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10.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 id="2147483773" r:id="rId4"/>
    <p:sldMasterId id="2147483785" r:id="rId5"/>
    <p:sldMasterId id="2147483797" r:id="rId6"/>
    <p:sldMasterId id="2147483809" r:id="rId7"/>
    <p:sldMasterId id="2147483833" r:id="rId8"/>
    <p:sldMasterId id="2147483845" r:id="rId9"/>
    <p:sldMasterId id="2147483857" r:id="rId10"/>
    <p:sldMasterId id="2147483870" r:id="rId11"/>
  </p:sldMasterIdLst>
  <p:notesMasterIdLst>
    <p:notesMasterId r:id="rId60"/>
  </p:notesMasterIdLst>
  <p:handoutMasterIdLst>
    <p:handoutMasterId r:id="rId61"/>
  </p:handoutMasterIdLst>
  <p:sldIdLst>
    <p:sldId id="430" r:id="rId12"/>
    <p:sldId id="888" r:id="rId13"/>
    <p:sldId id="889" r:id="rId14"/>
    <p:sldId id="442" r:id="rId15"/>
    <p:sldId id="890" r:id="rId16"/>
    <p:sldId id="326" r:id="rId17"/>
    <p:sldId id="327" r:id="rId18"/>
    <p:sldId id="328" r:id="rId19"/>
    <p:sldId id="329" r:id="rId20"/>
    <p:sldId id="330" r:id="rId21"/>
    <p:sldId id="331" r:id="rId22"/>
    <p:sldId id="332" r:id="rId23"/>
    <p:sldId id="333" r:id="rId24"/>
    <p:sldId id="453" r:id="rId25"/>
    <p:sldId id="265" r:id="rId26"/>
    <p:sldId id="454" r:id="rId27"/>
    <p:sldId id="460" r:id="rId28"/>
    <p:sldId id="892" r:id="rId29"/>
    <p:sldId id="257" r:id="rId30"/>
    <p:sldId id="373" r:id="rId31"/>
    <p:sldId id="879" r:id="rId32"/>
    <p:sldId id="893" r:id="rId33"/>
    <p:sldId id="259" r:id="rId34"/>
    <p:sldId id="266" r:id="rId35"/>
    <p:sldId id="462" r:id="rId36"/>
    <p:sldId id="463" r:id="rId37"/>
    <p:sldId id="267" r:id="rId38"/>
    <p:sldId id="268" r:id="rId39"/>
    <p:sldId id="436" r:id="rId40"/>
    <p:sldId id="437" r:id="rId41"/>
    <p:sldId id="894" r:id="rId42"/>
    <p:sldId id="895" r:id="rId43"/>
    <p:sldId id="256" r:id="rId44"/>
    <p:sldId id="464" r:id="rId45"/>
    <p:sldId id="466" r:id="rId46"/>
    <p:sldId id="456" r:id="rId47"/>
    <p:sldId id="898" r:id="rId48"/>
    <p:sldId id="271" r:id="rId49"/>
    <p:sldId id="467" r:id="rId50"/>
    <p:sldId id="272" r:id="rId51"/>
    <p:sldId id="432" r:id="rId52"/>
    <p:sldId id="274" r:id="rId53"/>
    <p:sldId id="275" r:id="rId54"/>
    <p:sldId id="900" r:id="rId55"/>
    <p:sldId id="901" r:id="rId56"/>
    <p:sldId id="438" r:id="rId57"/>
    <p:sldId id="439" r:id="rId58"/>
    <p:sldId id="452" r:id="rId59"/>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0000FF"/>
    <a:srgbClr val="006600"/>
    <a:srgbClr val="003300"/>
    <a:srgbClr val="CC3300"/>
    <a:srgbClr val="3366FF"/>
    <a:srgbClr val="4B4BFF"/>
    <a:srgbClr val="5B5B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1380" y="5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5" Type="http://schemas.openxmlformats.org/officeDocument/2006/relationships/slideMaster" Target="slideMasters/slideMaster5.xml"/><Relationship Id="rId61" Type="http://schemas.openxmlformats.org/officeDocument/2006/relationships/handoutMaster" Target="handoutMasters/handoutMaster1.xml"/><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40.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10.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 Id="rId5" Type="http://schemas.openxmlformats.org/officeDocument/2006/relationships/image" Target="../media/image25.wmf"/><Relationship Id="rId4" Type="http://schemas.openxmlformats.org/officeDocument/2006/relationships/image" Target="../media/image2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image" Target="../media/image38.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4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6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smtClean="0"/>
            </a:lvl1pPr>
          </a:lstStyle>
          <a:p>
            <a:pPr>
              <a:defRPr/>
            </a:pPr>
            <a:endParaRPr lang="en-US" altLang="en-US"/>
          </a:p>
        </p:txBody>
      </p:sp>
      <p:sp>
        <p:nvSpPr>
          <p:cNvPr id="32768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smtClean="0"/>
            </a:lvl1pPr>
          </a:lstStyle>
          <a:p>
            <a:pPr>
              <a:defRPr/>
            </a:pPr>
            <a:fld id="{2B68EBEA-3B2A-4516-BAD4-9842D41E3A46}" type="datetime1">
              <a:rPr lang="en-US" altLang="en-US"/>
              <a:pPr>
                <a:defRPr/>
              </a:pPr>
              <a:t>2/19/2021</a:t>
            </a:fld>
            <a:endParaRPr lang="en-US" altLang="en-US"/>
          </a:p>
        </p:txBody>
      </p:sp>
      <p:sp>
        <p:nvSpPr>
          <p:cNvPr id="32768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smtClean="0"/>
            </a:lvl1pPr>
          </a:lstStyle>
          <a:p>
            <a:pPr>
              <a:defRPr/>
            </a:pPr>
            <a:endParaRPr lang="en-US" altLang="en-US"/>
          </a:p>
        </p:txBody>
      </p:sp>
      <p:sp>
        <p:nvSpPr>
          <p:cNvPr id="32768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smtClean="0"/>
            </a:lvl1pPr>
          </a:lstStyle>
          <a:p>
            <a:pPr>
              <a:defRPr/>
            </a:pPr>
            <a:fld id="{441AA274-CC23-4F85-9760-C0818110A254}"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smtClean="0">
                <a:latin typeface="Calibri" panose="020F0502020204030204" pitchFamily="34" charset="0"/>
              </a:defRPr>
            </a:lvl1pPr>
          </a:lstStyle>
          <a:p>
            <a:pPr>
              <a:defRPr/>
            </a:pPr>
            <a:endParaRPr lang="en-US"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BBA583E8-B288-4258-804A-F37128F80144}" type="datetime1">
              <a:rPr lang="en-US" altLang="en-US"/>
              <a:pPr>
                <a:defRPr/>
              </a:pPr>
              <a:t>2/19/2021</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alt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smtClean="0">
                <a:latin typeface="Calibri" panose="020F0502020204030204" pitchFamily="34" charset="0"/>
              </a:defRPr>
            </a:lvl1pPr>
          </a:lstStyle>
          <a:p>
            <a:pPr>
              <a:defRPr/>
            </a:pPr>
            <a:endParaRPr lang="en-US"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7D8283D2-CF49-4E3E-9757-656EF0FCB44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24C52AB-E688-4FC6-B948-F3ACDB1A6D42}" type="slidenum">
              <a:rPr lang="en-US" altLang="en-US"/>
              <a:pPr>
                <a:spcBef>
                  <a:spcPct val="0"/>
                </a:spcBef>
              </a:pPr>
              <a:t>1</a:t>
            </a:fld>
            <a:endParaRPr lang="en-US" altLang="en-US"/>
          </a:p>
        </p:txBody>
      </p:sp>
      <p:sp>
        <p:nvSpPr>
          <p:cNvPr id="4198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58278240-40C4-42FD-BB79-33389E71493F}" type="slidenum">
              <a:rPr lang="en-US" altLang="en-US"/>
              <a:pPr>
                <a:spcBef>
                  <a:spcPct val="0"/>
                </a:spcBef>
              </a:pPr>
              <a:t>27</a:t>
            </a:fld>
            <a:endParaRPr lang="en-US" altLang="en-US"/>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8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a:t>3.2c</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508523F-2A9F-4F7B-A344-5424205FB913}" type="slidenum">
              <a:rPr lang="en-US" altLang="en-US"/>
              <a:pPr>
                <a:spcBef>
                  <a:spcPct val="0"/>
                </a:spcBef>
              </a:pPr>
              <a:t>28</a:t>
            </a:fld>
            <a:endParaRPr lang="en-US" altLang="en-US"/>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a:t>3.2d &amp;  3.2 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CH"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CH" altLang="en-US"/>
          </a:p>
        </p:txBody>
      </p:sp>
    </p:spTree>
    <p:extLst>
      <p:ext uri="{BB962C8B-B14F-4D97-AF65-F5344CB8AC3E}">
        <p14:creationId xmlns:p14="http://schemas.microsoft.com/office/powerpoint/2010/main" val="37649588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0331F957-590F-4D1F-92FD-0435EE3F5038}"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35</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
        <p:nvSpPr>
          <p:cNvPr id="593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a:t>3.6</a:t>
            </a:r>
          </a:p>
        </p:txBody>
      </p:sp>
    </p:spTree>
    <p:extLst>
      <p:ext uri="{BB962C8B-B14F-4D97-AF65-F5344CB8AC3E}">
        <p14:creationId xmlns:p14="http://schemas.microsoft.com/office/powerpoint/2010/main" val="12114642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98A8C08E-5AF6-43A7-A8ED-67F27EA63FD0}" type="slidenum">
              <a:rPr lang="en-US" altLang="en-US"/>
              <a:pPr>
                <a:spcBef>
                  <a:spcPct val="0"/>
                </a:spcBef>
              </a:pPr>
              <a:t>38</a:t>
            </a:fld>
            <a:endParaRPr lang="en-US" altLang="en-US"/>
          </a:p>
        </p:txBody>
      </p:sp>
      <p:sp>
        <p:nvSpPr>
          <p:cNvPr id="614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a:t>3.7</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B89AD6F3-E362-4F9C-960D-523BEEF9785A}" type="slidenum">
              <a:rPr lang="en-US" altLang="en-US"/>
              <a:pPr>
                <a:spcBef>
                  <a:spcPct val="0"/>
                </a:spcBef>
              </a:pPr>
              <a:t>40</a:t>
            </a:fld>
            <a:endParaRPr lang="en-US" altLang="en-US"/>
          </a:p>
        </p:txBody>
      </p:sp>
      <p:sp>
        <p:nvSpPr>
          <p:cNvPr id="634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a:t>3.10</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spcBef>
                <a:spcPct val="0"/>
              </a:spcBef>
            </a:pPr>
            <a:endParaRPr lang="en-US" altLang="en-US"/>
          </a:p>
        </p:txBody>
      </p:sp>
      <p:sp>
        <p:nvSpPr>
          <p:cNvPr id="6554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7E5FF95-F677-4CA8-B641-F2F240E4FB86}"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16473970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602A4186-8AF0-4884-A778-EB4C3B16CF2F}" type="slidenum">
              <a:rPr lang="en-US" altLang="en-US"/>
              <a:pPr>
                <a:spcBef>
                  <a:spcPct val="0"/>
                </a:spcBef>
              </a:pPr>
              <a:t>42</a:t>
            </a:fld>
            <a:endParaRPr lang="en-US" altLang="en-US"/>
          </a:p>
        </p:txBody>
      </p:sp>
      <p:sp>
        <p:nvSpPr>
          <p:cNvPr id="6861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a:t>3.13</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5553E31-E3A5-42D5-9CCF-46CF72907644}" type="slidenum">
              <a:rPr lang="en-US" altLang="en-US"/>
              <a:pPr>
                <a:spcBef>
                  <a:spcPct val="0"/>
                </a:spcBef>
              </a:pPr>
              <a:t>43</a:t>
            </a:fld>
            <a:endParaRPr lang="en-US" altLang="en-US"/>
          </a:p>
        </p:txBody>
      </p:sp>
      <p:sp>
        <p:nvSpPr>
          <p:cNvPr id="706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a:t>3.14</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a:p>
        </p:txBody>
      </p:sp>
      <p:sp>
        <p:nvSpPr>
          <p:cNvPr id="204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35298" indent="-282807" eaLnBrk="0" hangingPunct="0">
              <a:defRPr>
                <a:solidFill>
                  <a:schemeClr val="tx1"/>
                </a:solidFill>
                <a:latin typeface="Calibri" pitchFamily="34" charset="0"/>
                <a:cs typeface="Arial" charset="0"/>
              </a:defRPr>
            </a:lvl2pPr>
            <a:lvl3pPr marL="1131227" indent="-226245" eaLnBrk="0" hangingPunct="0">
              <a:defRPr>
                <a:solidFill>
                  <a:schemeClr val="tx1"/>
                </a:solidFill>
                <a:latin typeface="Calibri" pitchFamily="34" charset="0"/>
                <a:cs typeface="Arial" charset="0"/>
              </a:defRPr>
            </a:lvl3pPr>
            <a:lvl4pPr marL="1583718" indent="-226245" eaLnBrk="0" hangingPunct="0">
              <a:defRPr>
                <a:solidFill>
                  <a:schemeClr val="tx1"/>
                </a:solidFill>
                <a:latin typeface="Calibri" pitchFamily="34" charset="0"/>
                <a:cs typeface="Arial" charset="0"/>
              </a:defRPr>
            </a:lvl4pPr>
            <a:lvl5pPr marL="2036209" indent="-226245" eaLnBrk="0" hangingPunct="0">
              <a:defRPr>
                <a:solidFill>
                  <a:schemeClr val="tx1"/>
                </a:solidFill>
                <a:latin typeface="Calibri" pitchFamily="34" charset="0"/>
                <a:cs typeface="Arial" charset="0"/>
              </a:defRPr>
            </a:lvl5pPr>
            <a:lvl6pPr marL="2488700" indent="-226245" eaLnBrk="0" fontAlgn="base" hangingPunct="0">
              <a:spcBef>
                <a:spcPct val="0"/>
              </a:spcBef>
              <a:spcAft>
                <a:spcPct val="0"/>
              </a:spcAft>
              <a:defRPr>
                <a:solidFill>
                  <a:schemeClr val="tx1"/>
                </a:solidFill>
                <a:latin typeface="Calibri" pitchFamily="34" charset="0"/>
                <a:cs typeface="Arial" charset="0"/>
              </a:defRPr>
            </a:lvl6pPr>
            <a:lvl7pPr marL="2941190" indent="-226245" eaLnBrk="0" fontAlgn="base" hangingPunct="0">
              <a:spcBef>
                <a:spcPct val="0"/>
              </a:spcBef>
              <a:spcAft>
                <a:spcPct val="0"/>
              </a:spcAft>
              <a:defRPr>
                <a:solidFill>
                  <a:schemeClr val="tx1"/>
                </a:solidFill>
                <a:latin typeface="Calibri" pitchFamily="34" charset="0"/>
                <a:cs typeface="Arial" charset="0"/>
              </a:defRPr>
            </a:lvl7pPr>
            <a:lvl8pPr marL="3393681" indent="-226245" eaLnBrk="0" fontAlgn="base" hangingPunct="0">
              <a:spcBef>
                <a:spcPct val="0"/>
              </a:spcBef>
              <a:spcAft>
                <a:spcPct val="0"/>
              </a:spcAft>
              <a:defRPr>
                <a:solidFill>
                  <a:schemeClr val="tx1"/>
                </a:solidFill>
                <a:latin typeface="Calibri" pitchFamily="34" charset="0"/>
                <a:cs typeface="Arial" charset="0"/>
              </a:defRPr>
            </a:lvl8pPr>
            <a:lvl9pPr marL="3846172" indent="-226245" eaLnBrk="0" fontAlgn="base" hangingPunct="0">
              <a:spcBef>
                <a:spcPct val="0"/>
              </a:spcBef>
              <a:spcAft>
                <a:spcPct val="0"/>
              </a:spcAft>
              <a:defRPr>
                <a:solidFill>
                  <a:schemeClr val="tx1"/>
                </a:solidFill>
                <a:latin typeface="Calibri" pitchFamily="34" charset="0"/>
                <a:cs typeface="Arial"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4F6F9C0-6670-4263-ACCD-55A95C6E8D52}" type="slidenum">
              <a:rPr kumimoji="0" lang="en-US" altLang="zh-CN" sz="1200" b="0" i="0" u="none" strike="noStrike" kern="1200" cap="none" spc="0" normalizeH="0" baseline="0" noProof="0">
                <a:ln>
                  <a:noFill/>
                </a:ln>
                <a:solidFill>
                  <a:srgbClr val="000000"/>
                </a:solidFill>
                <a:effectLst/>
                <a:uLnTx/>
                <a:uFillTx/>
                <a:latin typeface="Calibri" pitchFamily="34" charset="0"/>
                <a:ea typeface="宋体" panose="02010600030101010101" pitchFamily="2" charset="-122"/>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altLang="zh-CN" sz="1200" b="0" i="0" u="none" strike="noStrike" kern="1200" cap="none" spc="0" normalizeH="0" baseline="0" noProof="0">
              <a:ln>
                <a:noFill/>
              </a:ln>
              <a:solidFill>
                <a:srgbClr val="000000"/>
              </a:solidFill>
              <a:effectLst/>
              <a:uLnTx/>
              <a:uFillTx/>
              <a:latin typeface="Calibri" pitchFamily="34" charset="0"/>
              <a:ea typeface="宋体" panose="02010600030101010101" pitchFamily="2" charset="-122"/>
              <a:cs typeface="Arial" charset="0"/>
            </a:endParaRPr>
          </a:p>
        </p:txBody>
      </p:sp>
    </p:spTree>
    <p:extLst>
      <p:ext uri="{BB962C8B-B14F-4D97-AF65-F5344CB8AC3E}">
        <p14:creationId xmlns:p14="http://schemas.microsoft.com/office/powerpoint/2010/main" val="18462566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p>
        </p:txBody>
      </p:sp>
      <p:sp>
        <p:nvSpPr>
          <p:cNvPr id="73732" name="Slide Number Placeholder 3"/>
          <p:cNvSpPr txBox="1">
            <a:spLocks noGrp="1"/>
          </p:cNvSpPr>
          <p:nvPr/>
        </p:nvSpPr>
        <p:spPr bwMode="auto">
          <a:xfrm>
            <a:off x="3884613" y="8686800"/>
            <a:ext cx="297180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98" tIns="45249" rIns="90498" bIns="45249" anchor="b"/>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lgn="r" defTabSz="914400" eaLnBrk="1" hangingPunct="1">
              <a:spcBef>
                <a:spcPct val="0"/>
              </a:spcBef>
            </a:pPr>
            <a:fld id="{2EA87276-B26B-4584-9B8A-38F567F7AB86}" type="slidenum">
              <a:rPr lang="en-US" altLang="zh-CN">
                <a:solidFill>
                  <a:srgbClr val="000000"/>
                </a:solidFill>
                <a:ea typeface="SimSun" panose="02010600030101010101" pitchFamily="2" charset="-122"/>
                <a:cs typeface="Arial" panose="020B0604020202020204" pitchFamily="34" charset="0"/>
              </a:rPr>
              <a:pPr algn="r" defTabSz="914400" eaLnBrk="1" hangingPunct="1">
                <a:spcBef>
                  <a:spcPct val="0"/>
                </a:spcBef>
              </a:pPr>
              <a:t>47</a:t>
            </a:fld>
            <a:endParaRPr lang="en-US" altLang="zh-CN">
              <a:solidFill>
                <a:srgbClr val="000000"/>
              </a:solidFill>
              <a:ea typeface="SimSun" panose="02010600030101010101" pitchFamily="2" charset="-122"/>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3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a:p>
        </p:txBody>
      </p:sp>
      <p:sp>
        <p:nvSpPr>
          <p:cNvPr id="203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35298" indent="-282807" eaLnBrk="0" hangingPunct="0">
              <a:defRPr>
                <a:solidFill>
                  <a:schemeClr val="tx1"/>
                </a:solidFill>
                <a:latin typeface="Calibri" pitchFamily="34" charset="0"/>
                <a:cs typeface="Arial" charset="0"/>
              </a:defRPr>
            </a:lvl2pPr>
            <a:lvl3pPr marL="1131227" indent="-226245" eaLnBrk="0" hangingPunct="0">
              <a:defRPr>
                <a:solidFill>
                  <a:schemeClr val="tx1"/>
                </a:solidFill>
                <a:latin typeface="Calibri" pitchFamily="34" charset="0"/>
                <a:cs typeface="Arial" charset="0"/>
              </a:defRPr>
            </a:lvl3pPr>
            <a:lvl4pPr marL="1583718" indent="-226245" eaLnBrk="0" hangingPunct="0">
              <a:defRPr>
                <a:solidFill>
                  <a:schemeClr val="tx1"/>
                </a:solidFill>
                <a:latin typeface="Calibri" pitchFamily="34" charset="0"/>
                <a:cs typeface="Arial" charset="0"/>
              </a:defRPr>
            </a:lvl4pPr>
            <a:lvl5pPr marL="2036209" indent="-226245" eaLnBrk="0" hangingPunct="0">
              <a:defRPr>
                <a:solidFill>
                  <a:schemeClr val="tx1"/>
                </a:solidFill>
                <a:latin typeface="Calibri" pitchFamily="34" charset="0"/>
                <a:cs typeface="Arial" charset="0"/>
              </a:defRPr>
            </a:lvl5pPr>
            <a:lvl6pPr marL="2488700" indent="-226245" eaLnBrk="0" fontAlgn="base" hangingPunct="0">
              <a:spcBef>
                <a:spcPct val="0"/>
              </a:spcBef>
              <a:spcAft>
                <a:spcPct val="0"/>
              </a:spcAft>
              <a:defRPr>
                <a:solidFill>
                  <a:schemeClr val="tx1"/>
                </a:solidFill>
                <a:latin typeface="Calibri" pitchFamily="34" charset="0"/>
                <a:cs typeface="Arial" charset="0"/>
              </a:defRPr>
            </a:lvl6pPr>
            <a:lvl7pPr marL="2941190" indent="-226245" eaLnBrk="0" fontAlgn="base" hangingPunct="0">
              <a:spcBef>
                <a:spcPct val="0"/>
              </a:spcBef>
              <a:spcAft>
                <a:spcPct val="0"/>
              </a:spcAft>
              <a:defRPr>
                <a:solidFill>
                  <a:schemeClr val="tx1"/>
                </a:solidFill>
                <a:latin typeface="Calibri" pitchFamily="34" charset="0"/>
                <a:cs typeface="Arial" charset="0"/>
              </a:defRPr>
            </a:lvl7pPr>
            <a:lvl8pPr marL="3393681" indent="-226245" eaLnBrk="0" fontAlgn="base" hangingPunct="0">
              <a:spcBef>
                <a:spcPct val="0"/>
              </a:spcBef>
              <a:spcAft>
                <a:spcPct val="0"/>
              </a:spcAft>
              <a:defRPr>
                <a:solidFill>
                  <a:schemeClr val="tx1"/>
                </a:solidFill>
                <a:latin typeface="Calibri" pitchFamily="34" charset="0"/>
                <a:cs typeface="Arial" charset="0"/>
              </a:defRPr>
            </a:lvl8pPr>
            <a:lvl9pPr marL="3846172" indent="-226245" eaLnBrk="0" fontAlgn="base" hangingPunct="0">
              <a:spcBef>
                <a:spcPct val="0"/>
              </a:spcBef>
              <a:spcAft>
                <a:spcPct val="0"/>
              </a:spcAft>
              <a:defRPr>
                <a:solidFill>
                  <a:schemeClr val="tx1"/>
                </a:solidFill>
                <a:latin typeface="Calibri" pitchFamily="34" charset="0"/>
                <a:cs typeface="Arial"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E0F15423-15E4-4378-8EE4-DF1E4DFF5F9B}" type="slidenum">
              <a:rPr kumimoji="0" lang="en-US" altLang="zh-CN" sz="1200" b="0" i="0" u="none" strike="noStrike" kern="1200" cap="none" spc="0" normalizeH="0" baseline="0" noProof="0">
                <a:ln>
                  <a:noFill/>
                </a:ln>
                <a:solidFill>
                  <a:srgbClr val="000000"/>
                </a:solidFill>
                <a:effectLst/>
                <a:uLnTx/>
                <a:uFillTx/>
                <a:latin typeface="Calibri" pitchFamily="34" charset="0"/>
                <a:ea typeface="宋体" panose="02010600030101010101" pitchFamily="2" charset="-122"/>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altLang="zh-CN" sz="1200" b="0" i="0" u="none" strike="noStrike" kern="1200" cap="none" spc="0" normalizeH="0" baseline="0" noProof="0">
              <a:ln>
                <a:noFill/>
              </a:ln>
              <a:solidFill>
                <a:srgbClr val="000000"/>
              </a:solidFill>
              <a:effectLst/>
              <a:uLnTx/>
              <a:uFillTx/>
              <a:latin typeface="Calibri" pitchFamily="34" charset="0"/>
              <a:ea typeface="宋体" panose="02010600030101010101" pitchFamily="2" charset="-122"/>
              <a:cs typeface="Arial" charset="0"/>
            </a:endParaRPr>
          </a:p>
        </p:txBody>
      </p:sp>
    </p:spTree>
    <p:extLst>
      <p:ext uri="{BB962C8B-B14F-4D97-AF65-F5344CB8AC3E}">
        <p14:creationId xmlns:p14="http://schemas.microsoft.com/office/powerpoint/2010/main" val="1927856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7DA0F153-55EE-4022-85CD-617349A1A027}" type="slidenum">
              <a:rPr lang="en-US" altLang="en-US"/>
              <a:pPr>
                <a:spcBef>
                  <a:spcPct val="0"/>
                </a:spcBef>
              </a:pPr>
              <a:t>15</a:t>
            </a:fld>
            <a:endParaRPr lang="en-US" altLang="en-US"/>
          </a:p>
        </p:txBody>
      </p:sp>
      <p:sp>
        <p:nvSpPr>
          <p:cNvPr id="460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a:t>3.2a</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95178200-6249-4E14-92C4-20D88F94E71A}"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17</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a:t>3.3</a:t>
            </a:r>
          </a:p>
          <a:p>
            <a:pPr eaLnBrk="1" hangingPunct="1">
              <a:spcBef>
                <a:spcPct val="0"/>
              </a:spcBef>
            </a:pPr>
            <a:endParaRPr lang="en-US" altLang="en-US"/>
          </a:p>
        </p:txBody>
      </p:sp>
    </p:spTree>
    <p:extLst>
      <p:ext uri="{BB962C8B-B14F-4D97-AF65-F5344CB8AC3E}">
        <p14:creationId xmlns:p14="http://schemas.microsoft.com/office/powerpoint/2010/main" val="2805441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7DA0F153-55EE-4022-85CD-617349A1A027}"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18</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
        <p:nvSpPr>
          <p:cNvPr id="460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a:t>3.2a</a:t>
            </a:r>
          </a:p>
        </p:txBody>
      </p:sp>
    </p:spTree>
    <p:extLst>
      <p:ext uri="{BB962C8B-B14F-4D97-AF65-F5344CB8AC3E}">
        <p14:creationId xmlns:p14="http://schemas.microsoft.com/office/powerpoint/2010/main" val="38857196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DDC3EB8-4C9E-43B4-BA4C-3793F897528A}" type="slidenum">
              <a:rPr lang="en-US" altLang="en-US"/>
              <a:pPr>
                <a:spcBef>
                  <a:spcPct val="0"/>
                </a:spcBef>
              </a:pPr>
              <a:t>24</a:t>
            </a:fld>
            <a:endParaRPr lang="en-US" altLang="en-US"/>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a:t>3.2b</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7DA0F153-55EE-4022-85CD-617349A1A027}" type="slidenum">
              <a:rPr lang="en-US" altLang="en-US"/>
              <a:pPr>
                <a:spcBef>
                  <a:spcPct val="0"/>
                </a:spcBef>
              </a:pPr>
              <a:t>25</a:t>
            </a:fld>
            <a:endParaRPr lang="en-US" altLang="en-US"/>
          </a:p>
        </p:txBody>
      </p:sp>
      <p:sp>
        <p:nvSpPr>
          <p:cNvPr id="460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a:t>3.2a</a:t>
            </a:r>
          </a:p>
        </p:txBody>
      </p:sp>
    </p:spTree>
    <p:extLst>
      <p:ext uri="{BB962C8B-B14F-4D97-AF65-F5344CB8AC3E}">
        <p14:creationId xmlns:p14="http://schemas.microsoft.com/office/powerpoint/2010/main" val="804484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7DA0F153-55EE-4022-85CD-617349A1A027}"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26</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
        <p:nvSpPr>
          <p:cNvPr id="460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a:t>3.2a</a:t>
            </a:r>
          </a:p>
        </p:txBody>
      </p:sp>
    </p:spTree>
    <p:extLst>
      <p:ext uri="{BB962C8B-B14F-4D97-AF65-F5344CB8AC3E}">
        <p14:creationId xmlns:p14="http://schemas.microsoft.com/office/powerpoint/2010/main" val="1995961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74906AF8-7354-4E49-998C-2306BEFD301B}" type="datetime1">
              <a:rPr lang="en-US" altLang="en-US"/>
              <a:pPr>
                <a:defRPr/>
              </a:pPr>
              <a:t>2/19/2021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FBC09B5B-B34F-499F-BAFF-0105EFCDAB94}" type="slidenum">
              <a:rPr lang="en-US" altLang="en-US"/>
              <a:pPr>
                <a:defRPr/>
              </a:pPr>
              <a:t>‹#›</a:t>
            </a:fld>
            <a:endParaRPr lang="en-US" altLang="en-US"/>
          </a:p>
        </p:txBody>
      </p:sp>
    </p:spTree>
    <p:extLst>
      <p:ext uri="{BB962C8B-B14F-4D97-AF65-F5344CB8AC3E}">
        <p14:creationId xmlns:p14="http://schemas.microsoft.com/office/powerpoint/2010/main" val="387559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4BC30DBB-350C-4CB2-84BC-63A5A1903217}" type="datetime1">
              <a:rPr lang="en-US" altLang="en-US"/>
              <a:pPr>
                <a:defRPr/>
              </a:pPr>
              <a:t>2/19/2021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0E0FE7C1-E4D5-4A9B-A933-7F1760653E2F}" type="slidenum">
              <a:rPr lang="en-US" altLang="en-US"/>
              <a:pPr>
                <a:defRPr/>
              </a:pPr>
              <a:t>‹#›</a:t>
            </a:fld>
            <a:endParaRPr lang="en-US" altLang="en-US"/>
          </a:p>
        </p:txBody>
      </p:sp>
    </p:spTree>
    <p:extLst>
      <p:ext uri="{BB962C8B-B14F-4D97-AF65-F5344CB8AC3E}">
        <p14:creationId xmlns:p14="http://schemas.microsoft.com/office/powerpoint/2010/main" val="202398305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69FB77A8-2912-47D2-B791-A535314C01BF}" type="datetime1">
              <a:rPr lang="en-US"/>
              <a:pPr>
                <a:defRPr/>
              </a:pPr>
              <a:t>2/19/2021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B60589F-EB01-45CD-A8FA-1469A41FD264}" type="slidenum">
              <a:rPr lang="en-US" altLang="en-US"/>
              <a:pPr>
                <a:defRPr/>
              </a:pPr>
              <a:t>‹#›</a:t>
            </a:fld>
            <a:endParaRPr lang="en-US" altLang="en-US"/>
          </a:p>
        </p:txBody>
      </p:sp>
    </p:spTree>
    <p:extLst>
      <p:ext uri="{BB962C8B-B14F-4D97-AF65-F5344CB8AC3E}">
        <p14:creationId xmlns:p14="http://schemas.microsoft.com/office/powerpoint/2010/main" val="392604008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C54E166-219F-4963-A63F-9025DDEB8485}" type="datetime1">
              <a:rPr lang="en-US"/>
              <a:pPr>
                <a:defRPr/>
              </a:pPr>
              <a:t>2/19/2021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7231485-9AF7-4135-8D6E-B521C93638AE}" type="slidenum">
              <a:rPr lang="en-US" altLang="en-US"/>
              <a:pPr>
                <a:defRPr/>
              </a:pPr>
              <a:t>‹#›</a:t>
            </a:fld>
            <a:endParaRPr lang="en-US" altLang="en-US"/>
          </a:p>
        </p:txBody>
      </p:sp>
    </p:spTree>
    <p:extLst>
      <p:ext uri="{BB962C8B-B14F-4D97-AF65-F5344CB8AC3E}">
        <p14:creationId xmlns:p14="http://schemas.microsoft.com/office/powerpoint/2010/main" val="124233956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3A43E37D-362B-49C0-ABD1-551242E41371}" type="datetime1">
              <a:rPr lang="en-US"/>
              <a:pPr>
                <a:defRPr/>
              </a:pPr>
              <a:t>2/19/2021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00F332A-F97B-48AB-9D56-71A6344BA2AF}" type="slidenum">
              <a:rPr lang="en-US" altLang="en-US"/>
              <a:pPr>
                <a:defRPr/>
              </a:pPr>
              <a:t>‹#›</a:t>
            </a:fld>
            <a:endParaRPr lang="en-US" altLang="en-US"/>
          </a:p>
        </p:txBody>
      </p:sp>
    </p:spTree>
    <p:extLst>
      <p:ext uri="{BB962C8B-B14F-4D97-AF65-F5344CB8AC3E}">
        <p14:creationId xmlns:p14="http://schemas.microsoft.com/office/powerpoint/2010/main" val="322372407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97B5B061-9B6F-4802-B0FE-F6B79BF63170}" type="datetime1">
              <a:rPr lang="en-US"/>
              <a:pPr>
                <a:defRPr/>
              </a:pPr>
              <a:t>2/19/2021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949DE2B-9A73-48D9-BA0B-39F8370A27D9}" type="slidenum">
              <a:rPr lang="en-US" altLang="en-US"/>
              <a:pPr>
                <a:defRPr/>
              </a:pPr>
              <a:t>‹#›</a:t>
            </a:fld>
            <a:endParaRPr lang="en-US" altLang="en-US"/>
          </a:p>
        </p:txBody>
      </p:sp>
    </p:spTree>
    <p:extLst>
      <p:ext uri="{BB962C8B-B14F-4D97-AF65-F5344CB8AC3E}">
        <p14:creationId xmlns:p14="http://schemas.microsoft.com/office/powerpoint/2010/main" val="57595765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AD0C76DD-7A76-4EB9-B8C1-4887D32C7CE9}" type="datetime1">
              <a:rPr lang="en-US"/>
              <a:pPr>
                <a:defRPr/>
              </a:pPr>
              <a:t>2/19/2021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164BDAA-D96F-4500-82DC-3A91BA3EDB8D}" type="slidenum">
              <a:rPr lang="en-US" altLang="en-US"/>
              <a:pPr>
                <a:defRPr/>
              </a:pPr>
              <a:t>‹#›</a:t>
            </a:fld>
            <a:endParaRPr lang="en-US" altLang="en-US"/>
          </a:p>
        </p:txBody>
      </p:sp>
    </p:spTree>
    <p:extLst>
      <p:ext uri="{BB962C8B-B14F-4D97-AF65-F5344CB8AC3E}">
        <p14:creationId xmlns:p14="http://schemas.microsoft.com/office/powerpoint/2010/main" val="16029282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DD2C536C-982B-4348-A202-C11661D1BF90}" type="datetime1">
              <a:rPr lang="en-US"/>
              <a:pPr>
                <a:defRPr/>
              </a:pPr>
              <a:t>2/19/2021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FA614907-1BCA-4168-92E1-649A5A7CDB5B}" type="slidenum">
              <a:rPr lang="en-US" altLang="en-US"/>
              <a:pPr>
                <a:defRPr/>
              </a:pPr>
              <a:t>‹#›</a:t>
            </a:fld>
            <a:endParaRPr lang="en-US" altLang="en-US"/>
          </a:p>
        </p:txBody>
      </p:sp>
    </p:spTree>
    <p:extLst>
      <p:ext uri="{BB962C8B-B14F-4D97-AF65-F5344CB8AC3E}">
        <p14:creationId xmlns:p14="http://schemas.microsoft.com/office/powerpoint/2010/main" val="23683587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7668889-57C8-45E0-B7B8-B90A438B4E78}" type="datetime1">
              <a:rPr lang="en-US"/>
              <a:pPr>
                <a:defRPr/>
              </a:pPr>
              <a:t>2/19/2021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9C246223-CDC5-48C9-8787-D1AE9482BCEF}" type="slidenum">
              <a:rPr lang="en-US" altLang="en-US"/>
              <a:pPr>
                <a:defRPr/>
              </a:pPr>
              <a:t>‹#›</a:t>
            </a:fld>
            <a:endParaRPr lang="en-US" altLang="en-US"/>
          </a:p>
        </p:txBody>
      </p:sp>
    </p:spTree>
    <p:extLst>
      <p:ext uri="{BB962C8B-B14F-4D97-AF65-F5344CB8AC3E}">
        <p14:creationId xmlns:p14="http://schemas.microsoft.com/office/powerpoint/2010/main" val="238144641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3C3DDC5-EA53-4532-85E0-2D6F668F55A9}" type="datetime1">
              <a:rPr lang="en-US"/>
              <a:pPr>
                <a:defRPr/>
              </a:pPr>
              <a:t>2/19/2021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80341A3-4CF7-489E-96C3-FE9FE74FF434}" type="slidenum">
              <a:rPr lang="en-US" altLang="en-US"/>
              <a:pPr>
                <a:defRPr/>
              </a:pPr>
              <a:t>‹#›</a:t>
            </a:fld>
            <a:endParaRPr lang="en-US" altLang="en-US"/>
          </a:p>
        </p:txBody>
      </p:sp>
    </p:spTree>
    <p:extLst>
      <p:ext uri="{BB962C8B-B14F-4D97-AF65-F5344CB8AC3E}">
        <p14:creationId xmlns:p14="http://schemas.microsoft.com/office/powerpoint/2010/main" val="275181572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21AE0AA-E599-4304-A277-9DB58695CC27}" type="datetime1">
              <a:rPr lang="en-US"/>
              <a:pPr>
                <a:defRPr/>
              </a:pPr>
              <a:t>2/19/2021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0BAB96A-0C71-4261-B061-0D66F1FCC55B}" type="slidenum">
              <a:rPr lang="en-US" altLang="en-US"/>
              <a:pPr>
                <a:defRPr/>
              </a:pPr>
              <a:t>‹#›</a:t>
            </a:fld>
            <a:endParaRPr lang="en-US" altLang="en-US"/>
          </a:p>
        </p:txBody>
      </p:sp>
    </p:spTree>
    <p:extLst>
      <p:ext uri="{BB962C8B-B14F-4D97-AF65-F5344CB8AC3E}">
        <p14:creationId xmlns:p14="http://schemas.microsoft.com/office/powerpoint/2010/main" val="108779817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ACF7F597-9022-4C45-BF85-DE8EC17F9F0A}" type="datetime1">
              <a:rPr lang="en-US"/>
              <a:pPr>
                <a:defRPr/>
              </a:pPr>
              <a:t>2/19/2021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883CEB4-3633-446C-AF0F-38498654D5CC}" type="slidenum">
              <a:rPr lang="en-US" altLang="en-US"/>
              <a:pPr>
                <a:defRPr/>
              </a:pPr>
              <a:t>‹#›</a:t>
            </a:fld>
            <a:endParaRPr lang="en-US" altLang="en-US"/>
          </a:p>
        </p:txBody>
      </p:sp>
    </p:spTree>
    <p:extLst>
      <p:ext uri="{BB962C8B-B14F-4D97-AF65-F5344CB8AC3E}">
        <p14:creationId xmlns:p14="http://schemas.microsoft.com/office/powerpoint/2010/main" val="26294135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02CB131-ED54-46B3-AC3B-BA5E87B7931B}" type="datetime1">
              <a:rPr lang="en-US" altLang="en-US"/>
              <a:pPr>
                <a:defRPr/>
              </a:pPr>
              <a:t>2/19/2021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F4D8DFB9-D46D-42E2-8C06-818729ABEA16}" type="slidenum">
              <a:rPr lang="en-US" altLang="en-US"/>
              <a:pPr>
                <a:defRPr/>
              </a:pPr>
              <a:t>‹#›</a:t>
            </a:fld>
            <a:endParaRPr lang="en-US" altLang="en-US"/>
          </a:p>
        </p:txBody>
      </p:sp>
    </p:spTree>
    <p:extLst>
      <p:ext uri="{BB962C8B-B14F-4D97-AF65-F5344CB8AC3E}">
        <p14:creationId xmlns:p14="http://schemas.microsoft.com/office/powerpoint/2010/main" val="321818134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978CD4C-2AD3-466B-80DF-350BCB08C755}" type="datetime1">
              <a:rPr lang="en-US"/>
              <a:pPr>
                <a:defRPr/>
              </a:pPr>
              <a:t>2/19/2021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75BE1B3-E232-4CF3-A91B-39AE5DFC815F}" type="slidenum">
              <a:rPr lang="en-US" altLang="en-US"/>
              <a:pPr>
                <a:defRPr/>
              </a:pPr>
              <a:t>‹#›</a:t>
            </a:fld>
            <a:endParaRPr lang="en-US" altLang="en-US"/>
          </a:p>
        </p:txBody>
      </p:sp>
    </p:spTree>
    <p:extLst>
      <p:ext uri="{BB962C8B-B14F-4D97-AF65-F5344CB8AC3E}">
        <p14:creationId xmlns:p14="http://schemas.microsoft.com/office/powerpoint/2010/main" val="76497090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3"/>
          <p:cNvSpPr>
            <a:spLocks noGrp="1"/>
          </p:cNvSpPr>
          <p:nvPr>
            <p:ph type="dt" sz="half" idx="10"/>
          </p:nvPr>
        </p:nvSpPr>
        <p:spPr/>
        <p:txBody>
          <a:bodyPr/>
          <a:lstStyle>
            <a:lvl1pPr>
              <a:defRPr/>
            </a:lvl1pPr>
          </a:lstStyle>
          <a:p>
            <a:pPr>
              <a:defRPr/>
            </a:pPr>
            <a:fld id="{145F14C6-6A8B-4195-A9E0-2792D0E5202B}" type="datetime1">
              <a:rPr lang="en-US"/>
              <a:pPr>
                <a:defRPr/>
              </a:pPr>
              <a:t>2/19/2021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35FB18EE-94E5-405D-8D0A-82D0E26AC7B7}" type="slidenum">
              <a:rPr lang="en-US" altLang="en-US"/>
              <a:pPr>
                <a:defRPr/>
              </a:pPr>
              <a:t>‹#›</a:t>
            </a:fld>
            <a:endParaRPr lang="en-US" altLang="en-US"/>
          </a:p>
        </p:txBody>
      </p:sp>
    </p:spTree>
    <p:extLst>
      <p:ext uri="{BB962C8B-B14F-4D97-AF65-F5344CB8AC3E}">
        <p14:creationId xmlns:p14="http://schemas.microsoft.com/office/powerpoint/2010/main" val="9066070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6"/>
          <p:cNvGrpSpPr>
            <a:grpSpLocks/>
          </p:cNvGrpSpPr>
          <p:nvPr userDrawn="1"/>
        </p:nvGrpSpPr>
        <p:grpSpPr bwMode="auto">
          <a:xfrm>
            <a:off x="1295400" y="6365875"/>
            <a:ext cx="7732713" cy="412750"/>
            <a:chOff x="1295400" y="6366548"/>
            <a:chExt cx="7732776" cy="412204"/>
          </a:xfrm>
        </p:grpSpPr>
        <p:pic>
          <p:nvPicPr>
            <p:cNvPr id="6"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58747381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6"/>
          <p:cNvGrpSpPr>
            <a:grpSpLocks/>
          </p:cNvGrpSpPr>
          <p:nvPr userDrawn="1"/>
        </p:nvGrpSpPr>
        <p:grpSpPr bwMode="auto">
          <a:xfrm>
            <a:off x="1295400" y="6365875"/>
            <a:ext cx="7732713" cy="412750"/>
            <a:chOff x="1295400" y="6366548"/>
            <a:chExt cx="7732776" cy="412204"/>
          </a:xfrm>
        </p:grpSpPr>
        <p:pic>
          <p:nvPicPr>
            <p:cNvPr id="6"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u="sng"/>
            </a:lvl1pPr>
          </a:lstStyle>
          <a:p>
            <a:r>
              <a:rPr lang="en-US" dirty="0"/>
              <a:t>Click to edit Master title style</a:t>
            </a:r>
          </a:p>
        </p:txBody>
      </p:sp>
      <p:sp>
        <p:nvSpPr>
          <p:cNvPr id="3" name="Content Placeholder 2"/>
          <p:cNvSpPr>
            <a:spLocks noGrp="1"/>
          </p:cNvSpPr>
          <p:nvPr>
            <p:ph idx="1"/>
          </p:nvPr>
        </p:nvSpPr>
        <p:spPr/>
        <p:txBody>
          <a:bodyPr/>
          <a:lstStyle>
            <a:lvl1pPr>
              <a:defRPr>
                <a:solidFill>
                  <a:srgbClr val="0021A5"/>
                </a:solidFill>
              </a:defRPr>
            </a:lvl1pPr>
            <a:lvl2pPr>
              <a:defRPr>
                <a:solidFill>
                  <a:srgbClr val="0021A5"/>
                </a:solidFill>
              </a:defRPr>
            </a:lvl2pPr>
            <a:lvl3pPr>
              <a:defRPr>
                <a:solidFill>
                  <a:srgbClr val="0021A5"/>
                </a:solidFill>
              </a:defRPr>
            </a:lvl3pPr>
            <a:lvl4pPr>
              <a:defRPr>
                <a:solidFill>
                  <a:srgbClr val="0021A5"/>
                </a:solidFill>
              </a:defRPr>
            </a:lvl4pPr>
            <a:lvl5pPr>
              <a:defRPr>
                <a:solidFill>
                  <a:srgbClr val="0021A5"/>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p:cNvSpPr>
            <a:spLocks noGrp="1"/>
          </p:cNvSpPr>
          <p:nvPr>
            <p:ph type="sldNum" sz="quarter" idx="10"/>
          </p:nvPr>
        </p:nvSpPr>
        <p:spPr/>
        <p:txBody>
          <a:bodyPr/>
          <a:lstStyle>
            <a:lvl1pPr>
              <a:defRPr>
                <a:cs typeface="+mn-cs"/>
              </a:defRPr>
            </a:lvl1pPr>
          </a:lstStyle>
          <a:p>
            <a:pPr>
              <a:defRPr/>
            </a:pPr>
            <a:fld id="{FAFBCAC5-0BAC-489A-A862-00C7F6FF5738}" type="slidenum">
              <a:rPr lang="en-US" altLang="zh-CN"/>
              <a:pPr>
                <a:defRPr/>
              </a:pPr>
              <a:t>‹#›</a:t>
            </a:fld>
            <a:endParaRPr lang="en-US" altLang="zh-CN"/>
          </a:p>
        </p:txBody>
      </p:sp>
    </p:spTree>
    <p:extLst>
      <p:ext uri="{BB962C8B-B14F-4D97-AF65-F5344CB8AC3E}">
        <p14:creationId xmlns:p14="http://schemas.microsoft.com/office/powerpoint/2010/main" val="313192158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52114764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6"/>
          <p:cNvGrpSpPr>
            <a:grpSpLocks/>
          </p:cNvGrpSpPr>
          <p:nvPr userDrawn="1"/>
        </p:nvGrpSpPr>
        <p:grpSpPr bwMode="auto">
          <a:xfrm>
            <a:off x="1295400" y="6365875"/>
            <a:ext cx="7732713" cy="412750"/>
            <a:chOff x="1295400" y="6366548"/>
            <a:chExt cx="7732776" cy="412204"/>
          </a:xfrm>
        </p:grpSpPr>
        <p:pic>
          <p:nvPicPr>
            <p:cNvPr id="7"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u="sng"/>
            </a:lvl1pPr>
          </a:lstStyle>
          <a:p>
            <a:r>
              <a:rPr lang="en-US"/>
              <a:t>Click to edit Master title style</a:t>
            </a:r>
          </a:p>
        </p:txBody>
      </p:sp>
      <p:sp>
        <p:nvSpPr>
          <p:cNvPr id="3" name="Content Placeholder 2"/>
          <p:cNvSpPr>
            <a:spLocks noGrp="1"/>
          </p:cNvSpPr>
          <p:nvPr>
            <p:ph sz="half" idx="1"/>
          </p:nvPr>
        </p:nvSpPr>
        <p:spPr>
          <a:xfrm>
            <a:off x="685800" y="808037"/>
            <a:ext cx="4038600" cy="5135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76800" y="808037"/>
            <a:ext cx="4038600" cy="5135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6"/>
          <p:cNvSpPr>
            <a:spLocks noGrp="1"/>
          </p:cNvSpPr>
          <p:nvPr>
            <p:ph type="sldNum" sz="quarter" idx="10"/>
          </p:nvPr>
        </p:nvSpPr>
        <p:spPr/>
        <p:txBody>
          <a:bodyPr/>
          <a:lstStyle>
            <a:lvl1pPr>
              <a:defRPr>
                <a:cs typeface="+mn-cs"/>
              </a:defRPr>
            </a:lvl1pPr>
          </a:lstStyle>
          <a:p>
            <a:pPr>
              <a:defRPr/>
            </a:pPr>
            <a:fld id="{9270A017-3945-4B89-9FBA-C161BCB09236}" type="slidenum">
              <a:rPr lang="en-US" altLang="zh-CN"/>
              <a:pPr>
                <a:defRPr/>
              </a:pPr>
              <a:t>‹#›</a:t>
            </a:fld>
            <a:endParaRPr lang="en-US" altLang="zh-CN"/>
          </a:p>
        </p:txBody>
      </p:sp>
    </p:spTree>
    <p:extLst>
      <p:ext uri="{BB962C8B-B14F-4D97-AF65-F5344CB8AC3E}">
        <p14:creationId xmlns:p14="http://schemas.microsoft.com/office/powerpoint/2010/main" val="272836307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6"/>
          <p:cNvGrpSpPr>
            <a:grpSpLocks/>
          </p:cNvGrpSpPr>
          <p:nvPr userDrawn="1"/>
        </p:nvGrpSpPr>
        <p:grpSpPr bwMode="auto">
          <a:xfrm>
            <a:off x="1295400" y="6365875"/>
            <a:ext cx="7732713" cy="412750"/>
            <a:chOff x="1295400" y="6366548"/>
            <a:chExt cx="7732776" cy="412204"/>
          </a:xfrm>
        </p:grpSpPr>
        <p:pic>
          <p:nvPicPr>
            <p:cNvPr id="9"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Connector 9"/>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u="sng"/>
            </a:lvl1pPr>
          </a:lstStyle>
          <a:p>
            <a:r>
              <a:rPr lang="en-US" dirty="0"/>
              <a:t>Click to edit Master title style</a:t>
            </a:r>
          </a:p>
        </p:txBody>
      </p:sp>
      <p:sp>
        <p:nvSpPr>
          <p:cNvPr id="3" name="Text Placeholder 2"/>
          <p:cNvSpPr>
            <a:spLocks noGrp="1"/>
          </p:cNvSpPr>
          <p:nvPr>
            <p:ph type="body" idx="1"/>
          </p:nvPr>
        </p:nvSpPr>
        <p:spPr>
          <a:xfrm>
            <a:off x="685800" y="819150"/>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0" y="14589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873625" y="819150"/>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873625" y="14589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Slide Number Placeholder 8"/>
          <p:cNvSpPr>
            <a:spLocks noGrp="1"/>
          </p:cNvSpPr>
          <p:nvPr>
            <p:ph type="sldNum" sz="quarter" idx="10"/>
          </p:nvPr>
        </p:nvSpPr>
        <p:spPr/>
        <p:txBody>
          <a:bodyPr/>
          <a:lstStyle>
            <a:lvl1pPr>
              <a:defRPr>
                <a:cs typeface="+mn-cs"/>
              </a:defRPr>
            </a:lvl1pPr>
          </a:lstStyle>
          <a:p>
            <a:pPr>
              <a:defRPr/>
            </a:pPr>
            <a:fld id="{F244B74E-893A-4D26-80DB-F3DEB06FA686}" type="slidenum">
              <a:rPr lang="en-US" altLang="zh-CN"/>
              <a:pPr>
                <a:defRPr/>
              </a:pPr>
              <a:t>‹#›</a:t>
            </a:fld>
            <a:endParaRPr lang="en-US" altLang="zh-CN"/>
          </a:p>
        </p:txBody>
      </p:sp>
    </p:spTree>
    <p:extLst>
      <p:ext uri="{BB962C8B-B14F-4D97-AF65-F5344CB8AC3E}">
        <p14:creationId xmlns:p14="http://schemas.microsoft.com/office/powerpoint/2010/main" val="308804931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6"/>
          <p:cNvGrpSpPr>
            <a:grpSpLocks/>
          </p:cNvGrpSpPr>
          <p:nvPr userDrawn="1"/>
        </p:nvGrpSpPr>
        <p:grpSpPr bwMode="auto">
          <a:xfrm>
            <a:off x="1295400" y="6365875"/>
            <a:ext cx="7732713" cy="412750"/>
            <a:chOff x="1295400" y="6366548"/>
            <a:chExt cx="7732776" cy="412204"/>
          </a:xfrm>
        </p:grpSpPr>
        <p:pic>
          <p:nvPicPr>
            <p:cNvPr id="5"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u="sng"/>
            </a:lvl1pPr>
          </a:lstStyle>
          <a:p>
            <a:r>
              <a:rPr lang="en-US"/>
              <a:t>Click to edit Master title style</a:t>
            </a:r>
          </a:p>
        </p:txBody>
      </p:sp>
      <p:sp>
        <p:nvSpPr>
          <p:cNvPr id="8" name="Slide Number Placeholder 4"/>
          <p:cNvSpPr>
            <a:spLocks noGrp="1"/>
          </p:cNvSpPr>
          <p:nvPr>
            <p:ph type="sldNum" sz="quarter" idx="10"/>
          </p:nvPr>
        </p:nvSpPr>
        <p:spPr/>
        <p:txBody>
          <a:bodyPr/>
          <a:lstStyle>
            <a:lvl1pPr>
              <a:defRPr>
                <a:cs typeface="+mn-cs"/>
              </a:defRPr>
            </a:lvl1pPr>
          </a:lstStyle>
          <a:p>
            <a:pPr>
              <a:defRPr/>
            </a:pPr>
            <a:fld id="{F0FAE85F-1229-4E62-BDC3-C451A1ECB053}" type="slidenum">
              <a:rPr lang="en-US" altLang="zh-CN"/>
              <a:pPr>
                <a:defRPr/>
              </a:pPr>
              <a:t>‹#›</a:t>
            </a:fld>
            <a:endParaRPr lang="en-US" altLang="zh-CN"/>
          </a:p>
        </p:txBody>
      </p:sp>
    </p:spTree>
    <p:extLst>
      <p:ext uri="{BB962C8B-B14F-4D97-AF65-F5344CB8AC3E}">
        <p14:creationId xmlns:p14="http://schemas.microsoft.com/office/powerpoint/2010/main" val="93684241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26971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6"/>
          <p:cNvGrpSpPr>
            <a:grpSpLocks/>
          </p:cNvGrpSpPr>
          <p:nvPr userDrawn="1"/>
        </p:nvGrpSpPr>
        <p:grpSpPr bwMode="auto">
          <a:xfrm>
            <a:off x="1295400" y="6365875"/>
            <a:ext cx="7732713" cy="412750"/>
            <a:chOff x="1295400" y="6366548"/>
            <a:chExt cx="7732776" cy="412204"/>
          </a:xfrm>
        </p:grpSpPr>
        <p:pic>
          <p:nvPicPr>
            <p:cNvPr id="7"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858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8036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858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Slide Number Placeholder 6"/>
          <p:cNvSpPr>
            <a:spLocks noGrp="1"/>
          </p:cNvSpPr>
          <p:nvPr>
            <p:ph type="sldNum" sz="quarter" idx="10"/>
          </p:nvPr>
        </p:nvSpPr>
        <p:spPr/>
        <p:txBody>
          <a:bodyPr/>
          <a:lstStyle>
            <a:lvl1pPr>
              <a:defRPr>
                <a:cs typeface="+mn-cs"/>
              </a:defRPr>
            </a:lvl1pPr>
          </a:lstStyle>
          <a:p>
            <a:pPr>
              <a:defRPr/>
            </a:pPr>
            <a:fld id="{DA8419B7-EB21-4F50-89F8-C6A08F5148D0}" type="slidenum">
              <a:rPr lang="en-US" altLang="zh-CN"/>
              <a:pPr>
                <a:defRPr/>
              </a:pPr>
              <a:t>‹#›</a:t>
            </a:fld>
            <a:endParaRPr lang="en-US" altLang="zh-CN"/>
          </a:p>
        </p:txBody>
      </p:sp>
    </p:spTree>
    <p:extLst>
      <p:ext uri="{BB962C8B-B14F-4D97-AF65-F5344CB8AC3E}">
        <p14:creationId xmlns:p14="http://schemas.microsoft.com/office/powerpoint/2010/main" val="23464752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defTabSz="457200">
              <a:defRPr/>
            </a:lvl1pPr>
          </a:lstStyle>
          <a:p>
            <a:pPr>
              <a:defRPr/>
            </a:pPr>
            <a:fld id="{10AF47BE-DAE8-4228-9066-57D06FBA961D}" type="datetimeFigureOut">
              <a:rPr lang="en-US"/>
              <a:pPr>
                <a:defRPr/>
              </a:pPr>
              <a:t>2/19/2021</a:t>
            </a:fld>
            <a:endParaRPr lang="en-US"/>
          </a:p>
        </p:txBody>
      </p:sp>
      <p:sp>
        <p:nvSpPr>
          <p:cNvPr id="5" name="Footer Placeholder 4"/>
          <p:cNvSpPr>
            <a:spLocks noGrp="1"/>
          </p:cNvSpPr>
          <p:nvPr>
            <p:ph type="ftr" sz="quarter" idx="11"/>
          </p:nvPr>
        </p:nvSpPr>
        <p:spPr/>
        <p:txBody>
          <a:bodyPr/>
          <a:lstStyle>
            <a:lvl1pPr defTabSz="457200">
              <a:defRPr/>
            </a:lvl1pPr>
          </a:lstStyle>
          <a:p>
            <a:pPr>
              <a:defRPr/>
            </a:pPr>
            <a:endParaRPr lang="en-US"/>
          </a:p>
        </p:txBody>
      </p:sp>
      <p:sp>
        <p:nvSpPr>
          <p:cNvPr id="6" name="Slide Number Placeholder 5"/>
          <p:cNvSpPr>
            <a:spLocks noGrp="1"/>
          </p:cNvSpPr>
          <p:nvPr>
            <p:ph type="sldNum" sz="quarter" idx="12"/>
          </p:nvPr>
        </p:nvSpPr>
        <p:spPr/>
        <p:txBody>
          <a:bodyPr/>
          <a:lstStyle>
            <a:lvl1pPr defTabSz="457200">
              <a:defRPr/>
            </a:lvl1pPr>
          </a:lstStyle>
          <a:p>
            <a:pPr>
              <a:defRPr/>
            </a:pPr>
            <a:fld id="{E7E62F93-1592-42AE-8AFB-C5FDA58B26EE}" type="slidenum">
              <a:rPr lang="en-US"/>
              <a:pPr>
                <a:defRPr/>
              </a:pPr>
              <a:t>‹#›</a:t>
            </a:fld>
            <a:endParaRPr lang="en-US"/>
          </a:p>
        </p:txBody>
      </p:sp>
    </p:spTree>
    <p:extLst>
      <p:ext uri="{BB962C8B-B14F-4D97-AF65-F5344CB8AC3E}">
        <p14:creationId xmlns:p14="http://schemas.microsoft.com/office/powerpoint/2010/main" val="417753134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6"/>
          <p:cNvGrpSpPr>
            <a:grpSpLocks/>
          </p:cNvGrpSpPr>
          <p:nvPr userDrawn="1"/>
        </p:nvGrpSpPr>
        <p:grpSpPr bwMode="auto">
          <a:xfrm>
            <a:off x="1295400" y="6365875"/>
            <a:ext cx="7732713" cy="412750"/>
            <a:chOff x="1295400" y="6366548"/>
            <a:chExt cx="7732776" cy="412204"/>
          </a:xfrm>
        </p:grpSpPr>
        <p:pic>
          <p:nvPicPr>
            <p:cNvPr id="7"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Slide Number Placeholder 6"/>
          <p:cNvSpPr>
            <a:spLocks noGrp="1"/>
          </p:cNvSpPr>
          <p:nvPr>
            <p:ph type="sldNum" sz="quarter" idx="10"/>
          </p:nvPr>
        </p:nvSpPr>
        <p:spPr/>
        <p:txBody>
          <a:bodyPr/>
          <a:lstStyle>
            <a:lvl1pPr>
              <a:defRPr>
                <a:cs typeface="+mn-cs"/>
              </a:defRPr>
            </a:lvl1pPr>
          </a:lstStyle>
          <a:p>
            <a:pPr>
              <a:defRPr/>
            </a:pPr>
            <a:fld id="{DF2BD3C1-DDC2-44D2-A7B8-A3CD32BD0957}" type="slidenum">
              <a:rPr lang="en-US" altLang="zh-CN"/>
              <a:pPr>
                <a:defRPr/>
              </a:pPr>
              <a:t>‹#›</a:t>
            </a:fld>
            <a:endParaRPr lang="en-US" altLang="zh-CN"/>
          </a:p>
        </p:txBody>
      </p:sp>
    </p:spTree>
    <p:extLst>
      <p:ext uri="{BB962C8B-B14F-4D97-AF65-F5344CB8AC3E}">
        <p14:creationId xmlns:p14="http://schemas.microsoft.com/office/powerpoint/2010/main" val="237918575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6"/>
          <p:cNvGrpSpPr>
            <a:grpSpLocks/>
          </p:cNvGrpSpPr>
          <p:nvPr userDrawn="1"/>
        </p:nvGrpSpPr>
        <p:grpSpPr bwMode="auto">
          <a:xfrm>
            <a:off x="1295400" y="6365875"/>
            <a:ext cx="7732713" cy="412750"/>
            <a:chOff x="1295400" y="6366548"/>
            <a:chExt cx="7732776" cy="412204"/>
          </a:xfrm>
        </p:grpSpPr>
        <p:pic>
          <p:nvPicPr>
            <p:cNvPr id="6"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u="sng"/>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p:cNvSpPr>
            <a:spLocks noGrp="1"/>
          </p:cNvSpPr>
          <p:nvPr>
            <p:ph type="sldNum" sz="quarter" idx="10"/>
          </p:nvPr>
        </p:nvSpPr>
        <p:spPr/>
        <p:txBody>
          <a:bodyPr/>
          <a:lstStyle>
            <a:lvl1pPr>
              <a:defRPr>
                <a:cs typeface="+mn-cs"/>
              </a:defRPr>
            </a:lvl1pPr>
          </a:lstStyle>
          <a:p>
            <a:pPr>
              <a:defRPr/>
            </a:pPr>
            <a:fld id="{55BB1979-1E85-45F8-AD64-3F47B46EA790}" type="slidenum">
              <a:rPr lang="en-US" altLang="zh-CN"/>
              <a:pPr>
                <a:defRPr/>
              </a:pPr>
              <a:t>‹#›</a:t>
            </a:fld>
            <a:endParaRPr lang="en-US" altLang="zh-CN"/>
          </a:p>
        </p:txBody>
      </p:sp>
    </p:spTree>
    <p:extLst>
      <p:ext uri="{BB962C8B-B14F-4D97-AF65-F5344CB8AC3E}">
        <p14:creationId xmlns:p14="http://schemas.microsoft.com/office/powerpoint/2010/main" val="185609491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6"/>
          <p:cNvGrpSpPr>
            <a:grpSpLocks/>
          </p:cNvGrpSpPr>
          <p:nvPr userDrawn="1"/>
        </p:nvGrpSpPr>
        <p:grpSpPr bwMode="auto">
          <a:xfrm>
            <a:off x="1295400" y="6365875"/>
            <a:ext cx="7732713" cy="412750"/>
            <a:chOff x="1295400" y="6366548"/>
            <a:chExt cx="7732776" cy="412204"/>
          </a:xfrm>
        </p:grpSpPr>
        <p:pic>
          <p:nvPicPr>
            <p:cNvPr id="6"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Vertical Title 1"/>
          <p:cNvSpPr>
            <a:spLocks noGrp="1"/>
          </p:cNvSpPr>
          <p:nvPr>
            <p:ph type="title" orient="vert"/>
          </p:nvPr>
        </p:nvSpPr>
        <p:spPr>
          <a:xfrm>
            <a:off x="6629400" y="274638"/>
            <a:ext cx="2057400" cy="5851525"/>
          </a:xfrm>
        </p:spPr>
        <p:txBody>
          <a:bodyPr vert="eaVert"/>
          <a:lstStyle>
            <a:lvl1pPr>
              <a:defRPr u="sng"/>
            </a:lvl1pPr>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p:cNvSpPr>
            <a:spLocks noGrp="1"/>
          </p:cNvSpPr>
          <p:nvPr>
            <p:ph type="sldNum" sz="quarter" idx="10"/>
          </p:nvPr>
        </p:nvSpPr>
        <p:spPr/>
        <p:txBody>
          <a:bodyPr/>
          <a:lstStyle>
            <a:lvl1pPr>
              <a:defRPr>
                <a:cs typeface="+mn-cs"/>
              </a:defRPr>
            </a:lvl1pPr>
          </a:lstStyle>
          <a:p>
            <a:pPr>
              <a:defRPr/>
            </a:pPr>
            <a:fld id="{3A9A2D0C-0A71-4181-AD51-F87B93F38628}" type="slidenum">
              <a:rPr lang="en-US" altLang="zh-CN"/>
              <a:pPr>
                <a:defRPr/>
              </a:pPr>
              <a:t>‹#›</a:t>
            </a:fld>
            <a:endParaRPr lang="en-US" altLang="zh-CN"/>
          </a:p>
        </p:txBody>
      </p:sp>
    </p:spTree>
    <p:extLst>
      <p:ext uri="{BB962C8B-B14F-4D97-AF65-F5344CB8AC3E}">
        <p14:creationId xmlns:p14="http://schemas.microsoft.com/office/powerpoint/2010/main" val="39131780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457200">
              <a:defRPr/>
            </a:lvl1pPr>
          </a:lstStyle>
          <a:p>
            <a:pPr>
              <a:defRPr/>
            </a:pPr>
            <a:fld id="{112B0355-51E8-48E4-A274-F0A476CE8C32}" type="datetimeFigureOut">
              <a:rPr lang="en-US"/>
              <a:pPr>
                <a:defRPr/>
              </a:pPr>
              <a:t>2/19/2021</a:t>
            </a:fld>
            <a:endParaRPr lang="en-US"/>
          </a:p>
        </p:txBody>
      </p:sp>
      <p:sp>
        <p:nvSpPr>
          <p:cNvPr id="5" name="Footer Placeholder 4"/>
          <p:cNvSpPr>
            <a:spLocks noGrp="1"/>
          </p:cNvSpPr>
          <p:nvPr>
            <p:ph type="ftr" sz="quarter" idx="11"/>
          </p:nvPr>
        </p:nvSpPr>
        <p:spPr/>
        <p:txBody>
          <a:bodyPr/>
          <a:lstStyle>
            <a:lvl1pPr defTabSz="457200">
              <a:defRPr/>
            </a:lvl1pPr>
          </a:lstStyle>
          <a:p>
            <a:pPr>
              <a:defRPr/>
            </a:pPr>
            <a:endParaRPr lang="en-US"/>
          </a:p>
        </p:txBody>
      </p:sp>
      <p:sp>
        <p:nvSpPr>
          <p:cNvPr id="6" name="Slide Number Placeholder 5"/>
          <p:cNvSpPr>
            <a:spLocks noGrp="1"/>
          </p:cNvSpPr>
          <p:nvPr>
            <p:ph type="sldNum" sz="quarter" idx="12"/>
          </p:nvPr>
        </p:nvSpPr>
        <p:spPr/>
        <p:txBody>
          <a:bodyPr/>
          <a:lstStyle>
            <a:lvl1pPr defTabSz="457200">
              <a:defRPr/>
            </a:lvl1pPr>
          </a:lstStyle>
          <a:p>
            <a:pPr>
              <a:defRPr/>
            </a:pPr>
            <a:fld id="{54BFA310-3C32-424D-B820-D245B39A2866}" type="slidenum">
              <a:rPr lang="en-US"/>
              <a:pPr>
                <a:defRPr/>
              </a:pPr>
              <a:t>‹#›</a:t>
            </a:fld>
            <a:endParaRPr lang="en-US"/>
          </a:p>
        </p:txBody>
      </p:sp>
    </p:spTree>
    <p:extLst>
      <p:ext uri="{BB962C8B-B14F-4D97-AF65-F5344CB8AC3E}">
        <p14:creationId xmlns:p14="http://schemas.microsoft.com/office/powerpoint/2010/main" val="33399570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defTabSz="457200">
              <a:defRPr/>
            </a:lvl1pPr>
          </a:lstStyle>
          <a:p>
            <a:pPr>
              <a:defRPr/>
            </a:pPr>
            <a:fld id="{00316F1F-75BF-4EEA-9BF2-FC17ABF27E00}" type="datetimeFigureOut">
              <a:rPr lang="en-US"/>
              <a:pPr>
                <a:defRPr/>
              </a:pPr>
              <a:t>2/19/2021</a:t>
            </a:fld>
            <a:endParaRPr lang="en-US"/>
          </a:p>
        </p:txBody>
      </p:sp>
      <p:sp>
        <p:nvSpPr>
          <p:cNvPr id="5" name="Footer Placeholder 4"/>
          <p:cNvSpPr>
            <a:spLocks noGrp="1"/>
          </p:cNvSpPr>
          <p:nvPr>
            <p:ph type="ftr" sz="quarter" idx="11"/>
          </p:nvPr>
        </p:nvSpPr>
        <p:spPr/>
        <p:txBody>
          <a:bodyPr/>
          <a:lstStyle>
            <a:lvl1pPr defTabSz="457200">
              <a:defRPr/>
            </a:lvl1pPr>
          </a:lstStyle>
          <a:p>
            <a:pPr>
              <a:defRPr/>
            </a:pPr>
            <a:endParaRPr lang="en-US"/>
          </a:p>
        </p:txBody>
      </p:sp>
      <p:sp>
        <p:nvSpPr>
          <p:cNvPr id="6" name="Slide Number Placeholder 5"/>
          <p:cNvSpPr>
            <a:spLocks noGrp="1"/>
          </p:cNvSpPr>
          <p:nvPr>
            <p:ph type="sldNum" sz="quarter" idx="12"/>
          </p:nvPr>
        </p:nvSpPr>
        <p:spPr/>
        <p:txBody>
          <a:bodyPr/>
          <a:lstStyle>
            <a:lvl1pPr defTabSz="457200">
              <a:defRPr/>
            </a:lvl1pPr>
          </a:lstStyle>
          <a:p>
            <a:pPr>
              <a:defRPr/>
            </a:pPr>
            <a:fld id="{A989F7D4-B88A-467A-81F3-B573AF35FD4C}" type="slidenum">
              <a:rPr lang="en-US"/>
              <a:pPr>
                <a:defRPr/>
              </a:pPr>
              <a:t>‹#›</a:t>
            </a:fld>
            <a:endParaRPr lang="en-US"/>
          </a:p>
        </p:txBody>
      </p:sp>
    </p:spTree>
    <p:extLst>
      <p:ext uri="{BB962C8B-B14F-4D97-AF65-F5344CB8AC3E}">
        <p14:creationId xmlns:p14="http://schemas.microsoft.com/office/powerpoint/2010/main" val="22559000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defTabSz="457200">
              <a:defRPr/>
            </a:lvl1pPr>
          </a:lstStyle>
          <a:p>
            <a:pPr>
              <a:defRPr/>
            </a:pPr>
            <a:fld id="{AEC3B738-8A0E-4CCA-9D48-600B27E7679C}" type="datetimeFigureOut">
              <a:rPr lang="en-US"/>
              <a:pPr>
                <a:defRPr/>
              </a:pPr>
              <a:t>2/19/2021</a:t>
            </a:fld>
            <a:endParaRPr lang="en-US"/>
          </a:p>
        </p:txBody>
      </p:sp>
      <p:sp>
        <p:nvSpPr>
          <p:cNvPr id="6" name="Footer Placeholder 4"/>
          <p:cNvSpPr>
            <a:spLocks noGrp="1"/>
          </p:cNvSpPr>
          <p:nvPr>
            <p:ph type="ftr" sz="quarter" idx="11"/>
          </p:nvPr>
        </p:nvSpPr>
        <p:spPr/>
        <p:txBody>
          <a:bodyPr/>
          <a:lstStyle>
            <a:lvl1pPr defTabSz="457200">
              <a:defRPr/>
            </a:lvl1pPr>
          </a:lstStyle>
          <a:p>
            <a:pPr>
              <a:defRPr/>
            </a:pPr>
            <a:endParaRPr lang="en-US"/>
          </a:p>
        </p:txBody>
      </p:sp>
      <p:sp>
        <p:nvSpPr>
          <p:cNvPr id="7" name="Slide Number Placeholder 5"/>
          <p:cNvSpPr>
            <a:spLocks noGrp="1"/>
          </p:cNvSpPr>
          <p:nvPr>
            <p:ph type="sldNum" sz="quarter" idx="12"/>
          </p:nvPr>
        </p:nvSpPr>
        <p:spPr/>
        <p:txBody>
          <a:bodyPr/>
          <a:lstStyle>
            <a:lvl1pPr defTabSz="457200">
              <a:defRPr/>
            </a:lvl1pPr>
          </a:lstStyle>
          <a:p>
            <a:pPr>
              <a:defRPr/>
            </a:pPr>
            <a:fld id="{8AFE11FF-AD55-474D-9CBA-5D87623380EE}" type="slidenum">
              <a:rPr lang="en-US"/>
              <a:pPr>
                <a:defRPr/>
              </a:pPr>
              <a:t>‹#›</a:t>
            </a:fld>
            <a:endParaRPr lang="en-US"/>
          </a:p>
        </p:txBody>
      </p:sp>
    </p:spTree>
    <p:extLst>
      <p:ext uri="{BB962C8B-B14F-4D97-AF65-F5344CB8AC3E}">
        <p14:creationId xmlns:p14="http://schemas.microsoft.com/office/powerpoint/2010/main" val="14689787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defTabSz="457200">
              <a:defRPr/>
            </a:lvl1pPr>
          </a:lstStyle>
          <a:p>
            <a:pPr>
              <a:defRPr/>
            </a:pPr>
            <a:fld id="{75541F92-DB13-494D-B456-07C9ACA5ECB1}" type="datetimeFigureOut">
              <a:rPr lang="en-US"/>
              <a:pPr>
                <a:defRPr/>
              </a:pPr>
              <a:t>2/19/2021</a:t>
            </a:fld>
            <a:endParaRPr lang="en-US"/>
          </a:p>
        </p:txBody>
      </p:sp>
      <p:sp>
        <p:nvSpPr>
          <p:cNvPr id="8" name="Footer Placeholder 4"/>
          <p:cNvSpPr>
            <a:spLocks noGrp="1"/>
          </p:cNvSpPr>
          <p:nvPr>
            <p:ph type="ftr" sz="quarter" idx="11"/>
          </p:nvPr>
        </p:nvSpPr>
        <p:spPr/>
        <p:txBody>
          <a:bodyPr/>
          <a:lstStyle>
            <a:lvl1pPr defTabSz="457200">
              <a:defRPr/>
            </a:lvl1pPr>
          </a:lstStyle>
          <a:p>
            <a:pPr>
              <a:defRPr/>
            </a:pPr>
            <a:endParaRPr lang="en-US"/>
          </a:p>
        </p:txBody>
      </p:sp>
      <p:sp>
        <p:nvSpPr>
          <p:cNvPr id="9" name="Slide Number Placeholder 5"/>
          <p:cNvSpPr>
            <a:spLocks noGrp="1"/>
          </p:cNvSpPr>
          <p:nvPr>
            <p:ph type="sldNum" sz="quarter" idx="12"/>
          </p:nvPr>
        </p:nvSpPr>
        <p:spPr/>
        <p:txBody>
          <a:bodyPr/>
          <a:lstStyle>
            <a:lvl1pPr defTabSz="457200">
              <a:defRPr/>
            </a:lvl1pPr>
          </a:lstStyle>
          <a:p>
            <a:pPr>
              <a:defRPr/>
            </a:pPr>
            <a:fld id="{F82668F4-186C-4DE4-9853-7E35A1E743DC}" type="slidenum">
              <a:rPr lang="en-US"/>
              <a:pPr>
                <a:defRPr/>
              </a:pPr>
              <a:t>‹#›</a:t>
            </a:fld>
            <a:endParaRPr lang="en-US"/>
          </a:p>
        </p:txBody>
      </p:sp>
    </p:spTree>
    <p:extLst>
      <p:ext uri="{BB962C8B-B14F-4D97-AF65-F5344CB8AC3E}">
        <p14:creationId xmlns:p14="http://schemas.microsoft.com/office/powerpoint/2010/main" val="6870405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defTabSz="457200">
              <a:defRPr/>
            </a:lvl1pPr>
          </a:lstStyle>
          <a:p>
            <a:pPr>
              <a:defRPr/>
            </a:pPr>
            <a:fld id="{94363AF9-A411-4900-8429-539B8558A40D}" type="datetimeFigureOut">
              <a:rPr lang="en-US"/>
              <a:pPr>
                <a:defRPr/>
              </a:pPr>
              <a:t>2/19/2021</a:t>
            </a:fld>
            <a:endParaRPr lang="en-US"/>
          </a:p>
        </p:txBody>
      </p:sp>
      <p:sp>
        <p:nvSpPr>
          <p:cNvPr id="4" name="Footer Placeholder 4"/>
          <p:cNvSpPr>
            <a:spLocks noGrp="1"/>
          </p:cNvSpPr>
          <p:nvPr>
            <p:ph type="ftr" sz="quarter" idx="11"/>
          </p:nvPr>
        </p:nvSpPr>
        <p:spPr/>
        <p:txBody>
          <a:bodyPr/>
          <a:lstStyle>
            <a:lvl1pPr defTabSz="457200">
              <a:defRPr/>
            </a:lvl1pPr>
          </a:lstStyle>
          <a:p>
            <a:pPr>
              <a:defRPr/>
            </a:pPr>
            <a:endParaRPr lang="en-US"/>
          </a:p>
        </p:txBody>
      </p:sp>
      <p:sp>
        <p:nvSpPr>
          <p:cNvPr id="5" name="Slide Number Placeholder 5"/>
          <p:cNvSpPr>
            <a:spLocks noGrp="1"/>
          </p:cNvSpPr>
          <p:nvPr>
            <p:ph type="sldNum" sz="quarter" idx="12"/>
          </p:nvPr>
        </p:nvSpPr>
        <p:spPr/>
        <p:txBody>
          <a:bodyPr/>
          <a:lstStyle>
            <a:lvl1pPr defTabSz="457200">
              <a:defRPr/>
            </a:lvl1pPr>
          </a:lstStyle>
          <a:p>
            <a:pPr>
              <a:defRPr/>
            </a:pPr>
            <a:fld id="{E1576D32-947B-4958-8A3C-998C1C7E2E61}" type="slidenum">
              <a:rPr lang="en-US"/>
              <a:pPr>
                <a:defRPr/>
              </a:pPr>
              <a:t>‹#›</a:t>
            </a:fld>
            <a:endParaRPr lang="en-US"/>
          </a:p>
        </p:txBody>
      </p:sp>
    </p:spTree>
    <p:extLst>
      <p:ext uri="{BB962C8B-B14F-4D97-AF65-F5344CB8AC3E}">
        <p14:creationId xmlns:p14="http://schemas.microsoft.com/office/powerpoint/2010/main" val="31499574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defTabSz="457200">
              <a:defRPr/>
            </a:lvl1pPr>
          </a:lstStyle>
          <a:p>
            <a:pPr>
              <a:defRPr/>
            </a:pPr>
            <a:fld id="{F41C2672-6CE6-4E19-9A11-F953E85096E7}" type="datetimeFigureOut">
              <a:rPr lang="en-US"/>
              <a:pPr>
                <a:defRPr/>
              </a:pPr>
              <a:t>2/19/2021</a:t>
            </a:fld>
            <a:endParaRPr lang="en-US"/>
          </a:p>
        </p:txBody>
      </p:sp>
      <p:sp>
        <p:nvSpPr>
          <p:cNvPr id="3" name="Footer Placeholder 4"/>
          <p:cNvSpPr>
            <a:spLocks noGrp="1"/>
          </p:cNvSpPr>
          <p:nvPr>
            <p:ph type="ftr" sz="quarter" idx="11"/>
          </p:nvPr>
        </p:nvSpPr>
        <p:spPr/>
        <p:txBody>
          <a:bodyPr/>
          <a:lstStyle>
            <a:lvl1pPr defTabSz="457200">
              <a:defRPr/>
            </a:lvl1pPr>
          </a:lstStyle>
          <a:p>
            <a:pPr>
              <a:defRPr/>
            </a:pPr>
            <a:endParaRPr lang="en-US"/>
          </a:p>
        </p:txBody>
      </p:sp>
      <p:sp>
        <p:nvSpPr>
          <p:cNvPr id="4" name="Slide Number Placeholder 5"/>
          <p:cNvSpPr>
            <a:spLocks noGrp="1"/>
          </p:cNvSpPr>
          <p:nvPr>
            <p:ph type="sldNum" sz="quarter" idx="12"/>
          </p:nvPr>
        </p:nvSpPr>
        <p:spPr/>
        <p:txBody>
          <a:bodyPr/>
          <a:lstStyle>
            <a:lvl1pPr defTabSz="457200">
              <a:defRPr/>
            </a:lvl1pPr>
          </a:lstStyle>
          <a:p>
            <a:pPr>
              <a:defRPr/>
            </a:pPr>
            <a:fld id="{9B83D54F-D18E-4BAF-B801-B6A3F241E5D2}" type="slidenum">
              <a:rPr lang="en-US"/>
              <a:pPr>
                <a:defRPr/>
              </a:pPr>
              <a:t>‹#›</a:t>
            </a:fld>
            <a:endParaRPr lang="en-US"/>
          </a:p>
        </p:txBody>
      </p:sp>
    </p:spTree>
    <p:extLst>
      <p:ext uri="{BB962C8B-B14F-4D97-AF65-F5344CB8AC3E}">
        <p14:creationId xmlns:p14="http://schemas.microsoft.com/office/powerpoint/2010/main" val="37830409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defTabSz="457200">
              <a:defRPr/>
            </a:lvl1pPr>
          </a:lstStyle>
          <a:p>
            <a:pPr>
              <a:defRPr/>
            </a:pPr>
            <a:fld id="{38E9C29E-9FB7-48B2-8862-ADFD2D2078D6}" type="datetimeFigureOut">
              <a:rPr lang="en-US"/>
              <a:pPr>
                <a:defRPr/>
              </a:pPr>
              <a:t>2/19/2021</a:t>
            </a:fld>
            <a:endParaRPr lang="en-US"/>
          </a:p>
        </p:txBody>
      </p:sp>
      <p:sp>
        <p:nvSpPr>
          <p:cNvPr id="6" name="Footer Placeholder 4"/>
          <p:cNvSpPr>
            <a:spLocks noGrp="1"/>
          </p:cNvSpPr>
          <p:nvPr>
            <p:ph type="ftr" sz="quarter" idx="11"/>
          </p:nvPr>
        </p:nvSpPr>
        <p:spPr/>
        <p:txBody>
          <a:bodyPr/>
          <a:lstStyle>
            <a:lvl1pPr defTabSz="457200">
              <a:defRPr/>
            </a:lvl1pPr>
          </a:lstStyle>
          <a:p>
            <a:pPr>
              <a:defRPr/>
            </a:pPr>
            <a:endParaRPr lang="en-US"/>
          </a:p>
        </p:txBody>
      </p:sp>
      <p:sp>
        <p:nvSpPr>
          <p:cNvPr id="7" name="Slide Number Placeholder 5"/>
          <p:cNvSpPr>
            <a:spLocks noGrp="1"/>
          </p:cNvSpPr>
          <p:nvPr>
            <p:ph type="sldNum" sz="quarter" idx="12"/>
          </p:nvPr>
        </p:nvSpPr>
        <p:spPr/>
        <p:txBody>
          <a:bodyPr/>
          <a:lstStyle>
            <a:lvl1pPr defTabSz="457200">
              <a:defRPr/>
            </a:lvl1pPr>
          </a:lstStyle>
          <a:p>
            <a:pPr>
              <a:defRPr/>
            </a:pPr>
            <a:fld id="{14FEE477-FD81-4086-9BB9-5E1ADFE9A7B1}" type="slidenum">
              <a:rPr lang="en-US"/>
              <a:pPr>
                <a:defRPr/>
              </a:pPr>
              <a:t>‹#›</a:t>
            </a:fld>
            <a:endParaRPr lang="en-US"/>
          </a:p>
        </p:txBody>
      </p:sp>
    </p:spTree>
    <p:extLst>
      <p:ext uri="{BB962C8B-B14F-4D97-AF65-F5344CB8AC3E}">
        <p14:creationId xmlns:p14="http://schemas.microsoft.com/office/powerpoint/2010/main" val="1223495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4E2CD382-AE85-40B0-B8D4-96912ADAFB6E}" type="datetime1">
              <a:rPr lang="en-US" altLang="en-US"/>
              <a:pPr>
                <a:defRPr/>
              </a:pPr>
              <a:t>2/19/2021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FACA1FB2-FBB9-4299-AE66-8EB3B61FE1B2}" type="slidenum">
              <a:rPr lang="en-US" altLang="en-US"/>
              <a:pPr>
                <a:defRPr/>
              </a:pPr>
              <a:t>‹#›</a:t>
            </a:fld>
            <a:endParaRPr lang="en-US" altLang="en-US"/>
          </a:p>
        </p:txBody>
      </p:sp>
    </p:spTree>
    <p:extLst>
      <p:ext uri="{BB962C8B-B14F-4D97-AF65-F5344CB8AC3E}">
        <p14:creationId xmlns:p14="http://schemas.microsoft.com/office/powerpoint/2010/main" val="2555352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defTabSz="457200">
              <a:defRPr/>
            </a:lvl1pPr>
          </a:lstStyle>
          <a:p>
            <a:pPr>
              <a:defRPr/>
            </a:pPr>
            <a:fld id="{B593F666-0D83-4192-A20C-E43CB93D9426}" type="datetimeFigureOut">
              <a:rPr lang="en-US"/>
              <a:pPr>
                <a:defRPr/>
              </a:pPr>
              <a:t>2/19/2021</a:t>
            </a:fld>
            <a:endParaRPr lang="en-US"/>
          </a:p>
        </p:txBody>
      </p:sp>
      <p:sp>
        <p:nvSpPr>
          <p:cNvPr id="6" name="Footer Placeholder 4"/>
          <p:cNvSpPr>
            <a:spLocks noGrp="1"/>
          </p:cNvSpPr>
          <p:nvPr>
            <p:ph type="ftr" sz="quarter" idx="11"/>
          </p:nvPr>
        </p:nvSpPr>
        <p:spPr/>
        <p:txBody>
          <a:bodyPr/>
          <a:lstStyle>
            <a:lvl1pPr defTabSz="457200">
              <a:defRPr/>
            </a:lvl1pPr>
          </a:lstStyle>
          <a:p>
            <a:pPr>
              <a:defRPr/>
            </a:pPr>
            <a:endParaRPr lang="en-US"/>
          </a:p>
        </p:txBody>
      </p:sp>
      <p:sp>
        <p:nvSpPr>
          <p:cNvPr id="7" name="Slide Number Placeholder 5"/>
          <p:cNvSpPr>
            <a:spLocks noGrp="1"/>
          </p:cNvSpPr>
          <p:nvPr>
            <p:ph type="sldNum" sz="quarter" idx="12"/>
          </p:nvPr>
        </p:nvSpPr>
        <p:spPr/>
        <p:txBody>
          <a:bodyPr/>
          <a:lstStyle>
            <a:lvl1pPr defTabSz="457200">
              <a:defRPr/>
            </a:lvl1pPr>
          </a:lstStyle>
          <a:p>
            <a:pPr>
              <a:defRPr/>
            </a:pPr>
            <a:fld id="{6328736D-5F9A-491D-9A23-F1C3F7A916E6}" type="slidenum">
              <a:rPr lang="en-US"/>
              <a:pPr>
                <a:defRPr/>
              </a:pPr>
              <a:t>‹#›</a:t>
            </a:fld>
            <a:endParaRPr lang="en-US"/>
          </a:p>
        </p:txBody>
      </p:sp>
    </p:spTree>
    <p:extLst>
      <p:ext uri="{BB962C8B-B14F-4D97-AF65-F5344CB8AC3E}">
        <p14:creationId xmlns:p14="http://schemas.microsoft.com/office/powerpoint/2010/main" val="10829756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457200">
              <a:defRPr/>
            </a:lvl1pPr>
          </a:lstStyle>
          <a:p>
            <a:pPr>
              <a:defRPr/>
            </a:pPr>
            <a:fld id="{3645A46C-CBF2-4A07-B49C-00F743AD6FDD}" type="datetimeFigureOut">
              <a:rPr lang="en-US"/>
              <a:pPr>
                <a:defRPr/>
              </a:pPr>
              <a:t>2/19/2021</a:t>
            </a:fld>
            <a:endParaRPr lang="en-US"/>
          </a:p>
        </p:txBody>
      </p:sp>
      <p:sp>
        <p:nvSpPr>
          <p:cNvPr id="5" name="Footer Placeholder 4"/>
          <p:cNvSpPr>
            <a:spLocks noGrp="1"/>
          </p:cNvSpPr>
          <p:nvPr>
            <p:ph type="ftr" sz="quarter" idx="11"/>
          </p:nvPr>
        </p:nvSpPr>
        <p:spPr/>
        <p:txBody>
          <a:bodyPr/>
          <a:lstStyle>
            <a:lvl1pPr defTabSz="457200">
              <a:defRPr/>
            </a:lvl1pPr>
          </a:lstStyle>
          <a:p>
            <a:pPr>
              <a:defRPr/>
            </a:pPr>
            <a:endParaRPr lang="en-US"/>
          </a:p>
        </p:txBody>
      </p:sp>
      <p:sp>
        <p:nvSpPr>
          <p:cNvPr id="6" name="Slide Number Placeholder 5"/>
          <p:cNvSpPr>
            <a:spLocks noGrp="1"/>
          </p:cNvSpPr>
          <p:nvPr>
            <p:ph type="sldNum" sz="quarter" idx="12"/>
          </p:nvPr>
        </p:nvSpPr>
        <p:spPr/>
        <p:txBody>
          <a:bodyPr/>
          <a:lstStyle>
            <a:lvl1pPr defTabSz="457200">
              <a:defRPr/>
            </a:lvl1pPr>
          </a:lstStyle>
          <a:p>
            <a:pPr>
              <a:defRPr/>
            </a:pPr>
            <a:fld id="{52DCCCB0-1338-45A5-B005-0F27060EAA70}" type="slidenum">
              <a:rPr lang="en-US"/>
              <a:pPr>
                <a:defRPr/>
              </a:pPr>
              <a:t>‹#›</a:t>
            </a:fld>
            <a:endParaRPr lang="en-US"/>
          </a:p>
        </p:txBody>
      </p:sp>
    </p:spTree>
    <p:extLst>
      <p:ext uri="{BB962C8B-B14F-4D97-AF65-F5344CB8AC3E}">
        <p14:creationId xmlns:p14="http://schemas.microsoft.com/office/powerpoint/2010/main" val="39843741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457200">
              <a:defRPr/>
            </a:lvl1pPr>
          </a:lstStyle>
          <a:p>
            <a:pPr>
              <a:defRPr/>
            </a:pPr>
            <a:fld id="{EE626325-3C05-4970-AE5B-0961CA156A40}" type="datetimeFigureOut">
              <a:rPr lang="en-US"/>
              <a:pPr>
                <a:defRPr/>
              </a:pPr>
              <a:t>2/19/2021</a:t>
            </a:fld>
            <a:endParaRPr lang="en-US"/>
          </a:p>
        </p:txBody>
      </p:sp>
      <p:sp>
        <p:nvSpPr>
          <p:cNvPr id="5" name="Footer Placeholder 4"/>
          <p:cNvSpPr>
            <a:spLocks noGrp="1"/>
          </p:cNvSpPr>
          <p:nvPr>
            <p:ph type="ftr" sz="quarter" idx="11"/>
          </p:nvPr>
        </p:nvSpPr>
        <p:spPr/>
        <p:txBody>
          <a:bodyPr/>
          <a:lstStyle>
            <a:lvl1pPr defTabSz="457200">
              <a:defRPr/>
            </a:lvl1pPr>
          </a:lstStyle>
          <a:p>
            <a:pPr>
              <a:defRPr/>
            </a:pPr>
            <a:endParaRPr lang="en-US"/>
          </a:p>
        </p:txBody>
      </p:sp>
      <p:sp>
        <p:nvSpPr>
          <p:cNvPr id="6" name="Slide Number Placeholder 5"/>
          <p:cNvSpPr>
            <a:spLocks noGrp="1"/>
          </p:cNvSpPr>
          <p:nvPr>
            <p:ph type="sldNum" sz="quarter" idx="12"/>
          </p:nvPr>
        </p:nvSpPr>
        <p:spPr/>
        <p:txBody>
          <a:bodyPr/>
          <a:lstStyle>
            <a:lvl1pPr defTabSz="457200">
              <a:defRPr/>
            </a:lvl1pPr>
          </a:lstStyle>
          <a:p>
            <a:pPr>
              <a:defRPr/>
            </a:pPr>
            <a:fld id="{C5997131-D70C-4C75-80F6-6481CB176C4E}" type="slidenum">
              <a:rPr lang="en-US"/>
              <a:pPr>
                <a:defRPr/>
              </a:pPr>
              <a:t>‹#›</a:t>
            </a:fld>
            <a:endParaRPr lang="en-US"/>
          </a:p>
        </p:txBody>
      </p:sp>
    </p:spTree>
    <p:extLst>
      <p:ext uri="{BB962C8B-B14F-4D97-AF65-F5344CB8AC3E}">
        <p14:creationId xmlns:p14="http://schemas.microsoft.com/office/powerpoint/2010/main" val="18911312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cs typeface="+mn-cs"/>
              </a:defRPr>
            </a:lvl1pPr>
          </a:lstStyle>
          <a:p>
            <a:pPr>
              <a:defRPr/>
            </a:pPr>
            <a:fld id="{0FA704B7-193F-4C04-911D-5BF8547AB8F9}" type="datetime1">
              <a:rPr lang="en-US" altLang="zh-CN"/>
              <a:pPr>
                <a:defRPr/>
              </a:pPr>
              <a:t>2/19/2021</a:t>
            </a:fld>
            <a:endParaRPr lang="en-US" altLang="zh-CN"/>
          </a:p>
        </p:txBody>
      </p:sp>
      <p:sp>
        <p:nvSpPr>
          <p:cNvPr id="5" name="Footer Placeholder 4"/>
          <p:cNvSpPr>
            <a:spLocks noGrp="1"/>
          </p:cNvSpPr>
          <p:nvPr>
            <p:ph type="ftr" sz="quarter" idx="11"/>
          </p:nvPr>
        </p:nvSpPr>
        <p:spPr/>
        <p:txBody>
          <a:bodyPr/>
          <a:lstStyle>
            <a:lvl1pPr>
              <a:defRPr>
                <a:cs typeface="+mn-cs"/>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cs typeface="+mn-cs"/>
              </a:defRPr>
            </a:lvl1pPr>
          </a:lstStyle>
          <a:p>
            <a:pPr>
              <a:defRPr/>
            </a:pPr>
            <a:fld id="{BBE3C520-C5EC-4A51-ACE9-3C2EDF814617}" type="slidenum">
              <a:rPr lang="en-US" altLang="zh-CN"/>
              <a:pPr>
                <a:defRPr/>
              </a:pPr>
              <a:t>‹#›</a:t>
            </a:fld>
            <a:endParaRPr lang="en-US" altLang="zh-CN"/>
          </a:p>
        </p:txBody>
      </p:sp>
    </p:spTree>
    <p:extLst>
      <p:ext uri="{BB962C8B-B14F-4D97-AF65-F5344CB8AC3E}">
        <p14:creationId xmlns:p14="http://schemas.microsoft.com/office/powerpoint/2010/main" val="21640631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cs typeface="+mn-cs"/>
              </a:defRPr>
            </a:lvl1pPr>
          </a:lstStyle>
          <a:p>
            <a:pPr>
              <a:defRPr/>
            </a:pPr>
            <a:fld id="{75911781-E448-40D7-860F-5924A7F97233}" type="datetime1">
              <a:rPr lang="en-US" altLang="zh-CN"/>
              <a:pPr>
                <a:defRPr/>
              </a:pPr>
              <a:t>2/19/2021</a:t>
            </a:fld>
            <a:endParaRPr lang="en-US" altLang="zh-CN"/>
          </a:p>
        </p:txBody>
      </p:sp>
      <p:sp>
        <p:nvSpPr>
          <p:cNvPr id="5" name="Footer Placeholder 4"/>
          <p:cNvSpPr>
            <a:spLocks noGrp="1"/>
          </p:cNvSpPr>
          <p:nvPr>
            <p:ph type="ftr" sz="quarter" idx="11"/>
          </p:nvPr>
        </p:nvSpPr>
        <p:spPr/>
        <p:txBody>
          <a:bodyPr/>
          <a:lstStyle>
            <a:lvl1pPr>
              <a:defRPr>
                <a:cs typeface="+mn-cs"/>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cs typeface="+mn-cs"/>
              </a:defRPr>
            </a:lvl1pPr>
          </a:lstStyle>
          <a:p>
            <a:pPr>
              <a:defRPr/>
            </a:pPr>
            <a:fld id="{F228D241-A557-4B21-BF48-FF6D769EA095}" type="slidenum">
              <a:rPr lang="en-US" altLang="zh-CN"/>
              <a:pPr>
                <a:defRPr/>
              </a:pPr>
              <a:t>‹#›</a:t>
            </a:fld>
            <a:endParaRPr lang="en-US" altLang="zh-CN"/>
          </a:p>
        </p:txBody>
      </p:sp>
    </p:spTree>
    <p:extLst>
      <p:ext uri="{BB962C8B-B14F-4D97-AF65-F5344CB8AC3E}">
        <p14:creationId xmlns:p14="http://schemas.microsoft.com/office/powerpoint/2010/main" val="25987996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cs typeface="+mn-cs"/>
              </a:defRPr>
            </a:lvl1pPr>
          </a:lstStyle>
          <a:p>
            <a:pPr>
              <a:defRPr/>
            </a:pPr>
            <a:fld id="{20E81C89-B489-4C57-B352-7205A7EA496D}" type="datetime1">
              <a:rPr lang="en-US" altLang="zh-CN"/>
              <a:pPr>
                <a:defRPr/>
              </a:pPr>
              <a:t>2/19/2021</a:t>
            </a:fld>
            <a:endParaRPr lang="en-US" altLang="zh-CN"/>
          </a:p>
        </p:txBody>
      </p:sp>
      <p:sp>
        <p:nvSpPr>
          <p:cNvPr id="5" name="Footer Placeholder 4"/>
          <p:cNvSpPr>
            <a:spLocks noGrp="1"/>
          </p:cNvSpPr>
          <p:nvPr>
            <p:ph type="ftr" sz="quarter" idx="11"/>
          </p:nvPr>
        </p:nvSpPr>
        <p:spPr/>
        <p:txBody>
          <a:bodyPr/>
          <a:lstStyle>
            <a:lvl1pPr>
              <a:defRPr>
                <a:cs typeface="+mn-cs"/>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cs typeface="+mn-cs"/>
              </a:defRPr>
            </a:lvl1pPr>
          </a:lstStyle>
          <a:p>
            <a:pPr>
              <a:defRPr/>
            </a:pPr>
            <a:fld id="{0E327B17-9E3F-4023-A566-6C114ECFEBBE}" type="slidenum">
              <a:rPr lang="en-US" altLang="zh-CN"/>
              <a:pPr>
                <a:defRPr/>
              </a:pPr>
              <a:t>‹#›</a:t>
            </a:fld>
            <a:endParaRPr lang="en-US" altLang="zh-CN"/>
          </a:p>
        </p:txBody>
      </p:sp>
    </p:spTree>
    <p:extLst>
      <p:ext uri="{BB962C8B-B14F-4D97-AF65-F5344CB8AC3E}">
        <p14:creationId xmlns:p14="http://schemas.microsoft.com/office/powerpoint/2010/main" val="2599282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cs typeface="+mn-cs"/>
              </a:defRPr>
            </a:lvl1pPr>
          </a:lstStyle>
          <a:p>
            <a:pPr>
              <a:defRPr/>
            </a:pPr>
            <a:fld id="{21B75ADB-94AD-46AD-BB29-88B136E79F8B}" type="datetime1">
              <a:rPr lang="en-US" altLang="zh-CN"/>
              <a:pPr>
                <a:defRPr/>
              </a:pPr>
              <a:t>2/19/2021</a:t>
            </a:fld>
            <a:endParaRPr lang="en-US" altLang="zh-CN"/>
          </a:p>
        </p:txBody>
      </p:sp>
      <p:sp>
        <p:nvSpPr>
          <p:cNvPr id="6" name="Footer Placeholder 4"/>
          <p:cNvSpPr>
            <a:spLocks noGrp="1"/>
          </p:cNvSpPr>
          <p:nvPr>
            <p:ph type="ftr" sz="quarter" idx="11"/>
          </p:nvPr>
        </p:nvSpPr>
        <p:spPr/>
        <p:txBody>
          <a:bodyPr/>
          <a:lstStyle>
            <a:lvl1pPr>
              <a:defRPr>
                <a:cs typeface="+mn-cs"/>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cs typeface="+mn-cs"/>
              </a:defRPr>
            </a:lvl1pPr>
          </a:lstStyle>
          <a:p>
            <a:pPr>
              <a:defRPr/>
            </a:pPr>
            <a:fld id="{03D7A630-8DD1-497B-AFC9-A8F3C2A6CCFB}" type="slidenum">
              <a:rPr lang="en-US" altLang="zh-CN"/>
              <a:pPr>
                <a:defRPr/>
              </a:pPr>
              <a:t>‹#›</a:t>
            </a:fld>
            <a:endParaRPr lang="en-US" altLang="zh-CN"/>
          </a:p>
        </p:txBody>
      </p:sp>
    </p:spTree>
    <p:extLst>
      <p:ext uri="{BB962C8B-B14F-4D97-AF65-F5344CB8AC3E}">
        <p14:creationId xmlns:p14="http://schemas.microsoft.com/office/powerpoint/2010/main" val="4354262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cs typeface="+mn-cs"/>
              </a:defRPr>
            </a:lvl1pPr>
          </a:lstStyle>
          <a:p>
            <a:pPr>
              <a:defRPr/>
            </a:pPr>
            <a:fld id="{6BBCDB12-5CC4-4D04-92F1-BFF1A14700AD}" type="datetime1">
              <a:rPr lang="en-US" altLang="zh-CN"/>
              <a:pPr>
                <a:defRPr/>
              </a:pPr>
              <a:t>2/19/2021</a:t>
            </a:fld>
            <a:endParaRPr lang="en-US" altLang="zh-CN"/>
          </a:p>
        </p:txBody>
      </p:sp>
      <p:sp>
        <p:nvSpPr>
          <p:cNvPr id="8" name="Footer Placeholder 4"/>
          <p:cNvSpPr>
            <a:spLocks noGrp="1"/>
          </p:cNvSpPr>
          <p:nvPr>
            <p:ph type="ftr" sz="quarter" idx="11"/>
          </p:nvPr>
        </p:nvSpPr>
        <p:spPr/>
        <p:txBody>
          <a:bodyPr/>
          <a:lstStyle>
            <a:lvl1pPr>
              <a:defRPr>
                <a:cs typeface="+mn-cs"/>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cs typeface="+mn-cs"/>
              </a:defRPr>
            </a:lvl1pPr>
          </a:lstStyle>
          <a:p>
            <a:pPr>
              <a:defRPr/>
            </a:pPr>
            <a:fld id="{AB7B2434-20FF-4BDD-B1A9-7D6C5C949A10}" type="slidenum">
              <a:rPr lang="en-US" altLang="zh-CN"/>
              <a:pPr>
                <a:defRPr/>
              </a:pPr>
              <a:t>‹#›</a:t>
            </a:fld>
            <a:endParaRPr lang="en-US" altLang="zh-CN"/>
          </a:p>
        </p:txBody>
      </p:sp>
    </p:spTree>
    <p:extLst>
      <p:ext uri="{BB962C8B-B14F-4D97-AF65-F5344CB8AC3E}">
        <p14:creationId xmlns:p14="http://schemas.microsoft.com/office/powerpoint/2010/main" val="8786370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cs typeface="+mn-cs"/>
              </a:defRPr>
            </a:lvl1pPr>
          </a:lstStyle>
          <a:p>
            <a:pPr>
              <a:defRPr/>
            </a:pPr>
            <a:fld id="{6032CE0F-CA31-4AA7-B3D6-EA748A3BCECA}" type="datetime1">
              <a:rPr lang="en-US" altLang="zh-CN"/>
              <a:pPr>
                <a:defRPr/>
              </a:pPr>
              <a:t>2/19/2021</a:t>
            </a:fld>
            <a:endParaRPr lang="en-US" altLang="zh-CN"/>
          </a:p>
        </p:txBody>
      </p:sp>
      <p:sp>
        <p:nvSpPr>
          <p:cNvPr id="4" name="Footer Placeholder 4"/>
          <p:cNvSpPr>
            <a:spLocks noGrp="1"/>
          </p:cNvSpPr>
          <p:nvPr>
            <p:ph type="ftr" sz="quarter" idx="11"/>
          </p:nvPr>
        </p:nvSpPr>
        <p:spPr/>
        <p:txBody>
          <a:bodyPr/>
          <a:lstStyle>
            <a:lvl1pPr>
              <a:defRPr>
                <a:cs typeface="+mn-cs"/>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cs typeface="+mn-cs"/>
              </a:defRPr>
            </a:lvl1pPr>
          </a:lstStyle>
          <a:p>
            <a:pPr>
              <a:defRPr/>
            </a:pPr>
            <a:fld id="{AD545A13-81AB-4686-8755-95B1D3743250}" type="slidenum">
              <a:rPr lang="en-US" altLang="zh-CN"/>
              <a:pPr>
                <a:defRPr/>
              </a:pPr>
              <a:t>‹#›</a:t>
            </a:fld>
            <a:endParaRPr lang="en-US" altLang="zh-CN"/>
          </a:p>
        </p:txBody>
      </p:sp>
    </p:spTree>
    <p:extLst>
      <p:ext uri="{BB962C8B-B14F-4D97-AF65-F5344CB8AC3E}">
        <p14:creationId xmlns:p14="http://schemas.microsoft.com/office/powerpoint/2010/main" val="33633396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cs typeface="+mn-cs"/>
              </a:defRPr>
            </a:lvl1pPr>
          </a:lstStyle>
          <a:p>
            <a:pPr>
              <a:defRPr/>
            </a:pPr>
            <a:fld id="{5B732B90-5F01-43A1-8A3C-8E55DE504873}" type="datetime1">
              <a:rPr lang="en-US" altLang="zh-CN"/>
              <a:pPr>
                <a:defRPr/>
              </a:pPr>
              <a:t>2/19/2021</a:t>
            </a:fld>
            <a:endParaRPr lang="en-US" altLang="zh-CN"/>
          </a:p>
        </p:txBody>
      </p:sp>
      <p:sp>
        <p:nvSpPr>
          <p:cNvPr id="3" name="Footer Placeholder 4"/>
          <p:cNvSpPr>
            <a:spLocks noGrp="1"/>
          </p:cNvSpPr>
          <p:nvPr>
            <p:ph type="ftr" sz="quarter" idx="11"/>
          </p:nvPr>
        </p:nvSpPr>
        <p:spPr/>
        <p:txBody>
          <a:bodyPr/>
          <a:lstStyle>
            <a:lvl1pPr>
              <a:defRPr>
                <a:cs typeface="+mn-cs"/>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cs typeface="+mn-cs"/>
              </a:defRPr>
            </a:lvl1pPr>
          </a:lstStyle>
          <a:p>
            <a:pPr>
              <a:defRPr/>
            </a:pPr>
            <a:fld id="{36CCED59-FC42-4B69-8D14-AC5053760A41}" type="slidenum">
              <a:rPr lang="en-US" altLang="zh-CN"/>
              <a:pPr>
                <a:defRPr/>
              </a:pPr>
              <a:t>‹#›</a:t>
            </a:fld>
            <a:endParaRPr lang="en-US" altLang="zh-CN"/>
          </a:p>
        </p:txBody>
      </p:sp>
    </p:spTree>
    <p:extLst>
      <p:ext uri="{BB962C8B-B14F-4D97-AF65-F5344CB8AC3E}">
        <p14:creationId xmlns:p14="http://schemas.microsoft.com/office/powerpoint/2010/main" val="2943027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43E6A43C-092B-45E0-8DFC-055D914FABA2}" type="datetime1">
              <a:rPr lang="en-US" altLang="en-US"/>
              <a:pPr>
                <a:defRPr/>
              </a:pPr>
              <a:t>2/19/2021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EB699A73-9D83-4DC1-AF37-8F6D22219961}" type="slidenum">
              <a:rPr lang="en-US" altLang="en-US"/>
              <a:pPr>
                <a:defRPr/>
              </a:pPr>
              <a:t>‹#›</a:t>
            </a:fld>
            <a:endParaRPr lang="en-US" altLang="en-US"/>
          </a:p>
        </p:txBody>
      </p:sp>
    </p:spTree>
    <p:extLst>
      <p:ext uri="{BB962C8B-B14F-4D97-AF65-F5344CB8AC3E}">
        <p14:creationId xmlns:p14="http://schemas.microsoft.com/office/powerpoint/2010/main" val="1640650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cs typeface="+mn-cs"/>
              </a:defRPr>
            </a:lvl1pPr>
          </a:lstStyle>
          <a:p>
            <a:pPr>
              <a:defRPr/>
            </a:pPr>
            <a:fld id="{6708F506-2F8B-44A6-B64E-7675FECA3962}" type="datetime1">
              <a:rPr lang="en-US" altLang="zh-CN"/>
              <a:pPr>
                <a:defRPr/>
              </a:pPr>
              <a:t>2/19/2021</a:t>
            </a:fld>
            <a:endParaRPr lang="en-US" altLang="zh-CN"/>
          </a:p>
        </p:txBody>
      </p:sp>
      <p:sp>
        <p:nvSpPr>
          <p:cNvPr id="6" name="Footer Placeholder 4"/>
          <p:cNvSpPr>
            <a:spLocks noGrp="1"/>
          </p:cNvSpPr>
          <p:nvPr>
            <p:ph type="ftr" sz="quarter" idx="11"/>
          </p:nvPr>
        </p:nvSpPr>
        <p:spPr/>
        <p:txBody>
          <a:bodyPr/>
          <a:lstStyle>
            <a:lvl1pPr>
              <a:defRPr>
                <a:cs typeface="+mn-cs"/>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cs typeface="+mn-cs"/>
              </a:defRPr>
            </a:lvl1pPr>
          </a:lstStyle>
          <a:p>
            <a:pPr>
              <a:defRPr/>
            </a:pPr>
            <a:fld id="{C8BC2F07-A972-46F8-8061-B0F4FA4E9713}" type="slidenum">
              <a:rPr lang="en-US" altLang="zh-CN"/>
              <a:pPr>
                <a:defRPr/>
              </a:pPr>
              <a:t>‹#›</a:t>
            </a:fld>
            <a:endParaRPr lang="en-US" altLang="zh-CN"/>
          </a:p>
        </p:txBody>
      </p:sp>
    </p:spTree>
    <p:extLst>
      <p:ext uri="{BB962C8B-B14F-4D97-AF65-F5344CB8AC3E}">
        <p14:creationId xmlns:p14="http://schemas.microsoft.com/office/powerpoint/2010/main" val="242293986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cs typeface="+mn-cs"/>
              </a:defRPr>
            </a:lvl1pPr>
          </a:lstStyle>
          <a:p>
            <a:pPr>
              <a:defRPr/>
            </a:pPr>
            <a:fld id="{40AD0AF8-8ADB-4EFF-9259-7FB9E2F45BB6}" type="datetime1">
              <a:rPr lang="en-US" altLang="zh-CN"/>
              <a:pPr>
                <a:defRPr/>
              </a:pPr>
              <a:t>2/19/2021</a:t>
            </a:fld>
            <a:endParaRPr lang="en-US" altLang="zh-CN"/>
          </a:p>
        </p:txBody>
      </p:sp>
      <p:sp>
        <p:nvSpPr>
          <p:cNvPr id="6" name="Footer Placeholder 4"/>
          <p:cNvSpPr>
            <a:spLocks noGrp="1"/>
          </p:cNvSpPr>
          <p:nvPr>
            <p:ph type="ftr" sz="quarter" idx="11"/>
          </p:nvPr>
        </p:nvSpPr>
        <p:spPr/>
        <p:txBody>
          <a:bodyPr/>
          <a:lstStyle>
            <a:lvl1pPr>
              <a:defRPr>
                <a:cs typeface="+mn-cs"/>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cs typeface="+mn-cs"/>
              </a:defRPr>
            </a:lvl1pPr>
          </a:lstStyle>
          <a:p>
            <a:pPr>
              <a:defRPr/>
            </a:pPr>
            <a:fld id="{808BF203-09C6-4C64-9940-AE05607F2415}" type="slidenum">
              <a:rPr lang="en-US" altLang="zh-CN"/>
              <a:pPr>
                <a:defRPr/>
              </a:pPr>
              <a:t>‹#›</a:t>
            </a:fld>
            <a:endParaRPr lang="en-US" altLang="zh-CN"/>
          </a:p>
        </p:txBody>
      </p:sp>
    </p:spTree>
    <p:extLst>
      <p:ext uri="{BB962C8B-B14F-4D97-AF65-F5344CB8AC3E}">
        <p14:creationId xmlns:p14="http://schemas.microsoft.com/office/powerpoint/2010/main" val="28696329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cs typeface="+mn-cs"/>
              </a:defRPr>
            </a:lvl1pPr>
          </a:lstStyle>
          <a:p>
            <a:pPr>
              <a:defRPr/>
            </a:pPr>
            <a:fld id="{F98121B7-99A8-4C92-B465-44A447953C2C}" type="datetime1">
              <a:rPr lang="en-US" altLang="zh-CN"/>
              <a:pPr>
                <a:defRPr/>
              </a:pPr>
              <a:t>2/19/2021</a:t>
            </a:fld>
            <a:endParaRPr lang="en-US" altLang="zh-CN"/>
          </a:p>
        </p:txBody>
      </p:sp>
      <p:sp>
        <p:nvSpPr>
          <p:cNvPr id="5" name="Footer Placeholder 4"/>
          <p:cNvSpPr>
            <a:spLocks noGrp="1"/>
          </p:cNvSpPr>
          <p:nvPr>
            <p:ph type="ftr" sz="quarter" idx="11"/>
          </p:nvPr>
        </p:nvSpPr>
        <p:spPr/>
        <p:txBody>
          <a:bodyPr/>
          <a:lstStyle>
            <a:lvl1pPr>
              <a:defRPr>
                <a:cs typeface="+mn-cs"/>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cs typeface="+mn-cs"/>
              </a:defRPr>
            </a:lvl1pPr>
          </a:lstStyle>
          <a:p>
            <a:pPr>
              <a:defRPr/>
            </a:pPr>
            <a:fld id="{0B5D5EEF-0BD2-4AF1-903A-20924C72364B}" type="slidenum">
              <a:rPr lang="en-US" altLang="zh-CN"/>
              <a:pPr>
                <a:defRPr/>
              </a:pPr>
              <a:t>‹#›</a:t>
            </a:fld>
            <a:endParaRPr lang="en-US" altLang="zh-CN"/>
          </a:p>
        </p:txBody>
      </p:sp>
    </p:spTree>
    <p:extLst>
      <p:ext uri="{BB962C8B-B14F-4D97-AF65-F5344CB8AC3E}">
        <p14:creationId xmlns:p14="http://schemas.microsoft.com/office/powerpoint/2010/main" val="22103290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cs typeface="+mn-cs"/>
              </a:defRPr>
            </a:lvl1pPr>
          </a:lstStyle>
          <a:p>
            <a:pPr>
              <a:defRPr/>
            </a:pPr>
            <a:fld id="{11CAD201-76D9-4F61-A0D2-85D0860F9AF3}" type="datetime1">
              <a:rPr lang="en-US" altLang="zh-CN"/>
              <a:pPr>
                <a:defRPr/>
              </a:pPr>
              <a:t>2/19/2021</a:t>
            </a:fld>
            <a:endParaRPr lang="en-US" altLang="zh-CN"/>
          </a:p>
        </p:txBody>
      </p:sp>
      <p:sp>
        <p:nvSpPr>
          <p:cNvPr id="5" name="Footer Placeholder 4"/>
          <p:cNvSpPr>
            <a:spLocks noGrp="1"/>
          </p:cNvSpPr>
          <p:nvPr>
            <p:ph type="ftr" sz="quarter" idx="11"/>
          </p:nvPr>
        </p:nvSpPr>
        <p:spPr/>
        <p:txBody>
          <a:bodyPr/>
          <a:lstStyle>
            <a:lvl1pPr>
              <a:defRPr>
                <a:cs typeface="+mn-cs"/>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cs typeface="+mn-cs"/>
              </a:defRPr>
            </a:lvl1pPr>
          </a:lstStyle>
          <a:p>
            <a:pPr>
              <a:defRPr/>
            </a:pPr>
            <a:fld id="{AA1BB3D2-BFBA-4F73-960B-DC7C046DE7E3}" type="slidenum">
              <a:rPr lang="en-US" altLang="zh-CN"/>
              <a:pPr>
                <a:defRPr/>
              </a:pPr>
              <a:t>‹#›</a:t>
            </a:fld>
            <a:endParaRPr lang="en-US" altLang="zh-CN"/>
          </a:p>
        </p:txBody>
      </p:sp>
    </p:spTree>
    <p:extLst>
      <p:ext uri="{BB962C8B-B14F-4D97-AF65-F5344CB8AC3E}">
        <p14:creationId xmlns:p14="http://schemas.microsoft.com/office/powerpoint/2010/main" val="26630353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fld id="{11EBEDEE-5BFD-4E88-8482-70F1BE79F563}" type="datetime1">
              <a:rPr lang="en-US" altLang="zh-CN"/>
              <a:pPr/>
              <a:t>2/19/2021</a:t>
            </a:fld>
            <a:endParaRPr lang="en-US" altLang="zh-CN"/>
          </a:p>
        </p:txBody>
      </p:sp>
      <p:sp>
        <p:nvSpPr>
          <p:cNvPr id="5" name="Footer Placeholder 4"/>
          <p:cNvSpPr>
            <a:spLocks noGrp="1"/>
          </p:cNvSpPr>
          <p:nvPr>
            <p:ph type="ftr" sz="quarter" idx="11"/>
          </p:nvPr>
        </p:nvSpPr>
        <p:spPr/>
        <p:txBody>
          <a:bodyPr/>
          <a:lstStyle>
            <a:lvl1pPr>
              <a:defRPr/>
            </a:lvl1pPr>
          </a:lstStyle>
          <a:p>
            <a:endParaRPr lang="zh-CN" altLang="zh-CN"/>
          </a:p>
        </p:txBody>
      </p:sp>
      <p:sp>
        <p:nvSpPr>
          <p:cNvPr id="6" name="Slide Number Placeholder 5"/>
          <p:cNvSpPr>
            <a:spLocks noGrp="1"/>
          </p:cNvSpPr>
          <p:nvPr>
            <p:ph type="sldNum" sz="quarter" idx="12"/>
          </p:nvPr>
        </p:nvSpPr>
        <p:spPr/>
        <p:txBody>
          <a:bodyPr/>
          <a:lstStyle>
            <a:lvl1pPr>
              <a:defRPr/>
            </a:lvl1pPr>
          </a:lstStyle>
          <a:p>
            <a:fld id="{899BA31C-AE3D-4033-AAB2-0C07452460D9}" type="slidenum">
              <a:rPr lang="en-US" altLang="zh-CN"/>
              <a:pPr/>
              <a:t>‹#›</a:t>
            </a:fld>
            <a:endParaRPr lang="en-US" altLang="zh-CN"/>
          </a:p>
        </p:txBody>
      </p:sp>
    </p:spTree>
    <p:extLst>
      <p:ext uri="{BB962C8B-B14F-4D97-AF65-F5344CB8AC3E}">
        <p14:creationId xmlns:p14="http://schemas.microsoft.com/office/powerpoint/2010/main" val="30074913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37BCBB76-AD59-4263-8069-4DD4539E7082}" type="datetime1">
              <a:rPr lang="en-US" altLang="zh-CN"/>
              <a:pPr/>
              <a:t>2/19/2021</a:t>
            </a:fld>
            <a:endParaRPr lang="en-US" altLang="zh-CN"/>
          </a:p>
        </p:txBody>
      </p:sp>
      <p:sp>
        <p:nvSpPr>
          <p:cNvPr id="5" name="Footer Placeholder 4"/>
          <p:cNvSpPr>
            <a:spLocks noGrp="1"/>
          </p:cNvSpPr>
          <p:nvPr>
            <p:ph type="ftr" sz="quarter" idx="11"/>
          </p:nvPr>
        </p:nvSpPr>
        <p:spPr/>
        <p:txBody>
          <a:bodyPr/>
          <a:lstStyle>
            <a:lvl1pPr>
              <a:defRPr/>
            </a:lvl1pPr>
          </a:lstStyle>
          <a:p>
            <a:endParaRPr lang="zh-CN" altLang="zh-CN"/>
          </a:p>
        </p:txBody>
      </p:sp>
      <p:sp>
        <p:nvSpPr>
          <p:cNvPr id="6" name="Slide Number Placeholder 5"/>
          <p:cNvSpPr>
            <a:spLocks noGrp="1"/>
          </p:cNvSpPr>
          <p:nvPr>
            <p:ph type="sldNum" sz="quarter" idx="12"/>
          </p:nvPr>
        </p:nvSpPr>
        <p:spPr/>
        <p:txBody>
          <a:bodyPr/>
          <a:lstStyle>
            <a:lvl1pPr>
              <a:defRPr/>
            </a:lvl1pPr>
          </a:lstStyle>
          <a:p>
            <a:fld id="{E43A6953-1D8B-4598-A7B6-79B4A991BEF6}" type="slidenum">
              <a:rPr lang="en-US" altLang="zh-CN"/>
              <a:pPr/>
              <a:t>‹#›</a:t>
            </a:fld>
            <a:endParaRPr lang="en-US" altLang="zh-CN"/>
          </a:p>
        </p:txBody>
      </p:sp>
    </p:spTree>
    <p:extLst>
      <p:ext uri="{BB962C8B-B14F-4D97-AF65-F5344CB8AC3E}">
        <p14:creationId xmlns:p14="http://schemas.microsoft.com/office/powerpoint/2010/main" val="41837923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17E01A71-A420-47B5-BC41-16A6C686F779}" type="datetime1">
              <a:rPr lang="en-US" altLang="zh-CN"/>
              <a:pPr/>
              <a:t>2/19/2021</a:t>
            </a:fld>
            <a:endParaRPr lang="en-US" altLang="zh-CN"/>
          </a:p>
        </p:txBody>
      </p:sp>
      <p:sp>
        <p:nvSpPr>
          <p:cNvPr id="5" name="Footer Placeholder 4"/>
          <p:cNvSpPr>
            <a:spLocks noGrp="1"/>
          </p:cNvSpPr>
          <p:nvPr>
            <p:ph type="ftr" sz="quarter" idx="11"/>
          </p:nvPr>
        </p:nvSpPr>
        <p:spPr/>
        <p:txBody>
          <a:bodyPr/>
          <a:lstStyle>
            <a:lvl1pPr>
              <a:defRPr/>
            </a:lvl1pPr>
          </a:lstStyle>
          <a:p>
            <a:endParaRPr lang="zh-CN" altLang="zh-CN"/>
          </a:p>
        </p:txBody>
      </p:sp>
      <p:sp>
        <p:nvSpPr>
          <p:cNvPr id="6" name="Slide Number Placeholder 5"/>
          <p:cNvSpPr>
            <a:spLocks noGrp="1"/>
          </p:cNvSpPr>
          <p:nvPr>
            <p:ph type="sldNum" sz="quarter" idx="12"/>
          </p:nvPr>
        </p:nvSpPr>
        <p:spPr/>
        <p:txBody>
          <a:bodyPr/>
          <a:lstStyle>
            <a:lvl1pPr>
              <a:defRPr/>
            </a:lvl1pPr>
          </a:lstStyle>
          <a:p>
            <a:fld id="{520CFE9F-D2E9-4345-B3AF-2B3EBD3DFE7F}" type="slidenum">
              <a:rPr lang="en-US" altLang="zh-CN"/>
              <a:pPr/>
              <a:t>‹#›</a:t>
            </a:fld>
            <a:endParaRPr lang="en-US" altLang="zh-CN"/>
          </a:p>
        </p:txBody>
      </p:sp>
    </p:spTree>
    <p:extLst>
      <p:ext uri="{BB962C8B-B14F-4D97-AF65-F5344CB8AC3E}">
        <p14:creationId xmlns:p14="http://schemas.microsoft.com/office/powerpoint/2010/main" val="298202695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fld id="{B5367101-C569-4958-8911-0DE795F88275}" type="datetime1">
              <a:rPr lang="en-US" altLang="zh-CN"/>
              <a:pPr/>
              <a:t>2/19/2021</a:t>
            </a:fld>
            <a:endParaRPr lang="en-US" altLang="zh-CN"/>
          </a:p>
        </p:txBody>
      </p:sp>
      <p:sp>
        <p:nvSpPr>
          <p:cNvPr id="6" name="Footer Placeholder 4"/>
          <p:cNvSpPr>
            <a:spLocks noGrp="1"/>
          </p:cNvSpPr>
          <p:nvPr>
            <p:ph type="ftr" sz="quarter" idx="11"/>
          </p:nvPr>
        </p:nvSpPr>
        <p:spPr/>
        <p:txBody>
          <a:bodyPr/>
          <a:lstStyle>
            <a:lvl1pPr>
              <a:defRPr/>
            </a:lvl1pPr>
          </a:lstStyle>
          <a:p>
            <a:endParaRPr lang="zh-CN" altLang="zh-CN"/>
          </a:p>
        </p:txBody>
      </p:sp>
      <p:sp>
        <p:nvSpPr>
          <p:cNvPr id="7" name="Slide Number Placeholder 5"/>
          <p:cNvSpPr>
            <a:spLocks noGrp="1"/>
          </p:cNvSpPr>
          <p:nvPr>
            <p:ph type="sldNum" sz="quarter" idx="12"/>
          </p:nvPr>
        </p:nvSpPr>
        <p:spPr/>
        <p:txBody>
          <a:bodyPr/>
          <a:lstStyle>
            <a:lvl1pPr>
              <a:defRPr/>
            </a:lvl1pPr>
          </a:lstStyle>
          <a:p>
            <a:fld id="{6502B4B1-8542-4BDE-B282-D271AC4597AD}" type="slidenum">
              <a:rPr lang="en-US" altLang="zh-CN"/>
              <a:pPr/>
              <a:t>‹#›</a:t>
            </a:fld>
            <a:endParaRPr lang="en-US" altLang="zh-CN"/>
          </a:p>
        </p:txBody>
      </p:sp>
    </p:spTree>
    <p:extLst>
      <p:ext uri="{BB962C8B-B14F-4D97-AF65-F5344CB8AC3E}">
        <p14:creationId xmlns:p14="http://schemas.microsoft.com/office/powerpoint/2010/main" val="22546842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fld id="{D08A9ACC-73FC-48CF-B254-8124FE498090}" type="datetime1">
              <a:rPr lang="en-US" altLang="zh-CN"/>
              <a:pPr/>
              <a:t>2/19/2021</a:t>
            </a:fld>
            <a:endParaRPr lang="en-US" altLang="zh-CN"/>
          </a:p>
        </p:txBody>
      </p:sp>
      <p:sp>
        <p:nvSpPr>
          <p:cNvPr id="8" name="Footer Placeholder 4"/>
          <p:cNvSpPr>
            <a:spLocks noGrp="1"/>
          </p:cNvSpPr>
          <p:nvPr>
            <p:ph type="ftr" sz="quarter" idx="11"/>
          </p:nvPr>
        </p:nvSpPr>
        <p:spPr/>
        <p:txBody>
          <a:bodyPr/>
          <a:lstStyle>
            <a:lvl1pPr>
              <a:defRPr/>
            </a:lvl1pPr>
          </a:lstStyle>
          <a:p>
            <a:endParaRPr lang="zh-CN" altLang="zh-CN"/>
          </a:p>
        </p:txBody>
      </p:sp>
      <p:sp>
        <p:nvSpPr>
          <p:cNvPr id="9" name="Slide Number Placeholder 5"/>
          <p:cNvSpPr>
            <a:spLocks noGrp="1"/>
          </p:cNvSpPr>
          <p:nvPr>
            <p:ph type="sldNum" sz="quarter" idx="12"/>
          </p:nvPr>
        </p:nvSpPr>
        <p:spPr/>
        <p:txBody>
          <a:bodyPr/>
          <a:lstStyle>
            <a:lvl1pPr>
              <a:defRPr/>
            </a:lvl1pPr>
          </a:lstStyle>
          <a:p>
            <a:fld id="{D1080D3D-41E6-4215-A634-2CD7CB51DEC8}" type="slidenum">
              <a:rPr lang="en-US" altLang="zh-CN"/>
              <a:pPr/>
              <a:t>‹#›</a:t>
            </a:fld>
            <a:endParaRPr lang="en-US" altLang="zh-CN"/>
          </a:p>
        </p:txBody>
      </p:sp>
    </p:spTree>
    <p:extLst>
      <p:ext uri="{BB962C8B-B14F-4D97-AF65-F5344CB8AC3E}">
        <p14:creationId xmlns:p14="http://schemas.microsoft.com/office/powerpoint/2010/main" val="19408591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fld id="{38A31C49-3ED5-4E2B-B721-06B61CDAF933}" type="datetime1">
              <a:rPr lang="en-US" altLang="zh-CN"/>
              <a:pPr/>
              <a:t>2/19/2021</a:t>
            </a:fld>
            <a:endParaRPr lang="en-US" altLang="zh-CN"/>
          </a:p>
        </p:txBody>
      </p:sp>
      <p:sp>
        <p:nvSpPr>
          <p:cNvPr id="4" name="Footer Placeholder 4"/>
          <p:cNvSpPr>
            <a:spLocks noGrp="1"/>
          </p:cNvSpPr>
          <p:nvPr>
            <p:ph type="ftr" sz="quarter" idx="11"/>
          </p:nvPr>
        </p:nvSpPr>
        <p:spPr/>
        <p:txBody>
          <a:bodyPr/>
          <a:lstStyle>
            <a:lvl1pPr>
              <a:defRPr/>
            </a:lvl1pPr>
          </a:lstStyle>
          <a:p>
            <a:endParaRPr lang="zh-CN" altLang="zh-CN"/>
          </a:p>
        </p:txBody>
      </p:sp>
      <p:sp>
        <p:nvSpPr>
          <p:cNvPr id="5" name="Slide Number Placeholder 5"/>
          <p:cNvSpPr>
            <a:spLocks noGrp="1"/>
          </p:cNvSpPr>
          <p:nvPr>
            <p:ph type="sldNum" sz="quarter" idx="12"/>
          </p:nvPr>
        </p:nvSpPr>
        <p:spPr/>
        <p:txBody>
          <a:bodyPr/>
          <a:lstStyle>
            <a:lvl1pPr>
              <a:defRPr/>
            </a:lvl1pPr>
          </a:lstStyle>
          <a:p>
            <a:fld id="{D34BDB87-7AAB-4E7F-A260-7B5C900816B2}" type="slidenum">
              <a:rPr lang="en-US" altLang="zh-CN"/>
              <a:pPr/>
              <a:t>‹#›</a:t>
            </a:fld>
            <a:endParaRPr lang="en-US" altLang="zh-CN"/>
          </a:p>
        </p:txBody>
      </p:sp>
    </p:spTree>
    <p:extLst>
      <p:ext uri="{BB962C8B-B14F-4D97-AF65-F5344CB8AC3E}">
        <p14:creationId xmlns:p14="http://schemas.microsoft.com/office/powerpoint/2010/main" val="26594659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8EDAEAA6-29BA-454A-851D-1B4548DFF735}" type="datetime1">
              <a:rPr lang="en-US" altLang="en-US"/>
              <a:pPr>
                <a:defRPr/>
              </a:pPr>
              <a:t>2/19/2021</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FE77D028-10B7-4954-8177-45B365510A52}" type="slidenum">
              <a:rPr lang="en-US" altLang="en-US"/>
              <a:pPr>
                <a:defRPr/>
              </a:pPr>
              <a:t>‹#›</a:t>
            </a:fld>
            <a:endParaRPr lang="en-US" altLang="en-US"/>
          </a:p>
        </p:txBody>
      </p:sp>
    </p:spTree>
    <p:extLst>
      <p:ext uri="{BB962C8B-B14F-4D97-AF65-F5344CB8AC3E}">
        <p14:creationId xmlns:p14="http://schemas.microsoft.com/office/powerpoint/2010/main" val="414373961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C4B73A6E-5993-4BCC-837D-E937389269CE}" type="datetime1">
              <a:rPr lang="en-US" altLang="zh-CN"/>
              <a:pPr/>
              <a:t>2/19/2021</a:t>
            </a:fld>
            <a:endParaRPr lang="en-US" altLang="zh-CN"/>
          </a:p>
        </p:txBody>
      </p:sp>
      <p:sp>
        <p:nvSpPr>
          <p:cNvPr id="3" name="Footer Placeholder 4"/>
          <p:cNvSpPr>
            <a:spLocks noGrp="1"/>
          </p:cNvSpPr>
          <p:nvPr>
            <p:ph type="ftr" sz="quarter" idx="11"/>
          </p:nvPr>
        </p:nvSpPr>
        <p:spPr/>
        <p:txBody>
          <a:bodyPr/>
          <a:lstStyle>
            <a:lvl1pPr>
              <a:defRPr/>
            </a:lvl1pPr>
          </a:lstStyle>
          <a:p>
            <a:endParaRPr lang="zh-CN" altLang="zh-CN"/>
          </a:p>
        </p:txBody>
      </p:sp>
      <p:sp>
        <p:nvSpPr>
          <p:cNvPr id="4" name="Slide Number Placeholder 5"/>
          <p:cNvSpPr>
            <a:spLocks noGrp="1"/>
          </p:cNvSpPr>
          <p:nvPr>
            <p:ph type="sldNum" sz="quarter" idx="12"/>
          </p:nvPr>
        </p:nvSpPr>
        <p:spPr/>
        <p:txBody>
          <a:bodyPr/>
          <a:lstStyle>
            <a:lvl1pPr>
              <a:defRPr/>
            </a:lvl1pPr>
          </a:lstStyle>
          <a:p>
            <a:fld id="{BECFE3CB-9465-4DB8-8248-EDA4EE44F655}" type="slidenum">
              <a:rPr lang="en-US" altLang="zh-CN"/>
              <a:pPr/>
              <a:t>‹#›</a:t>
            </a:fld>
            <a:endParaRPr lang="en-US" altLang="zh-CN"/>
          </a:p>
        </p:txBody>
      </p:sp>
    </p:spTree>
    <p:extLst>
      <p:ext uri="{BB962C8B-B14F-4D97-AF65-F5344CB8AC3E}">
        <p14:creationId xmlns:p14="http://schemas.microsoft.com/office/powerpoint/2010/main" val="34000265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D2DBE5D6-AB14-404A-A474-C92125AFD6AD}" type="datetime1">
              <a:rPr lang="en-US" altLang="zh-CN"/>
              <a:pPr/>
              <a:t>2/19/2021</a:t>
            </a:fld>
            <a:endParaRPr lang="en-US" altLang="zh-CN"/>
          </a:p>
        </p:txBody>
      </p:sp>
      <p:sp>
        <p:nvSpPr>
          <p:cNvPr id="6" name="Footer Placeholder 4"/>
          <p:cNvSpPr>
            <a:spLocks noGrp="1"/>
          </p:cNvSpPr>
          <p:nvPr>
            <p:ph type="ftr" sz="quarter" idx="11"/>
          </p:nvPr>
        </p:nvSpPr>
        <p:spPr/>
        <p:txBody>
          <a:bodyPr/>
          <a:lstStyle>
            <a:lvl1pPr>
              <a:defRPr/>
            </a:lvl1pPr>
          </a:lstStyle>
          <a:p>
            <a:endParaRPr lang="zh-CN" altLang="zh-CN"/>
          </a:p>
        </p:txBody>
      </p:sp>
      <p:sp>
        <p:nvSpPr>
          <p:cNvPr id="7" name="Slide Number Placeholder 5"/>
          <p:cNvSpPr>
            <a:spLocks noGrp="1"/>
          </p:cNvSpPr>
          <p:nvPr>
            <p:ph type="sldNum" sz="quarter" idx="12"/>
          </p:nvPr>
        </p:nvSpPr>
        <p:spPr/>
        <p:txBody>
          <a:bodyPr/>
          <a:lstStyle>
            <a:lvl1pPr>
              <a:defRPr/>
            </a:lvl1pPr>
          </a:lstStyle>
          <a:p>
            <a:fld id="{26437A8A-771F-467C-9EB2-BA2884FD3577}" type="slidenum">
              <a:rPr lang="en-US" altLang="zh-CN"/>
              <a:pPr/>
              <a:t>‹#›</a:t>
            </a:fld>
            <a:endParaRPr lang="en-US" altLang="zh-CN"/>
          </a:p>
        </p:txBody>
      </p:sp>
    </p:spTree>
    <p:extLst>
      <p:ext uri="{BB962C8B-B14F-4D97-AF65-F5344CB8AC3E}">
        <p14:creationId xmlns:p14="http://schemas.microsoft.com/office/powerpoint/2010/main" val="213707929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AB592678-573F-472C-9D29-FE29EEACE089}" type="datetime1">
              <a:rPr lang="en-US" altLang="zh-CN"/>
              <a:pPr/>
              <a:t>2/19/2021</a:t>
            </a:fld>
            <a:endParaRPr lang="en-US" altLang="zh-CN"/>
          </a:p>
        </p:txBody>
      </p:sp>
      <p:sp>
        <p:nvSpPr>
          <p:cNvPr id="6" name="Footer Placeholder 4"/>
          <p:cNvSpPr>
            <a:spLocks noGrp="1"/>
          </p:cNvSpPr>
          <p:nvPr>
            <p:ph type="ftr" sz="quarter" idx="11"/>
          </p:nvPr>
        </p:nvSpPr>
        <p:spPr/>
        <p:txBody>
          <a:bodyPr/>
          <a:lstStyle>
            <a:lvl1pPr>
              <a:defRPr/>
            </a:lvl1pPr>
          </a:lstStyle>
          <a:p>
            <a:endParaRPr lang="zh-CN" altLang="zh-CN"/>
          </a:p>
        </p:txBody>
      </p:sp>
      <p:sp>
        <p:nvSpPr>
          <p:cNvPr id="7" name="Slide Number Placeholder 5"/>
          <p:cNvSpPr>
            <a:spLocks noGrp="1"/>
          </p:cNvSpPr>
          <p:nvPr>
            <p:ph type="sldNum" sz="quarter" idx="12"/>
          </p:nvPr>
        </p:nvSpPr>
        <p:spPr/>
        <p:txBody>
          <a:bodyPr/>
          <a:lstStyle>
            <a:lvl1pPr>
              <a:defRPr/>
            </a:lvl1pPr>
          </a:lstStyle>
          <a:p>
            <a:fld id="{0C123661-29E1-46F2-8AD7-915AD5221326}" type="slidenum">
              <a:rPr lang="en-US" altLang="zh-CN"/>
              <a:pPr/>
              <a:t>‹#›</a:t>
            </a:fld>
            <a:endParaRPr lang="en-US" altLang="zh-CN"/>
          </a:p>
        </p:txBody>
      </p:sp>
    </p:spTree>
    <p:extLst>
      <p:ext uri="{BB962C8B-B14F-4D97-AF65-F5344CB8AC3E}">
        <p14:creationId xmlns:p14="http://schemas.microsoft.com/office/powerpoint/2010/main" val="40019611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509FC139-C832-4257-9D6C-C8C0ADE33912}" type="datetime1">
              <a:rPr lang="en-US" altLang="zh-CN"/>
              <a:pPr/>
              <a:t>2/19/2021</a:t>
            </a:fld>
            <a:endParaRPr lang="en-US" altLang="zh-CN"/>
          </a:p>
        </p:txBody>
      </p:sp>
      <p:sp>
        <p:nvSpPr>
          <p:cNvPr id="5" name="Footer Placeholder 4"/>
          <p:cNvSpPr>
            <a:spLocks noGrp="1"/>
          </p:cNvSpPr>
          <p:nvPr>
            <p:ph type="ftr" sz="quarter" idx="11"/>
          </p:nvPr>
        </p:nvSpPr>
        <p:spPr/>
        <p:txBody>
          <a:bodyPr/>
          <a:lstStyle>
            <a:lvl1pPr>
              <a:defRPr/>
            </a:lvl1pPr>
          </a:lstStyle>
          <a:p>
            <a:endParaRPr lang="zh-CN" altLang="zh-CN"/>
          </a:p>
        </p:txBody>
      </p:sp>
      <p:sp>
        <p:nvSpPr>
          <p:cNvPr id="6" name="Slide Number Placeholder 5"/>
          <p:cNvSpPr>
            <a:spLocks noGrp="1"/>
          </p:cNvSpPr>
          <p:nvPr>
            <p:ph type="sldNum" sz="quarter" idx="12"/>
          </p:nvPr>
        </p:nvSpPr>
        <p:spPr/>
        <p:txBody>
          <a:bodyPr/>
          <a:lstStyle>
            <a:lvl1pPr>
              <a:defRPr/>
            </a:lvl1pPr>
          </a:lstStyle>
          <a:p>
            <a:fld id="{E16251A5-1074-4C81-91CA-FA4BE46A3D07}" type="slidenum">
              <a:rPr lang="en-US" altLang="zh-CN"/>
              <a:pPr/>
              <a:t>‹#›</a:t>
            </a:fld>
            <a:endParaRPr lang="en-US" altLang="zh-CN"/>
          </a:p>
        </p:txBody>
      </p:sp>
    </p:spTree>
    <p:extLst>
      <p:ext uri="{BB962C8B-B14F-4D97-AF65-F5344CB8AC3E}">
        <p14:creationId xmlns:p14="http://schemas.microsoft.com/office/powerpoint/2010/main" val="39969454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7ED72A6B-104D-48BA-9AFC-0801FC4961D3}" type="datetime1">
              <a:rPr lang="en-US" altLang="zh-CN"/>
              <a:pPr/>
              <a:t>2/19/2021</a:t>
            </a:fld>
            <a:endParaRPr lang="en-US" altLang="zh-CN"/>
          </a:p>
        </p:txBody>
      </p:sp>
      <p:sp>
        <p:nvSpPr>
          <p:cNvPr id="5" name="Footer Placeholder 4"/>
          <p:cNvSpPr>
            <a:spLocks noGrp="1"/>
          </p:cNvSpPr>
          <p:nvPr>
            <p:ph type="ftr" sz="quarter" idx="11"/>
          </p:nvPr>
        </p:nvSpPr>
        <p:spPr/>
        <p:txBody>
          <a:bodyPr/>
          <a:lstStyle>
            <a:lvl1pPr>
              <a:defRPr/>
            </a:lvl1pPr>
          </a:lstStyle>
          <a:p>
            <a:endParaRPr lang="zh-CN" altLang="zh-CN"/>
          </a:p>
        </p:txBody>
      </p:sp>
      <p:sp>
        <p:nvSpPr>
          <p:cNvPr id="6" name="Slide Number Placeholder 5"/>
          <p:cNvSpPr>
            <a:spLocks noGrp="1"/>
          </p:cNvSpPr>
          <p:nvPr>
            <p:ph type="sldNum" sz="quarter" idx="12"/>
          </p:nvPr>
        </p:nvSpPr>
        <p:spPr/>
        <p:txBody>
          <a:bodyPr/>
          <a:lstStyle>
            <a:lvl1pPr>
              <a:defRPr/>
            </a:lvl1pPr>
          </a:lstStyle>
          <a:p>
            <a:fld id="{254875F7-737B-47DA-A2F6-F92B0FD56EC0}" type="slidenum">
              <a:rPr lang="en-US" altLang="zh-CN"/>
              <a:pPr/>
              <a:t>‹#›</a:t>
            </a:fld>
            <a:endParaRPr lang="en-US" altLang="zh-CN"/>
          </a:p>
        </p:txBody>
      </p:sp>
    </p:spTree>
    <p:extLst>
      <p:ext uri="{BB962C8B-B14F-4D97-AF65-F5344CB8AC3E}">
        <p14:creationId xmlns:p14="http://schemas.microsoft.com/office/powerpoint/2010/main" val="11772193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6"/>
          <p:cNvGrpSpPr>
            <a:grpSpLocks/>
          </p:cNvGrpSpPr>
          <p:nvPr userDrawn="1"/>
        </p:nvGrpSpPr>
        <p:grpSpPr bwMode="auto">
          <a:xfrm>
            <a:off x="1295400" y="6365875"/>
            <a:ext cx="7732713" cy="412750"/>
            <a:chOff x="1295400" y="6366548"/>
            <a:chExt cx="7732776" cy="412204"/>
          </a:xfrm>
        </p:grpSpPr>
        <p:pic>
          <p:nvPicPr>
            <p:cNvPr id="6"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6796703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6"/>
          <p:cNvGrpSpPr>
            <a:grpSpLocks/>
          </p:cNvGrpSpPr>
          <p:nvPr userDrawn="1"/>
        </p:nvGrpSpPr>
        <p:grpSpPr bwMode="auto">
          <a:xfrm>
            <a:off x="1295400" y="6365875"/>
            <a:ext cx="7732713" cy="412750"/>
            <a:chOff x="1295400" y="6366548"/>
            <a:chExt cx="7732776" cy="412204"/>
          </a:xfrm>
        </p:grpSpPr>
        <p:pic>
          <p:nvPicPr>
            <p:cNvPr id="6"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u="sng"/>
            </a:lvl1pPr>
          </a:lstStyle>
          <a:p>
            <a:r>
              <a:rPr lang="en-US" dirty="0"/>
              <a:t>Click to edit Master title style</a:t>
            </a:r>
          </a:p>
        </p:txBody>
      </p:sp>
      <p:sp>
        <p:nvSpPr>
          <p:cNvPr id="3" name="Content Placeholder 2"/>
          <p:cNvSpPr>
            <a:spLocks noGrp="1"/>
          </p:cNvSpPr>
          <p:nvPr>
            <p:ph idx="1"/>
          </p:nvPr>
        </p:nvSpPr>
        <p:spPr/>
        <p:txBody>
          <a:bodyPr/>
          <a:lstStyle>
            <a:lvl1pPr>
              <a:defRPr>
                <a:solidFill>
                  <a:srgbClr val="0021A5"/>
                </a:solidFill>
              </a:defRPr>
            </a:lvl1pPr>
            <a:lvl2pPr>
              <a:defRPr>
                <a:solidFill>
                  <a:srgbClr val="0021A5"/>
                </a:solidFill>
              </a:defRPr>
            </a:lvl2pPr>
            <a:lvl3pPr>
              <a:defRPr>
                <a:solidFill>
                  <a:srgbClr val="0021A5"/>
                </a:solidFill>
              </a:defRPr>
            </a:lvl3pPr>
            <a:lvl4pPr>
              <a:defRPr>
                <a:solidFill>
                  <a:srgbClr val="0021A5"/>
                </a:solidFill>
              </a:defRPr>
            </a:lvl4pPr>
            <a:lvl5pPr>
              <a:defRPr>
                <a:solidFill>
                  <a:srgbClr val="0021A5"/>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p:cNvSpPr>
            <a:spLocks noGrp="1"/>
          </p:cNvSpPr>
          <p:nvPr>
            <p:ph type="sldNum" sz="quarter" idx="10"/>
          </p:nvPr>
        </p:nvSpPr>
        <p:spPr/>
        <p:txBody>
          <a:bodyPr/>
          <a:lstStyle>
            <a:lvl1pPr>
              <a:defRPr/>
            </a:lvl1pPr>
          </a:lstStyle>
          <a:p>
            <a:pPr>
              <a:defRPr/>
            </a:pPr>
            <a:fld id="{60C07947-FB6A-481B-82A5-9B8D5FBAC4A5}" type="slidenum">
              <a:rPr lang="en-US"/>
              <a:pPr>
                <a:defRPr/>
              </a:pPr>
              <a:t>‹#›</a:t>
            </a:fld>
            <a:endParaRPr lang="en-US"/>
          </a:p>
        </p:txBody>
      </p:sp>
    </p:spTree>
    <p:extLst>
      <p:ext uri="{BB962C8B-B14F-4D97-AF65-F5344CB8AC3E}">
        <p14:creationId xmlns:p14="http://schemas.microsoft.com/office/powerpoint/2010/main" val="364895233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3675742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6"/>
          <p:cNvGrpSpPr>
            <a:grpSpLocks/>
          </p:cNvGrpSpPr>
          <p:nvPr userDrawn="1"/>
        </p:nvGrpSpPr>
        <p:grpSpPr bwMode="auto">
          <a:xfrm>
            <a:off x="1295400" y="6365875"/>
            <a:ext cx="7732713" cy="412750"/>
            <a:chOff x="1295400" y="6366548"/>
            <a:chExt cx="7732776" cy="412204"/>
          </a:xfrm>
        </p:grpSpPr>
        <p:pic>
          <p:nvPicPr>
            <p:cNvPr id="7"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u="sng"/>
            </a:lvl1pPr>
          </a:lstStyle>
          <a:p>
            <a:r>
              <a:rPr lang="en-US"/>
              <a:t>Click to edit Master title style</a:t>
            </a:r>
          </a:p>
        </p:txBody>
      </p:sp>
      <p:sp>
        <p:nvSpPr>
          <p:cNvPr id="3" name="Content Placeholder 2"/>
          <p:cNvSpPr>
            <a:spLocks noGrp="1"/>
          </p:cNvSpPr>
          <p:nvPr>
            <p:ph sz="half" idx="1"/>
          </p:nvPr>
        </p:nvSpPr>
        <p:spPr>
          <a:xfrm>
            <a:off x="685800" y="808037"/>
            <a:ext cx="4038600" cy="5135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76800" y="808037"/>
            <a:ext cx="4038600" cy="5135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6"/>
          <p:cNvSpPr>
            <a:spLocks noGrp="1"/>
          </p:cNvSpPr>
          <p:nvPr>
            <p:ph type="sldNum" sz="quarter" idx="10"/>
          </p:nvPr>
        </p:nvSpPr>
        <p:spPr/>
        <p:txBody>
          <a:bodyPr/>
          <a:lstStyle>
            <a:lvl1pPr>
              <a:defRPr/>
            </a:lvl1pPr>
          </a:lstStyle>
          <a:p>
            <a:pPr>
              <a:defRPr/>
            </a:pPr>
            <a:fld id="{A6D50EFD-36E0-41ED-8144-3CB8A6A06EE5}" type="slidenum">
              <a:rPr lang="en-US"/>
              <a:pPr>
                <a:defRPr/>
              </a:pPr>
              <a:t>‹#›</a:t>
            </a:fld>
            <a:endParaRPr lang="en-US"/>
          </a:p>
        </p:txBody>
      </p:sp>
    </p:spTree>
    <p:extLst>
      <p:ext uri="{BB962C8B-B14F-4D97-AF65-F5344CB8AC3E}">
        <p14:creationId xmlns:p14="http://schemas.microsoft.com/office/powerpoint/2010/main" val="236324577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6"/>
          <p:cNvGrpSpPr>
            <a:grpSpLocks/>
          </p:cNvGrpSpPr>
          <p:nvPr userDrawn="1"/>
        </p:nvGrpSpPr>
        <p:grpSpPr bwMode="auto">
          <a:xfrm>
            <a:off x="1295400" y="6365875"/>
            <a:ext cx="7732713" cy="412750"/>
            <a:chOff x="1295400" y="6366548"/>
            <a:chExt cx="7732776" cy="412204"/>
          </a:xfrm>
        </p:grpSpPr>
        <p:pic>
          <p:nvPicPr>
            <p:cNvPr id="9"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Connector 9"/>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u="sng"/>
            </a:lvl1pPr>
          </a:lstStyle>
          <a:p>
            <a:r>
              <a:rPr lang="en-US" dirty="0"/>
              <a:t>Click to edit Master title style</a:t>
            </a:r>
          </a:p>
        </p:txBody>
      </p:sp>
      <p:sp>
        <p:nvSpPr>
          <p:cNvPr id="3" name="Text Placeholder 2"/>
          <p:cNvSpPr>
            <a:spLocks noGrp="1"/>
          </p:cNvSpPr>
          <p:nvPr>
            <p:ph type="body" idx="1"/>
          </p:nvPr>
        </p:nvSpPr>
        <p:spPr>
          <a:xfrm>
            <a:off x="685800" y="819150"/>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0" y="14589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873625" y="819150"/>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873625" y="14589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Slide Number Placeholder 8"/>
          <p:cNvSpPr>
            <a:spLocks noGrp="1"/>
          </p:cNvSpPr>
          <p:nvPr>
            <p:ph type="sldNum" sz="quarter" idx="10"/>
          </p:nvPr>
        </p:nvSpPr>
        <p:spPr/>
        <p:txBody>
          <a:bodyPr/>
          <a:lstStyle>
            <a:lvl1pPr>
              <a:defRPr/>
            </a:lvl1pPr>
          </a:lstStyle>
          <a:p>
            <a:pPr>
              <a:defRPr/>
            </a:pPr>
            <a:fld id="{08FC9774-632F-4446-93D0-5E5848FF5BC5}" type="slidenum">
              <a:rPr lang="en-US"/>
              <a:pPr>
                <a:defRPr/>
              </a:pPr>
              <a:t>‹#›</a:t>
            </a:fld>
            <a:endParaRPr lang="en-US"/>
          </a:p>
        </p:txBody>
      </p:sp>
    </p:spTree>
    <p:extLst>
      <p:ext uri="{BB962C8B-B14F-4D97-AF65-F5344CB8AC3E}">
        <p14:creationId xmlns:p14="http://schemas.microsoft.com/office/powerpoint/2010/main" val="36403801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E3A7104B-209A-498A-AE6F-9D7683CB158B}" type="datetime1">
              <a:rPr lang="en-US" altLang="en-US"/>
              <a:pPr>
                <a:defRPr/>
              </a:pPr>
              <a:t>2/19/2021</a:t>
            </a:fld>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ltLang="en-US"/>
          </a:p>
        </p:txBody>
      </p:sp>
      <p:sp>
        <p:nvSpPr>
          <p:cNvPr id="9" name="Slide Number Placeholder 5"/>
          <p:cNvSpPr>
            <a:spLocks noGrp="1"/>
          </p:cNvSpPr>
          <p:nvPr>
            <p:ph type="sldNum" sz="quarter" idx="12"/>
          </p:nvPr>
        </p:nvSpPr>
        <p:spPr/>
        <p:txBody>
          <a:bodyPr/>
          <a:lstStyle>
            <a:lvl1pPr>
              <a:defRPr/>
            </a:lvl1pPr>
          </a:lstStyle>
          <a:p>
            <a:pPr>
              <a:defRPr/>
            </a:pPr>
            <a:fld id="{A75DE4D2-0D44-40E0-BD4C-44E6F70CBD06}" type="slidenum">
              <a:rPr lang="en-US" altLang="en-US"/>
              <a:pPr>
                <a:defRPr/>
              </a:pPr>
              <a:t>‹#›</a:t>
            </a:fld>
            <a:endParaRPr lang="en-US" altLang="en-US"/>
          </a:p>
        </p:txBody>
      </p:sp>
    </p:spTree>
    <p:extLst>
      <p:ext uri="{BB962C8B-B14F-4D97-AF65-F5344CB8AC3E}">
        <p14:creationId xmlns:p14="http://schemas.microsoft.com/office/powerpoint/2010/main" val="273619437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6"/>
          <p:cNvGrpSpPr>
            <a:grpSpLocks/>
          </p:cNvGrpSpPr>
          <p:nvPr userDrawn="1"/>
        </p:nvGrpSpPr>
        <p:grpSpPr bwMode="auto">
          <a:xfrm>
            <a:off x="1295400" y="6365875"/>
            <a:ext cx="7732713" cy="412750"/>
            <a:chOff x="1295400" y="6366548"/>
            <a:chExt cx="7732776" cy="412204"/>
          </a:xfrm>
        </p:grpSpPr>
        <p:pic>
          <p:nvPicPr>
            <p:cNvPr id="5"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u="sng"/>
            </a:lvl1pPr>
          </a:lstStyle>
          <a:p>
            <a:r>
              <a:rPr lang="en-US"/>
              <a:t>Click to edit Master title style</a:t>
            </a:r>
          </a:p>
        </p:txBody>
      </p:sp>
      <p:sp>
        <p:nvSpPr>
          <p:cNvPr id="8" name="Slide Number Placeholder 4"/>
          <p:cNvSpPr>
            <a:spLocks noGrp="1"/>
          </p:cNvSpPr>
          <p:nvPr>
            <p:ph type="sldNum" sz="quarter" idx="10"/>
          </p:nvPr>
        </p:nvSpPr>
        <p:spPr/>
        <p:txBody>
          <a:bodyPr/>
          <a:lstStyle>
            <a:lvl1pPr>
              <a:defRPr/>
            </a:lvl1pPr>
          </a:lstStyle>
          <a:p>
            <a:pPr>
              <a:defRPr/>
            </a:pPr>
            <a:fld id="{3A5516FA-3298-4AC3-9346-DC98D46EEC24}" type="slidenum">
              <a:rPr lang="en-US"/>
              <a:pPr>
                <a:defRPr/>
              </a:pPr>
              <a:t>‹#›</a:t>
            </a:fld>
            <a:endParaRPr lang="en-US"/>
          </a:p>
        </p:txBody>
      </p:sp>
    </p:spTree>
    <p:extLst>
      <p:ext uri="{BB962C8B-B14F-4D97-AF65-F5344CB8AC3E}">
        <p14:creationId xmlns:p14="http://schemas.microsoft.com/office/powerpoint/2010/main" val="23028805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614427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6"/>
          <p:cNvGrpSpPr>
            <a:grpSpLocks/>
          </p:cNvGrpSpPr>
          <p:nvPr userDrawn="1"/>
        </p:nvGrpSpPr>
        <p:grpSpPr bwMode="auto">
          <a:xfrm>
            <a:off x="1295400" y="6365875"/>
            <a:ext cx="7732713" cy="412750"/>
            <a:chOff x="1295400" y="6366548"/>
            <a:chExt cx="7732776" cy="412204"/>
          </a:xfrm>
        </p:grpSpPr>
        <p:pic>
          <p:nvPicPr>
            <p:cNvPr id="7"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858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8036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858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Slide Number Placeholder 6"/>
          <p:cNvSpPr>
            <a:spLocks noGrp="1"/>
          </p:cNvSpPr>
          <p:nvPr>
            <p:ph type="sldNum" sz="quarter" idx="10"/>
          </p:nvPr>
        </p:nvSpPr>
        <p:spPr/>
        <p:txBody>
          <a:bodyPr/>
          <a:lstStyle>
            <a:lvl1pPr>
              <a:defRPr/>
            </a:lvl1pPr>
          </a:lstStyle>
          <a:p>
            <a:pPr>
              <a:defRPr/>
            </a:pPr>
            <a:fld id="{BC6CE716-EBB7-4F4A-B2FB-A6B5B407A3B9}" type="slidenum">
              <a:rPr lang="en-US"/>
              <a:pPr>
                <a:defRPr/>
              </a:pPr>
              <a:t>‹#›</a:t>
            </a:fld>
            <a:endParaRPr lang="en-US"/>
          </a:p>
        </p:txBody>
      </p:sp>
    </p:spTree>
    <p:extLst>
      <p:ext uri="{BB962C8B-B14F-4D97-AF65-F5344CB8AC3E}">
        <p14:creationId xmlns:p14="http://schemas.microsoft.com/office/powerpoint/2010/main" val="196619837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6"/>
          <p:cNvGrpSpPr>
            <a:grpSpLocks/>
          </p:cNvGrpSpPr>
          <p:nvPr userDrawn="1"/>
        </p:nvGrpSpPr>
        <p:grpSpPr bwMode="auto">
          <a:xfrm>
            <a:off x="1295400" y="6365875"/>
            <a:ext cx="7732713" cy="412750"/>
            <a:chOff x="1295400" y="6366548"/>
            <a:chExt cx="7732776" cy="412204"/>
          </a:xfrm>
        </p:grpSpPr>
        <p:pic>
          <p:nvPicPr>
            <p:cNvPr id="7"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Slide Number Placeholder 6"/>
          <p:cNvSpPr>
            <a:spLocks noGrp="1"/>
          </p:cNvSpPr>
          <p:nvPr>
            <p:ph type="sldNum" sz="quarter" idx="10"/>
          </p:nvPr>
        </p:nvSpPr>
        <p:spPr/>
        <p:txBody>
          <a:bodyPr/>
          <a:lstStyle>
            <a:lvl1pPr>
              <a:defRPr/>
            </a:lvl1pPr>
          </a:lstStyle>
          <a:p>
            <a:pPr>
              <a:defRPr/>
            </a:pPr>
            <a:fld id="{1D486349-A225-4420-83D3-7E667C861499}" type="slidenum">
              <a:rPr lang="en-US"/>
              <a:pPr>
                <a:defRPr/>
              </a:pPr>
              <a:t>‹#›</a:t>
            </a:fld>
            <a:endParaRPr lang="en-US"/>
          </a:p>
        </p:txBody>
      </p:sp>
    </p:spTree>
    <p:extLst>
      <p:ext uri="{BB962C8B-B14F-4D97-AF65-F5344CB8AC3E}">
        <p14:creationId xmlns:p14="http://schemas.microsoft.com/office/powerpoint/2010/main" val="4648449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6"/>
          <p:cNvGrpSpPr>
            <a:grpSpLocks/>
          </p:cNvGrpSpPr>
          <p:nvPr userDrawn="1"/>
        </p:nvGrpSpPr>
        <p:grpSpPr bwMode="auto">
          <a:xfrm>
            <a:off x="1295400" y="6365875"/>
            <a:ext cx="7732713" cy="412750"/>
            <a:chOff x="1295400" y="6366548"/>
            <a:chExt cx="7732776" cy="412204"/>
          </a:xfrm>
        </p:grpSpPr>
        <p:pic>
          <p:nvPicPr>
            <p:cNvPr id="6"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u="sng"/>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p:cNvSpPr>
            <a:spLocks noGrp="1"/>
          </p:cNvSpPr>
          <p:nvPr>
            <p:ph type="sldNum" sz="quarter" idx="10"/>
          </p:nvPr>
        </p:nvSpPr>
        <p:spPr/>
        <p:txBody>
          <a:bodyPr/>
          <a:lstStyle>
            <a:lvl1pPr>
              <a:defRPr/>
            </a:lvl1pPr>
          </a:lstStyle>
          <a:p>
            <a:pPr>
              <a:defRPr/>
            </a:pPr>
            <a:fld id="{DF42B81E-CFAA-43A5-96BE-A970CA4C9D5E}" type="slidenum">
              <a:rPr lang="en-US"/>
              <a:pPr>
                <a:defRPr/>
              </a:pPr>
              <a:t>‹#›</a:t>
            </a:fld>
            <a:endParaRPr lang="en-US"/>
          </a:p>
        </p:txBody>
      </p:sp>
    </p:spTree>
    <p:extLst>
      <p:ext uri="{BB962C8B-B14F-4D97-AF65-F5344CB8AC3E}">
        <p14:creationId xmlns:p14="http://schemas.microsoft.com/office/powerpoint/2010/main" val="3367782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6"/>
          <p:cNvGrpSpPr>
            <a:grpSpLocks/>
          </p:cNvGrpSpPr>
          <p:nvPr userDrawn="1"/>
        </p:nvGrpSpPr>
        <p:grpSpPr bwMode="auto">
          <a:xfrm>
            <a:off x="1295400" y="6365875"/>
            <a:ext cx="7732713" cy="412750"/>
            <a:chOff x="1295400" y="6366548"/>
            <a:chExt cx="7732776" cy="412204"/>
          </a:xfrm>
        </p:grpSpPr>
        <p:pic>
          <p:nvPicPr>
            <p:cNvPr id="6"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Vertical Title 1"/>
          <p:cNvSpPr>
            <a:spLocks noGrp="1"/>
          </p:cNvSpPr>
          <p:nvPr>
            <p:ph type="title" orient="vert"/>
          </p:nvPr>
        </p:nvSpPr>
        <p:spPr>
          <a:xfrm>
            <a:off x="6629400" y="274638"/>
            <a:ext cx="2057400" cy="5851525"/>
          </a:xfrm>
        </p:spPr>
        <p:txBody>
          <a:bodyPr vert="eaVert"/>
          <a:lstStyle>
            <a:lvl1pPr>
              <a:defRPr u="sng"/>
            </a:lvl1pPr>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p:cNvSpPr>
            <a:spLocks noGrp="1"/>
          </p:cNvSpPr>
          <p:nvPr>
            <p:ph type="sldNum" sz="quarter" idx="10"/>
          </p:nvPr>
        </p:nvSpPr>
        <p:spPr/>
        <p:txBody>
          <a:bodyPr/>
          <a:lstStyle>
            <a:lvl1pPr>
              <a:defRPr/>
            </a:lvl1pPr>
          </a:lstStyle>
          <a:p>
            <a:pPr>
              <a:defRPr/>
            </a:pPr>
            <a:fld id="{22DAB57B-2904-419B-9696-2ECFF0DD7B63}" type="slidenum">
              <a:rPr lang="en-US"/>
              <a:pPr>
                <a:defRPr/>
              </a:pPr>
              <a:t>‹#›</a:t>
            </a:fld>
            <a:endParaRPr lang="en-US"/>
          </a:p>
        </p:txBody>
      </p:sp>
    </p:spTree>
    <p:extLst>
      <p:ext uri="{BB962C8B-B14F-4D97-AF65-F5344CB8AC3E}">
        <p14:creationId xmlns:p14="http://schemas.microsoft.com/office/powerpoint/2010/main" val="38226817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6"/>
          <p:cNvGrpSpPr>
            <a:grpSpLocks/>
          </p:cNvGrpSpPr>
          <p:nvPr userDrawn="1"/>
        </p:nvGrpSpPr>
        <p:grpSpPr bwMode="auto">
          <a:xfrm>
            <a:off x="1295400" y="6365875"/>
            <a:ext cx="7732713" cy="412750"/>
            <a:chOff x="1295400" y="6366548"/>
            <a:chExt cx="7732776" cy="412204"/>
          </a:xfrm>
        </p:grpSpPr>
        <p:pic>
          <p:nvPicPr>
            <p:cNvPr id="6"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268568288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6"/>
          <p:cNvGrpSpPr>
            <a:grpSpLocks/>
          </p:cNvGrpSpPr>
          <p:nvPr userDrawn="1"/>
        </p:nvGrpSpPr>
        <p:grpSpPr bwMode="auto">
          <a:xfrm>
            <a:off x="1295400" y="6365875"/>
            <a:ext cx="7732713" cy="412750"/>
            <a:chOff x="1295400" y="6366548"/>
            <a:chExt cx="7732776" cy="412204"/>
          </a:xfrm>
        </p:grpSpPr>
        <p:pic>
          <p:nvPicPr>
            <p:cNvPr id="6"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u="sng"/>
            </a:lvl1pPr>
          </a:lstStyle>
          <a:p>
            <a:r>
              <a:rPr lang="en-US" dirty="0"/>
              <a:t>Click to edit Master title style</a:t>
            </a:r>
          </a:p>
        </p:txBody>
      </p:sp>
      <p:sp>
        <p:nvSpPr>
          <p:cNvPr id="3" name="Content Placeholder 2"/>
          <p:cNvSpPr>
            <a:spLocks noGrp="1"/>
          </p:cNvSpPr>
          <p:nvPr>
            <p:ph idx="1"/>
          </p:nvPr>
        </p:nvSpPr>
        <p:spPr/>
        <p:txBody>
          <a:bodyPr/>
          <a:lstStyle>
            <a:lvl1pPr>
              <a:defRPr>
                <a:solidFill>
                  <a:srgbClr val="0021A5"/>
                </a:solidFill>
              </a:defRPr>
            </a:lvl1pPr>
            <a:lvl2pPr>
              <a:defRPr>
                <a:solidFill>
                  <a:srgbClr val="0021A5"/>
                </a:solidFill>
              </a:defRPr>
            </a:lvl2pPr>
            <a:lvl3pPr>
              <a:defRPr>
                <a:solidFill>
                  <a:srgbClr val="0021A5"/>
                </a:solidFill>
              </a:defRPr>
            </a:lvl3pPr>
            <a:lvl4pPr>
              <a:defRPr>
                <a:solidFill>
                  <a:srgbClr val="0021A5"/>
                </a:solidFill>
              </a:defRPr>
            </a:lvl4pPr>
            <a:lvl5pPr>
              <a:defRPr>
                <a:solidFill>
                  <a:srgbClr val="0021A5"/>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p:cNvSpPr>
            <a:spLocks noGrp="1"/>
          </p:cNvSpPr>
          <p:nvPr>
            <p:ph type="sldNum" sz="quarter" idx="10"/>
          </p:nvPr>
        </p:nvSpPr>
        <p:spPr/>
        <p:txBody>
          <a:bodyPr/>
          <a:lstStyle>
            <a:lvl1pPr>
              <a:defRPr/>
            </a:lvl1pPr>
          </a:lstStyle>
          <a:p>
            <a:fld id="{7B6F549A-5C40-4F2F-BDF3-E5331E77D5C2}" type="slidenum">
              <a:rPr lang="en-US" altLang="zh-CN"/>
              <a:pPr/>
              <a:t>‹#›</a:t>
            </a:fld>
            <a:endParaRPr lang="en-US" altLang="zh-CN"/>
          </a:p>
        </p:txBody>
      </p:sp>
    </p:spTree>
    <p:extLst>
      <p:ext uri="{BB962C8B-B14F-4D97-AF65-F5344CB8AC3E}">
        <p14:creationId xmlns:p14="http://schemas.microsoft.com/office/powerpoint/2010/main" val="225015929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92359084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6"/>
          <p:cNvGrpSpPr>
            <a:grpSpLocks/>
          </p:cNvGrpSpPr>
          <p:nvPr userDrawn="1"/>
        </p:nvGrpSpPr>
        <p:grpSpPr bwMode="auto">
          <a:xfrm>
            <a:off x="1295400" y="6365875"/>
            <a:ext cx="7732713" cy="412750"/>
            <a:chOff x="1295400" y="6366548"/>
            <a:chExt cx="7732776" cy="412204"/>
          </a:xfrm>
        </p:grpSpPr>
        <p:pic>
          <p:nvPicPr>
            <p:cNvPr id="7"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u="sng"/>
            </a:lvl1pPr>
          </a:lstStyle>
          <a:p>
            <a:r>
              <a:rPr lang="en-US"/>
              <a:t>Click to edit Master title style</a:t>
            </a:r>
          </a:p>
        </p:txBody>
      </p:sp>
      <p:sp>
        <p:nvSpPr>
          <p:cNvPr id="3" name="Content Placeholder 2"/>
          <p:cNvSpPr>
            <a:spLocks noGrp="1"/>
          </p:cNvSpPr>
          <p:nvPr>
            <p:ph sz="half" idx="1"/>
          </p:nvPr>
        </p:nvSpPr>
        <p:spPr>
          <a:xfrm>
            <a:off x="685800" y="808037"/>
            <a:ext cx="4038600" cy="5135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76800" y="808037"/>
            <a:ext cx="4038600" cy="5135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6"/>
          <p:cNvSpPr>
            <a:spLocks noGrp="1"/>
          </p:cNvSpPr>
          <p:nvPr>
            <p:ph type="sldNum" sz="quarter" idx="10"/>
          </p:nvPr>
        </p:nvSpPr>
        <p:spPr/>
        <p:txBody>
          <a:bodyPr/>
          <a:lstStyle>
            <a:lvl1pPr>
              <a:defRPr/>
            </a:lvl1pPr>
          </a:lstStyle>
          <a:p>
            <a:fld id="{D4522BA3-9FAA-4213-8D22-36CBE3929B17}" type="slidenum">
              <a:rPr lang="en-US" altLang="zh-CN"/>
              <a:pPr/>
              <a:t>‹#›</a:t>
            </a:fld>
            <a:endParaRPr lang="en-US" altLang="zh-CN"/>
          </a:p>
        </p:txBody>
      </p:sp>
    </p:spTree>
    <p:extLst>
      <p:ext uri="{BB962C8B-B14F-4D97-AF65-F5344CB8AC3E}">
        <p14:creationId xmlns:p14="http://schemas.microsoft.com/office/powerpoint/2010/main" val="1382333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A59CE322-BBEF-4069-8A1A-300593BFD7FA}" type="datetime1">
              <a:rPr lang="en-US" altLang="en-US"/>
              <a:pPr>
                <a:defRPr/>
              </a:pPr>
              <a:t>2/19/2021</a:t>
            </a:fld>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ltLang="en-US"/>
          </a:p>
        </p:txBody>
      </p:sp>
      <p:sp>
        <p:nvSpPr>
          <p:cNvPr id="5" name="Slide Number Placeholder 5"/>
          <p:cNvSpPr>
            <a:spLocks noGrp="1"/>
          </p:cNvSpPr>
          <p:nvPr>
            <p:ph type="sldNum" sz="quarter" idx="12"/>
          </p:nvPr>
        </p:nvSpPr>
        <p:spPr/>
        <p:txBody>
          <a:bodyPr/>
          <a:lstStyle>
            <a:lvl1pPr>
              <a:defRPr/>
            </a:lvl1pPr>
          </a:lstStyle>
          <a:p>
            <a:pPr>
              <a:defRPr/>
            </a:pPr>
            <a:fld id="{66EACF27-7439-4CC7-80E1-487AAB967539}" type="slidenum">
              <a:rPr lang="en-US" altLang="en-US"/>
              <a:pPr>
                <a:defRPr/>
              </a:pPr>
              <a:t>‹#›</a:t>
            </a:fld>
            <a:endParaRPr lang="en-US" altLang="en-US"/>
          </a:p>
        </p:txBody>
      </p:sp>
    </p:spTree>
    <p:extLst>
      <p:ext uri="{BB962C8B-B14F-4D97-AF65-F5344CB8AC3E}">
        <p14:creationId xmlns:p14="http://schemas.microsoft.com/office/powerpoint/2010/main" val="236812913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6"/>
          <p:cNvGrpSpPr>
            <a:grpSpLocks/>
          </p:cNvGrpSpPr>
          <p:nvPr userDrawn="1"/>
        </p:nvGrpSpPr>
        <p:grpSpPr bwMode="auto">
          <a:xfrm>
            <a:off x="1295400" y="6365875"/>
            <a:ext cx="7732713" cy="412750"/>
            <a:chOff x="1295400" y="6366548"/>
            <a:chExt cx="7732776" cy="412204"/>
          </a:xfrm>
        </p:grpSpPr>
        <p:pic>
          <p:nvPicPr>
            <p:cNvPr id="9"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Connector 9"/>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u="sng"/>
            </a:lvl1pPr>
          </a:lstStyle>
          <a:p>
            <a:r>
              <a:rPr lang="en-US" dirty="0"/>
              <a:t>Click to edit Master title style</a:t>
            </a:r>
          </a:p>
        </p:txBody>
      </p:sp>
      <p:sp>
        <p:nvSpPr>
          <p:cNvPr id="3" name="Text Placeholder 2"/>
          <p:cNvSpPr>
            <a:spLocks noGrp="1"/>
          </p:cNvSpPr>
          <p:nvPr>
            <p:ph type="body" idx="1"/>
          </p:nvPr>
        </p:nvSpPr>
        <p:spPr>
          <a:xfrm>
            <a:off x="685800" y="819150"/>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0" y="14589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873625" y="819150"/>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873625" y="14589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Slide Number Placeholder 8"/>
          <p:cNvSpPr>
            <a:spLocks noGrp="1"/>
          </p:cNvSpPr>
          <p:nvPr>
            <p:ph type="sldNum" sz="quarter" idx="10"/>
          </p:nvPr>
        </p:nvSpPr>
        <p:spPr/>
        <p:txBody>
          <a:bodyPr/>
          <a:lstStyle>
            <a:lvl1pPr>
              <a:defRPr/>
            </a:lvl1pPr>
          </a:lstStyle>
          <a:p>
            <a:fld id="{84639A2B-AF83-4DDD-8151-1CAF82BD11AA}" type="slidenum">
              <a:rPr lang="en-US" altLang="zh-CN"/>
              <a:pPr/>
              <a:t>‹#›</a:t>
            </a:fld>
            <a:endParaRPr lang="en-US" altLang="zh-CN"/>
          </a:p>
        </p:txBody>
      </p:sp>
    </p:spTree>
    <p:extLst>
      <p:ext uri="{BB962C8B-B14F-4D97-AF65-F5344CB8AC3E}">
        <p14:creationId xmlns:p14="http://schemas.microsoft.com/office/powerpoint/2010/main" val="28587654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6"/>
          <p:cNvGrpSpPr>
            <a:grpSpLocks/>
          </p:cNvGrpSpPr>
          <p:nvPr userDrawn="1"/>
        </p:nvGrpSpPr>
        <p:grpSpPr bwMode="auto">
          <a:xfrm>
            <a:off x="1295400" y="6365875"/>
            <a:ext cx="7732713" cy="412750"/>
            <a:chOff x="1295400" y="6366548"/>
            <a:chExt cx="7732776" cy="412204"/>
          </a:xfrm>
        </p:grpSpPr>
        <p:pic>
          <p:nvPicPr>
            <p:cNvPr id="5"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u="sng"/>
            </a:lvl1pPr>
          </a:lstStyle>
          <a:p>
            <a:r>
              <a:rPr lang="en-US"/>
              <a:t>Click to edit Master title style</a:t>
            </a:r>
          </a:p>
        </p:txBody>
      </p:sp>
      <p:sp>
        <p:nvSpPr>
          <p:cNvPr id="8" name="Slide Number Placeholder 4"/>
          <p:cNvSpPr>
            <a:spLocks noGrp="1"/>
          </p:cNvSpPr>
          <p:nvPr>
            <p:ph type="sldNum" sz="quarter" idx="10"/>
          </p:nvPr>
        </p:nvSpPr>
        <p:spPr/>
        <p:txBody>
          <a:bodyPr/>
          <a:lstStyle>
            <a:lvl1pPr>
              <a:defRPr/>
            </a:lvl1pPr>
          </a:lstStyle>
          <a:p>
            <a:fld id="{098E728C-A042-45ED-9ED0-502371CB5573}" type="slidenum">
              <a:rPr lang="en-US" altLang="zh-CN"/>
              <a:pPr/>
              <a:t>‹#›</a:t>
            </a:fld>
            <a:endParaRPr lang="en-US" altLang="zh-CN"/>
          </a:p>
        </p:txBody>
      </p:sp>
    </p:spTree>
    <p:extLst>
      <p:ext uri="{BB962C8B-B14F-4D97-AF65-F5344CB8AC3E}">
        <p14:creationId xmlns:p14="http://schemas.microsoft.com/office/powerpoint/2010/main" val="222154554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346962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6"/>
          <p:cNvGrpSpPr>
            <a:grpSpLocks/>
          </p:cNvGrpSpPr>
          <p:nvPr userDrawn="1"/>
        </p:nvGrpSpPr>
        <p:grpSpPr bwMode="auto">
          <a:xfrm>
            <a:off x="1295400" y="6365875"/>
            <a:ext cx="7732713" cy="412750"/>
            <a:chOff x="1295400" y="6366548"/>
            <a:chExt cx="7732776" cy="412204"/>
          </a:xfrm>
        </p:grpSpPr>
        <p:pic>
          <p:nvPicPr>
            <p:cNvPr id="7"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858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8036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858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Slide Number Placeholder 6"/>
          <p:cNvSpPr>
            <a:spLocks noGrp="1"/>
          </p:cNvSpPr>
          <p:nvPr>
            <p:ph type="sldNum" sz="quarter" idx="10"/>
          </p:nvPr>
        </p:nvSpPr>
        <p:spPr/>
        <p:txBody>
          <a:bodyPr/>
          <a:lstStyle>
            <a:lvl1pPr>
              <a:defRPr/>
            </a:lvl1pPr>
          </a:lstStyle>
          <a:p>
            <a:fld id="{B3777E82-8473-47A7-BEB9-73985309DDC7}" type="slidenum">
              <a:rPr lang="en-US" altLang="zh-CN"/>
              <a:pPr/>
              <a:t>‹#›</a:t>
            </a:fld>
            <a:endParaRPr lang="en-US" altLang="zh-CN"/>
          </a:p>
        </p:txBody>
      </p:sp>
    </p:spTree>
    <p:extLst>
      <p:ext uri="{BB962C8B-B14F-4D97-AF65-F5344CB8AC3E}">
        <p14:creationId xmlns:p14="http://schemas.microsoft.com/office/powerpoint/2010/main" val="19173160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6"/>
          <p:cNvGrpSpPr>
            <a:grpSpLocks/>
          </p:cNvGrpSpPr>
          <p:nvPr userDrawn="1"/>
        </p:nvGrpSpPr>
        <p:grpSpPr bwMode="auto">
          <a:xfrm>
            <a:off x="1295400" y="6365875"/>
            <a:ext cx="7732713" cy="412750"/>
            <a:chOff x="1295400" y="6366548"/>
            <a:chExt cx="7732776" cy="412204"/>
          </a:xfrm>
        </p:grpSpPr>
        <p:pic>
          <p:nvPicPr>
            <p:cNvPr id="7"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Slide Number Placeholder 6"/>
          <p:cNvSpPr>
            <a:spLocks noGrp="1"/>
          </p:cNvSpPr>
          <p:nvPr>
            <p:ph type="sldNum" sz="quarter" idx="10"/>
          </p:nvPr>
        </p:nvSpPr>
        <p:spPr/>
        <p:txBody>
          <a:bodyPr/>
          <a:lstStyle>
            <a:lvl1pPr>
              <a:defRPr/>
            </a:lvl1pPr>
          </a:lstStyle>
          <a:p>
            <a:fld id="{3B162001-0904-4661-9864-B9CA92E95B43}" type="slidenum">
              <a:rPr lang="en-US" altLang="zh-CN"/>
              <a:pPr/>
              <a:t>‹#›</a:t>
            </a:fld>
            <a:endParaRPr lang="en-US" altLang="zh-CN"/>
          </a:p>
        </p:txBody>
      </p:sp>
    </p:spTree>
    <p:extLst>
      <p:ext uri="{BB962C8B-B14F-4D97-AF65-F5344CB8AC3E}">
        <p14:creationId xmlns:p14="http://schemas.microsoft.com/office/powerpoint/2010/main" val="65943253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6"/>
          <p:cNvGrpSpPr>
            <a:grpSpLocks/>
          </p:cNvGrpSpPr>
          <p:nvPr userDrawn="1"/>
        </p:nvGrpSpPr>
        <p:grpSpPr bwMode="auto">
          <a:xfrm>
            <a:off x="1295400" y="6365875"/>
            <a:ext cx="7732713" cy="412750"/>
            <a:chOff x="1295400" y="6366548"/>
            <a:chExt cx="7732776" cy="412204"/>
          </a:xfrm>
        </p:grpSpPr>
        <p:pic>
          <p:nvPicPr>
            <p:cNvPr id="6"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u="sng"/>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p:cNvSpPr>
            <a:spLocks noGrp="1"/>
          </p:cNvSpPr>
          <p:nvPr>
            <p:ph type="sldNum" sz="quarter" idx="10"/>
          </p:nvPr>
        </p:nvSpPr>
        <p:spPr/>
        <p:txBody>
          <a:bodyPr/>
          <a:lstStyle>
            <a:lvl1pPr>
              <a:defRPr/>
            </a:lvl1pPr>
          </a:lstStyle>
          <a:p>
            <a:fld id="{F061550D-64D6-484D-A405-0C2C57A0F88A}" type="slidenum">
              <a:rPr lang="en-US" altLang="zh-CN"/>
              <a:pPr/>
              <a:t>‹#›</a:t>
            </a:fld>
            <a:endParaRPr lang="en-US" altLang="zh-CN"/>
          </a:p>
        </p:txBody>
      </p:sp>
    </p:spTree>
    <p:extLst>
      <p:ext uri="{BB962C8B-B14F-4D97-AF65-F5344CB8AC3E}">
        <p14:creationId xmlns:p14="http://schemas.microsoft.com/office/powerpoint/2010/main" val="362081820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4" descr="strip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6"/>
          <p:cNvGrpSpPr>
            <a:grpSpLocks/>
          </p:cNvGrpSpPr>
          <p:nvPr userDrawn="1"/>
        </p:nvGrpSpPr>
        <p:grpSpPr bwMode="auto">
          <a:xfrm>
            <a:off x="1295400" y="6365875"/>
            <a:ext cx="7732713" cy="412750"/>
            <a:chOff x="1295400" y="6366548"/>
            <a:chExt cx="7732776" cy="412204"/>
          </a:xfrm>
        </p:grpSpPr>
        <p:pic>
          <p:nvPicPr>
            <p:cNvPr id="6" name="Picture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6366548"/>
              <a:ext cx="2246376" cy="41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userDrawn="1"/>
          </p:nvCxnSpPr>
          <p:spPr>
            <a:xfrm>
              <a:off x="1295400" y="6477526"/>
              <a:ext cx="5410244" cy="0"/>
            </a:xfrm>
            <a:prstGeom prst="line">
              <a:avLst/>
            </a:prstGeom>
            <a:ln w="31750" cap="rnd">
              <a:solidFill>
                <a:srgbClr val="0021A5"/>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752604" y="6629724"/>
              <a:ext cx="4953040" cy="0"/>
            </a:xfrm>
            <a:prstGeom prst="line">
              <a:avLst/>
            </a:prstGeom>
            <a:ln w="31750" cap="rnd">
              <a:solidFill>
                <a:srgbClr val="FF4A00"/>
              </a:solidFill>
            </a:ln>
          </p:spPr>
          <p:style>
            <a:lnRef idx="1">
              <a:schemeClr val="accent1"/>
            </a:lnRef>
            <a:fillRef idx="0">
              <a:schemeClr val="accent1"/>
            </a:fillRef>
            <a:effectRef idx="0">
              <a:schemeClr val="accent1"/>
            </a:effectRef>
            <a:fontRef idx="minor">
              <a:schemeClr val="tx1"/>
            </a:fontRef>
          </p:style>
        </p:cxnSp>
      </p:grpSp>
      <p:sp>
        <p:nvSpPr>
          <p:cNvPr id="2" name="Vertical Title 1"/>
          <p:cNvSpPr>
            <a:spLocks noGrp="1"/>
          </p:cNvSpPr>
          <p:nvPr>
            <p:ph type="title" orient="vert"/>
          </p:nvPr>
        </p:nvSpPr>
        <p:spPr>
          <a:xfrm>
            <a:off x="6629400" y="274638"/>
            <a:ext cx="2057400" cy="5851525"/>
          </a:xfrm>
        </p:spPr>
        <p:txBody>
          <a:bodyPr vert="eaVert"/>
          <a:lstStyle>
            <a:lvl1pPr>
              <a:defRPr u="sng"/>
            </a:lvl1pPr>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p:cNvSpPr>
            <a:spLocks noGrp="1"/>
          </p:cNvSpPr>
          <p:nvPr>
            <p:ph type="sldNum" sz="quarter" idx="10"/>
          </p:nvPr>
        </p:nvSpPr>
        <p:spPr/>
        <p:txBody>
          <a:bodyPr/>
          <a:lstStyle>
            <a:lvl1pPr>
              <a:defRPr/>
            </a:lvl1pPr>
          </a:lstStyle>
          <a:p>
            <a:fld id="{8D9C5769-2AFB-4581-B0D5-9CA4AE6B4AEE}" type="slidenum">
              <a:rPr lang="en-US" altLang="zh-CN"/>
              <a:pPr/>
              <a:t>‹#›</a:t>
            </a:fld>
            <a:endParaRPr lang="en-US" altLang="zh-CN"/>
          </a:p>
        </p:txBody>
      </p:sp>
    </p:spTree>
    <p:extLst>
      <p:ext uri="{BB962C8B-B14F-4D97-AF65-F5344CB8AC3E}">
        <p14:creationId xmlns:p14="http://schemas.microsoft.com/office/powerpoint/2010/main" val="419233576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669E77AF-FEB0-40F9-B0C3-8DA2699BE810}" type="slidenum">
              <a:rPr lang="en-US" altLang="en-US"/>
              <a:pPr>
                <a:defRPr/>
              </a:pPr>
              <a:t>‹#›</a:t>
            </a:fld>
            <a:endParaRPr lang="en-US" altLang="en-US"/>
          </a:p>
        </p:txBody>
      </p:sp>
    </p:spTree>
    <p:extLst>
      <p:ext uri="{BB962C8B-B14F-4D97-AF65-F5344CB8AC3E}">
        <p14:creationId xmlns:p14="http://schemas.microsoft.com/office/powerpoint/2010/main" val="76606709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201D5E3C-3896-48DD-A9D7-88A29C27137A}" type="slidenum">
              <a:rPr lang="en-US" altLang="en-US"/>
              <a:pPr>
                <a:defRPr/>
              </a:pPr>
              <a:t>‹#›</a:t>
            </a:fld>
            <a:endParaRPr lang="en-US" altLang="en-US"/>
          </a:p>
        </p:txBody>
      </p:sp>
    </p:spTree>
    <p:extLst>
      <p:ext uri="{BB962C8B-B14F-4D97-AF65-F5344CB8AC3E}">
        <p14:creationId xmlns:p14="http://schemas.microsoft.com/office/powerpoint/2010/main" val="422289469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FA64A420-61BD-4234-A6D0-AFAD3F272271}" type="slidenum">
              <a:rPr lang="en-US" altLang="en-US"/>
              <a:pPr>
                <a:defRPr/>
              </a:pPr>
              <a:t>‹#›</a:t>
            </a:fld>
            <a:endParaRPr lang="en-US" altLang="en-US"/>
          </a:p>
        </p:txBody>
      </p:sp>
    </p:spTree>
    <p:extLst>
      <p:ext uri="{BB962C8B-B14F-4D97-AF65-F5344CB8AC3E}">
        <p14:creationId xmlns:p14="http://schemas.microsoft.com/office/powerpoint/2010/main" val="533346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F7C3292-086E-48D3-951F-E7A4431B7CC0}" type="datetime1">
              <a:rPr lang="en-US" altLang="en-US"/>
              <a:pPr>
                <a:defRPr/>
              </a:pPr>
              <a:t>2/19/2021</a:t>
            </a:fld>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ltLang="en-US"/>
          </a:p>
        </p:txBody>
      </p:sp>
      <p:sp>
        <p:nvSpPr>
          <p:cNvPr id="4" name="Slide Number Placeholder 5"/>
          <p:cNvSpPr>
            <a:spLocks noGrp="1"/>
          </p:cNvSpPr>
          <p:nvPr>
            <p:ph type="sldNum" sz="quarter" idx="12"/>
          </p:nvPr>
        </p:nvSpPr>
        <p:spPr/>
        <p:txBody>
          <a:bodyPr/>
          <a:lstStyle>
            <a:lvl1pPr>
              <a:defRPr/>
            </a:lvl1pPr>
          </a:lstStyle>
          <a:p>
            <a:pPr>
              <a:defRPr/>
            </a:pPr>
            <a:fld id="{0AC7E359-0C2C-448A-A468-79F0A6D71285}" type="slidenum">
              <a:rPr lang="en-US" altLang="en-US"/>
              <a:pPr>
                <a:defRPr/>
              </a:pPr>
              <a:t>‹#›</a:t>
            </a:fld>
            <a:endParaRPr lang="en-US" altLang="en-US"/>
          </a:p>
        </p:txBody>
      </p:sp>
    </p:spTree>
    <p:extLst>
      <p:ext uri="{BB962C8B-B14F-4D97-AF65-F5344CB8AC3E}">
        <p14:creationId xmlns:p14="http://schemas.microsoft.com/office/powerpoint/2010/main" val="43893564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6" name="Footer Placeholder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7" name="Slide Number Placeholder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9BF96644-CC9F-49DC-B4C3-DFA721E6C4E8}" type="slidenum">
              <a:rPr lang="en-US" altLang="en-US"/>
              <a:pPr>
                <a:defRPr/>
              </a:pPr>
              <a:t>‹#›</a:t>
            </a:fld>
            <a:endParaRPr lang="en-US" altLang="en-US"/>
          </a:p>
        </p:txBody>
      </p:sp>
    </p:spTree>
    <p:extLst>
      <p:ext uri="{BB962C8B-B14F-4D97-AF65-F5344CB8AC3E}">
        <p14:creationId xmlns:p14="http://schemas.microsoft.com/office/powerpoint/2010/main" val="275383846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8"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1DB6CBF3-875E-4249-9525-7C2CCB50D6A0}" type="slidenum">
              <a:rPr lang="en-US" altLang="en-US"/>
              <a:pPr>
                <a:defRPr/>
              </a:pPr>
              <a:t>‹#›</a:t>
            </a:fld>
            <a:endParaRPr lang="en-US" altLang="en-US"/>
          </a:p>
        </p:txBody>
      </p:sp>
    </p:spTree>
    <p:extLst>
      <p:ext uri="{BB962C8B-B14F-4D97-AF65-F5344CB8AC3E}">
        <p14:creationId xmlns:p14="http://schemas.microsoft.com/office/powerpoint/2010/main" val="204187776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4"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5"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C6045CF4-622C-4503-A12D-458DBAB079CB}" type="slidenum">
              <a:rPr lang="en-US" altLang="en-US"/>
              <a:pPr>
                <a:defRPr/>
              </a:pPr>
              <a:t>‹#›</a:t>
            </a:fld>
            <a:endParaRPr lang="en-US" altLang="en-US"/>
          </a:p>
        </p:txBody>
      </p:sp>
    </p:spTree>
    <p:extLst>
      <p:ext uri="{BB962C8B-B14F-4D97-AF65-F5344CB8AC3E}">
        <p14:creationId xmlns:p14="http://schemas.microsoft.com/office/powerpoint/2010/main" val="275011122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3"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4"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FF9469FE-8663-4353-A969-6F32EC62311A}" type="slidenum">
              <a:rPr lang="en-US" altLang="en-US"/>
              <a:pPr>
                <a:defRPr/>
              </a:pPr>
              <a:t>‹#›</a:t>
            </a:fld>
            <a:endParaRPr lang="en-US" altLang="en-US"/>
          </a:p>
        </p:txBody>
      </p:sp>
    </p:spTree>
    <p:extLst>
      <p:ext uri="{BB962C8B-B14F-4D97-AF65-F5344CB8AC3E}">
        <p14:creationId xmlns:p14="http://schemas.microsoft.com/office/powerpoint/2010/main" val="363600117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6" name="Footer Placeholder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7" name="Slide Number Placeholder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71319E99-AA61-494A-8DA0-76B4A0CB25E0}" type="slidenum">
              <a:rPr lang="en-US" altLang="en-US"/>
              <a:pPr>
                <a:defRPr/>
              </a:pPr>
              <a:t>‹#›</a:t>
            </a:fld>
            <a:endParaRPr lang="en-US" altLang="en-US"/>
          </a:p>
        </p:txBody>
      </p:sp>
    </p:spTree>
    <p:extLst>
      <p:ext uri="{BB962C8B-B14F-4D97-AF65-F5344CB8AC3E}">
        <p14:creationId xmlns:p14="http://schemas.microsoft.com/office/powerpoint/2010/main" val="285519037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6" name="Footer Placeholder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7" name="Slide Number Placeholder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B9DD6D4A-BBF2-4858-B121-53D1F781C19F}" type="slidenum">
              <a:rPr lang="en-US" altLang="en-US"/>
              <a:pPr>
                <a:defRPr/>
              </a:pPr>
              <a:t>‹#›</a:t>
            </a:fld>
            <a:endParaRPr lang="en-US" altLang="en-US"/>
          </a:p>
        </p:txBody>
      </p:sp>
    </p:spTree>
    <p:extLst>
      <p:ext uri="{BB962C8B-B14F-4D97-AF65-F5344CB8AC3E}">
        <p14:creationId xmlns:p14="http://schemas.microsoft.com/office/powerpoint/2010/main" val="42976771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2528634A-21FF-4E9E-822F-CFAB5585214F}" type="slidenum">
              <a:rPr lang="en-US" altLang="en-US"/>
              <a:pPr>
                <a:defRPr/>
              </a:pPr>
              <a:t>‹#›</a:t>
            </a:fld>
            <a:endParaRPr lang="en-US" altLang="en-US"/>
          </a:p>
        </p:txBody>
      </p:sp>
    </p:spTree>
    <p:extLst>
      <p:ext uri="{BB962C8B-B14F-4D97-AF65-F5344CB8AC3E}">
        <p14:creationId xmlns:p14="http://schemas.microsoft.com/office/powerpoint/2010/main" val="49186507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ea typeface="ＭＳ Ｐゴシック" pitchFamily="34" charset="-128"/>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ea typeface="ＭＳ Ｐゴシック" pitchFamily="34" charset="-128"/>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defRPr smtClean="0">
                <a:ea typeface="ＭＳ Ｐゴシック" panose="020B0600070205080204" pitchFamily="34" charset="-128"/>
              </a:defRPr>
            </a:lvl1pPr>
          </a:lstStyle>
          <a:p>
            <a:pPr>
              <a:defRPr/>
            </a:pPr>
            <a:fld id="{D6FC4196-592B-4677-9E14-F35961A4011A}" type="slidenum">
              <a:rPr lang="en-US" altLang="en-US"/>
              <a:pPr>
                <a:defRPr/>
              </a:pPr>
              <a:t>‹#›</a:t>
            </a:fld>
            <a:endParaRPr lang="en-US" altLang="en-US"/>
          </a:p>
        </p:txBody>
      </p:sp>
    </p:spTree>
    <p:extLst>
      <p:ext uri="{BB962C8B-B14F-4D97-AF65-F5344CB8AC3E}">
        <p14:creationId xmlns:p14="http://schemas.microsoft.com/office/powerpoint/2010/main" val="269593162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293FD3-74C7-4230-A451-6BABEBA5E070}" type="datetimeFigureOut">
              <a:rPr lang="en-US" smtClean="0"/>
              <a:t>2/19/2021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D052B4-CEF8-4AF0-A67E-726383BB11F9}" type="slidenum">
              <a:rPr lang="en-US" smtClean="0"/>
              <a:t>‹#›</a:t>
            </a:fld>
            <a:endParaRPr lang="en-US"/>
          </a:p>
        </p:txBody>
      </p:sp>
    </p:spTree>
    <p:extLst>
      <p:ext uri="{BB962C8B-B14F-4D97-AF65-F5344CB8AC3E}">
        <p14:creationId xmlns:p14="http://schemas.microsoft.com/office/powerpoint/2010/main" val="75350471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293FD3-74C7-4230-A451-6BABEBA5E070}" type="datetimeFigureOut">
              <a:rPr lang="en-US" smtClean="0"/>
              <a:t>2/19/2021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D052B4-CEF8-4AF0-A67E-726383BB11F9}" type="slidenum">
              <a:rPr lang="en-US" smtClean="0"/>
              <a:t>‹#›</a:t>
            </a:fld>
            <a:endParaRPr lang="en-US"/>
          </a:p>
        </p:txBody>
      </p:sp>
    </p:spTree>
    <p:extLst>
      <p:ext uri="{BB962C8B-B14F-4D97-AF65-F5344CB8AC3E}">
        <p14:creationId xmlns:p14="http://schemas.microsoft.com/office/powerpoint/2010/main" val="2375706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696E89F-BD9E-46AD-A44D-8106FA2A52C9}" type="datetime1">
              <a:rPr lang="en-US" altLang="en-US"/>
              <a:pPr>
                <a:defRPr/>
              </a:pPr>
              <a:t>2/19/2021</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6B1C059E-0331-46BF-A30F-4DD5D64D5ED3}" type="slidenum">
              <a:rPr lang="en-US" altLang="en-US"/>
              <a:pPr>
                <a:defRPr/>
              </a:pPr>
              <a:t>‹#›</a:t>
            </a:fld>
            <a:endParaRPr lang="en-US" altLang="en-US"/>
          </a:p>
        </p:txBody>
      </p:sp>
    </p:spTree>
    <p:extLst>
      <p:ext uri="{BB962C8B-B14F-4D97-AF65-F5344CB8AC3E}">
        <p14:creationId xmlns:p14="http://schemas.microsoft.com/office/powerpoint/2010/main" val="340693162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A293FD3-74C7-4230-A451-6BABEBA5E070}" type="datetimeFigureOut">
              <a:rPr lang="en-US" smtClean="0"/>
              <a:t>2/19/2021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D052B4-CEF8-4AF0-A67E-726383BB11F9}" type="slidenum">
              <a:rPr lang="en-US" smtClean="0"/>
              <a:t>‹#›</a:t>
            </a:fld>
            <a:endParaRPr lang="en-US"/>
          </a:p>
        </p:txBody>
      </p:sp>
    </p:spTree>
    <p:extLst>
      <p:ext uri="{BB962C8B-B14F-4D97-AF65-F5344CB8AC3E}">
        <p14:creationId xmlns:p14="http://schemas.microsoft.com/office/powerpoint/2010/main" val="3579176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A293FD3-74C7-4230-A451-6BABEBA5E070}" type="datetimeFigureOut">
              <a:rPr lang="en-US" smtClean="0"/>
              <a:t>2/19/2021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D052B4-CEF8-4AF0-A67E-726383BB11F9}" type="slidenum">
              <a:rPr lang="en-US" smtClean="0"/>
              <a:t>‹#›</a:t>
            </a:fld>
            <a:endParaRPr lang="en-US"/>
          </a:p>
        </p:txBody>
      </p:sp>
    </p:spTree>
    <p:extLst>
      <p:ext uri="{BB962C8B-B14F-4D97-AF65-F5344CB8AC3E}">
        <p14:creationId xmlns:p14="http://schemas.microsoft.com/office/powerpoint/2010/main" val="421114687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A293FD3-74C7-4230-A451-6BABEBA5E070}" type="datetimeFigureOut">
              <a:rPr lang="en-US" smtClean="0"/>
              <a:t>2/19/2021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D052B4-CEF8-4AF0-A67E-726383BB11F9}" type="slidenum">
              <a:rPr lang="en-US" smtClean="0"/>
              <a:t>‹#›</a:t>
            </a:fld>
            <a:endParaRPr lang="en-US"/>
          </a:p>
        </p:txBody>
      </p:sp>
    </p:spTree>
    <p:extLst>
      <p:ext uri="{BB962C8B-B14F-4D97-AF65-F5344CB8AC3E}">
        <p14:creationId xmlns:p14="http://schemas.microsoft.com/office/powerpoint/2010/main" val="405964908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A293FD3-74C7-4230-A451-6BABEBA5E070}" type="datetimeFigureOut">
              <a:rPr lang="en-US" smtClean="0"/>
              <a:t>2/19/2021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D052B4-CEF8-4AF0-A67E-726383BB11F9}" type="slidenum">
              <a:rPr lang="en-US" smtClean="0"/>
              <a:t>‹#›</a:t>
            </a:fld>
            <a:endParaRPr lang="en-US"/>
          </a:p>
        </p:txBody>
      </p:sp>
    </p:spTree>
    <p:extLst>
      <p:ext uri="{BB962C8B-B14F-4D97-AF65-F5344CB8AC3E}">
        <p14:creationId xmlns:p14="http://schemas.microsoft.com/office/powerpoint/2010/main" val="48126335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293FD3-74C7-4230-A451-6BABEBA5E070}" type="datetimeFigureOut">
              <a:rPr lang="en-US" smtClean="0"/>
              <a:t>2/19/2021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D052B4-CEF8-4AF0-A67E-726383BB11F9}" type="slidenum">
              <a:rPr lang="en-US" smtClean="0"/>
              <a:t>‹#›</a:t>
            </a:fld>
            <a:endParaRPr lang="en-US"/>
          </a:p>
        </p:txBody>
      </p:sp>
    </p:spTree>
    <p:extLst>
      <p:ext uri="{BB962C8B-B14F-4D97-AF65-F5344CB8AC3E}">
        <p14:creationId xmlns:p14="http://schemas.microsoft.com/office/powerpoint/2010/main" val="55247257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A293FD3-74C7-4230-A451-6BABEBA5E070}" type="datetimeFigureOut">
              <a:rPr lang="en-US" smtClean="0"/>
              <a:t>2/19/2021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D052B4-CEF8-4AF0-A67E-726383BB11F9}" type="slidenum">
              <a:rPr lang="en-US" smtClean="0"/>
              <a:t>‹#›</a:t>
            </a:fld>
            <a:endParaRPr lang="en-US"/>
          </a:p>
        </p:txBody>
      </p:sp>
    </p:spTree>
    <p:extLst>
      <p:ext uri="{BB962C8B-B14F-4D97-AF65-F5344CB8AC3E}">
        <p14:creationId xmlns:p14="http://schemas.microsoft.com/office/powerpoint/2010/main" val="170512306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A293FD3-74C7-4230-A451-6BABEBA5E070}" type="datetimeFigureOut">
              <a:rPr lang="en-US" smtClean="0"/>
              <a:t>2/19/2021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D052B4-CEF8-4AF0-A67E-726383BB11F9}" type="slidenum">
              <a:rPr lang="en-US" smtClean="0"/>
              <a:t>‹#›</a:t>
            </a:fld>
            <a:endParaRPr lang="en-US"/>
          </a:p>
        </p:txBody>
      </p:sp>
    </p:spTree>
    <p:extLst>
      <p:ext uri="{BB962C8B-B14F-4D97-AF65-F5344CB8AC3E}">
        <p14:creationId xmlns:p14="http://schemas.microsoft.com/office/powerpoint/2010/main" val="229763727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293FD3-74C7-4230-A451-6BABEBA5E070}" type="datetimeFigureOut">
              <a:rPr lang="en-US" smtClean="0"/>
              <a:t>2/19/2021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D052B4-CEF8-4AF0-A67E-726383BB11F9}" type="slidenum">
              <a:rPr lang="en-US" smtClean="0"/>
              <a:t>‹#›</a:t>
            </a:fld>
            <a:endParaRPr lang="en-US"/>
          </a:p>
        </p:txBody>
      </p:sp>
    </p:spTree>
    <p:extLst>
      <p:ext uri="{BB962C8B-B14F-4D97-AF65-F5344CB8AC3E}">
        <p14:creationId xmlns:p14="http://schemas.microsoft.com/office/powerpoint/2010/main" val="268910006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293FD3-74C7-4230-A451-6BABEBA5E070}" type="datetimeFigureOut">
              <a:rPr lang="en-US" smtClean="0"/>
              <a:t>2/19/2021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D052B4-CEF8-4AF0-A67E-726383BB11F9}" type="slidenum">
              <a:rPr lang="en-US" smtClean="0"/>
              <a:t>‹#›</a:t>
            </a:fld>
            <a:endParaRPr lang="en-US"/>
          </a:p>
        </p:txBody>
      </p:sp>
    </p:spTree>
    <p:extLst>
      <p:ext uri="{BB962C8B-B14F-4D97-AF65-F5344CB8AC3E}">
        <p14:creationId xmlns:p14="http://schemas.microsoft.com/office/powerpoint/2010/main" val="338852398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799D05-B544-4403-9458-CB3950F13C30}"/>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AF1AA8E1-7B84-456C-833F-97EDE86FE39A}"/>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05EE9977-D3D1-4C8D-BB4C-98CCDA2CACC1}"/>
              </a:ext>
            </a:extLst>
          </p:cNvPr>
          <p:cNvSpPr>
            <a:spLocks noGrp="1"/>
          </p:cNvSpPr>
          <p:nvPr>
            <p:ph type="dt" sz="half" idx="10"/>
          </p:nvPr>
        </p:nvSpPr>
        <p:spPr/>
        <p:txBody>
          <a:bodyPr/>
          <a:lstStyle/>
          <a:p>
            <a:fld id="{74862AE9-B9C5-4714-9278-CFA10BA5341F}" type="datetimeFigureOut">
              <a:rPr lang="en-US" smtClean="0"/>
              <a:t>2/19/2021</a:t>
            </a:fld>
            <a:endParaRPr lang="en-US"/>
          </a:p>
        </p:txBody>
      </p:sp>
      <p:sp>
        <p:nvSpPr>
          <p:cNvPr id="5" name="Footer Placeholder 4">
            <a:extLst>
              <a:ext uri="{FF2B5EF4-FFF2-40B4-BE49-F238E27FC236}">
                <a16:creationId xmlns:a16="http://schemas.microsoft.com/office/drawing/2014/main" id="{37691DE0-C5B3-4814-8757-FB319966DB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B7D1A1-CDC0-4C7A-87BB-9C71FC33F195}"/>
              </a:ext>
            </a:extLst>
          </p:cNvPr>
          <p:cNvSpPr>
            <a:spLocks noGrp="1"/>
          </p:cNvSpPr>
          <p:nvPr>
            <p:ph type="sldNum" sz="quarter" idx="12"/>
          </p:nvPr>
        </p:nvSpPr>
        <p:spPr/>
        <p:txBody>
          <a:bodyPr/>
          <a:lstStyle/>
          <a:p>
            <a:fld id="{5BF6BFB9-E547-4348-813D-C7D9D7B5DFA2}" type="slidenum">
              <a:rPr lang="en-US" smtClean="0"/>
              <a:t>‹#›</a:t>
            </a:fld>
            <a:endParaRPr lang="en-US"/>
          </a:p>
        </p:txBody>
      </p:sp>
    </p:spTree>
    <p:extLst>
      <p:ext uri="{BB962C8B-B14F-4D97-AF65-F5344CB8AC3E}">
        <p14:creationId xmlns:p14="http://schemas.microsoft.com/office/powerpoint/2010/main" val="1324120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DAC66E50-1591-4DA1-8900-F04C18B1EA25}" type="datetime1">
              <a:rPr lang="en-US" altLang="en-US"/>
              <a:pPr>
                <a:defRPr/>
              </a:pPr>
              <a:t>2/19/2021</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DBACAAE4-643C-49B9-A840-8B8B82F1449D}" type="slidenum">
              <a:rPr lang="en-US" altLang="en-US"/>
              <a:pPr>
                <a:defRPr/>
              </a:pPr>
              <a:t>‹#›</a:t>
            </a:fld>
            <a:endParaRPr lang="en-US" altLang="en-US"/>
          </a:p>
        </p:txBody>
      </p:sp>
    </p:spTree>
    <p:extLst>
      <p:ext uri="{BB962C8B-B14F-4D97-AF65-F5344CB8AC3E}">
        <p14:creationId xmlns:p14="http://schemas.microsoft.com/office/powerpoint/2010/main" val="18355657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91256-227C-4B62-B5E6-FF4C43BFFE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A550272-B4B3-4948-974E-B637D818E7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886DF3-F0E2-4267-914A-64819764AD67}"/>
              </a:ext>
            </a:extLst>
          </p:cNvPr>
          <p:cNvSpPr>
            <a:spLocks noGrp="1"/>
          </p:cNvSpPr>
          <p:nvPr>
            <p:ph type="dt" sz="half" idx="10"/>
          </p:nvPr>
        </p:nvSpPr>
        <p:spPr/>
        <p:txBody>
          <a:bodyPr/>
          <a:lstStyle/>
          <a:p>
            <a:fld id="{74862AE9-B9C5-4714-9278-CFA10BA5341F}" type="datetimeFigureOut">
              <a:rPr lang="en-US" smtClean="0"/>
              <a:t>2/19/2021</a:t>
            </a:fld>
            <a:endParaRPr lang="en-US"/>
          </a:p>
        </p:txBody>
      </p:sp>
      <p:sp>
        <p:nvSpPr>
          <p:cNvPr id="5" name="Footer Placeholder 4">
            <a:extLst>
              <a:ext uri="{FF2B5EF4-FFF2-40B4-BE49-F238E27FC236}">
                <a16:creationId xmlns:a16="http://schemas.microsoft.com/office/drawing/2014/main" id="{FA8442B5-39A1-4E13-953E-6C379FA242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357CEC-DDC7-4FF8-9D41-5AB6440848CF}"/>
              </a:ext>
            </a:extLst>
          </p:cNvPr>
          <p:cNvSpPr>
            <a:spLocks noGrp="1"/>
          </p:cNvSpPr>
          <p:nvPr>
            <p:ph type="sldNum" sz="quarter" idx="12"/>
          </p:nvPr>
        </p:nvSpPr>
        <p:spPr/>
        <p:txBody>
          <a:bodyPr/>
          <a:lstStyle/>
          <a:p>
            <a:fld id="{5BF6BFB9-E547-4348-813D-C7D9D7B5DFA2}" type="slidenum">
              <a:rPr lang="en-US" smtClean="0"/>
              <a:t>‹#›</a:t>
            </a:fld>
            <a:endParaRPr lang="en-US"/>
          </a:p>
        </p:txBody>
      </p:sp>
    </p:spTree>
    <p:extLst>
      <p:ext uri="{BB962C8B-B14F-4D97-AF65-F5344CB8AC3E}">
        <p14:creationId xmlns:p14="http://schemas.microsoft.com/office/powerpoint/2010/main" val="256288706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4F5A1C-6691-4BB0-AE4B-B4A16B851A2E}"/>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F11979C8-67C7-4D0E-B3AC-C7DB99C56680}"/>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F5322AC-0314-4754-BA85-95FEFBC3011A}"/>
              </a:ext>
            </a:extLst>
          </p:cNvPr>
          <p:cNvSpPr>
            <a:spLocks noGrp="1"/>
          </p:cNvSpPr>
          <p:nvPr>
            <p:ph type="dt" sz="half" idx="10"/>
          </p:nvPr>
        </p:nvSpPr>
        <p:spPr/>
        <p:txBody>
          <a:bodyPr/>
          <a:lstStyle/>
          <a:p>
            <a:fld id="{74862AE9-B9C5-4714-9278-CFA10BA5341F}" type="datetimeFigureOut">
              <a:rPr lang="en-US" smtClean="0"/>
              <a:t>2/19/2021</a:t>
            </a:fld>
            <a:endParaRPr lang="en-US"/>
          </a:p>
        </p:txBody>
      </p:sp>
      <p:sp>
        <p:nvSpPr>
          <p:cNvPr id="5" name="Footer Placeholder 4">
            <a:extLst>
              <a:ext uri="{FF2B5EF4-FFF2-40B4-BE49-F238E27FC236}">
                <a16:creationId xmlns:a16="http://schemas.microsoft.com/office/drawing/2014/main" id="{ACD553B2-23F5-40AB-BB1D-9C17054C04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269A06-B6DA-470B-87D1-C2585FB0CA07}"/>
              </a:ext>
            </a:extLst>
          </p:cNvPr>
          <p:cNvSpPr>
            <a:spLocks noGrp="1"/>
          </p:cNvSpPr>
          <p:nvPr>
            <p:ph type="sldNum" sz="quarter" idx="12"/>
          </p:nvPr>
        </p:nvSpPr>
        <p:spPr/>
        <p:txBody>
          <a:bodyPr/>
          <a:lstStyle/>
          <a:p>
            <a:fld id="{5BF6BFB9-E547-4348-813D-C7D9D7B5DFA2}" type="slidenum">
              <a:rPr lang="en-US" smtClean="0"/>
              <a:t>‹#›</a:t>
            </a:fld>
            <a:endParaRPr lang="en-US"/>
          </a:p>
        </p:txBody>
      </p:sp>
    </p:spTree>
    <p:extLst>
      <p:ext uri="{BB962C8B-B14F-4D97-AF65-F5344CB8AC3E}">
        <p14:creationId xmlns:p14="http://schemas.microsoft.com/office/powerpoint/2010/main" val="45157017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22DBA-51C7-4AFC-BFEC-EFB3D76BCB6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87CC15-1172-4EF7-9D10-2867162CE31D}"/>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90B994F-DCB0-408A-91C1-04428FE01261}"/>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DE7E4E3-579F-48C5-9F6C-80CD15355205}"/>
              </a:ext>
            </a:extLst>
          </p:cNvPr>
          <p:cNvSpPr>
            <a:spLocks noGrp="1"/>
          </p:cNvSpPr>
          <p:nvPr>
            <p:ph type="dt" sz="half" idx="10"/>
          </p:nvPr>
        </p:nvSpPr>
        <p:spPr/>
        <p:txBody>
          <a:bodyPr/>
          <a:lstStyle/>
          <a:p>
            <a:fld id="{74862AE9-B9C5-4714-9278-CFA10BA5341F}" type="datetimeFigureOut">
              <a:rPr lang="en-US" smtClean="0"/>
              <a:t>2/19/2021</a:t>
            </a:fld>
            <a:endParaRPr lang="en-US"/>
          </a:p>
        </p:txBody>
      </p:sp>
      <p:sp>
        <p:nvSpPr>
          <p:cNvPr id="6" name="Footer Placeholder 5">
            <a:extLst>
              <a:ext uri="{FF2B5EF4-FFF2-40B4-BE49-F238E27FC236}">
                <a16:creationId xmlns:a16="http://schemas.microsoft.com/office/drawing/2014/main" id="{3DE01100-0C61-4C90-902D-5893598458F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ACCDD4-EBF2-4028-BE6A-C1B0F7E2FED9}"/>
              </a:ext>
            </a:extLst>
          </p:cNvPr>
          <p:cNvSpPr>
            <a:spLocks noGrp="1"/>
          </p:cNvSpPr>
          <p:nvPr>
            <p:ph type="sldNum" sz="quarter" idx="12"/>
          </p:nvPr>
        </p:nvSpPr>
        <p:spPr/>
        <p:txBody>
          <a:bodyPr/>
          <a:lstStyle/>
          <a:p>
            <a:fld id="{5BF6BFB9-E547-4348-813D-C7D9D7B5DFA2}" type="slidenum">
              <a:rPr lang="en-US" smtClean="0"/>
              <a:t>‹#›</a:t>
            </a:fld>
            <a:endParaRPr lang="en-US"/>
          </a:p>
        </p:txBody>
      </p:sp>
    </p:spTree>
    <p:extLst>
      <p:ext uri="{BB962C8B-B14F-4D97-AF65-F5344CB8AC3E}">
        <p14:creationId xmlns:p14="http://schemas.microsoft.com/office/powerpoint/2010/main" val="361576841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74C35-293A-42A5-AE51-5F113B03A615}"/>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6EC6B63-BE85-4CE6-A99E-5F654060086E}"/>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B955D3BE-EC32-47AC-840C-AC47C42DBA8A}"/>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2E5912A-2944-4670-8B33-807F47755514}"/>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DDB52B68-CB79-4A23-A5E3-BB330732ACF3}"/>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1EF635E-A128-4283-A74C-2CB9F555F7C2}"/>
              </a:ext>
            </a:extLst>
          </p:cNvPr>
          <p:cNvSpPr>
            <a:spLocks noGrp="1"/>
          </p:cNvSpPr>
          <p:nvPr>
            <p:ph type="dt" sz="half" idx="10"/>
          </p:nvPr>
        </p:nvSpPr>
        <p:spPr/>
        <p:txBody>
          <a:bodyPr/>
          <a:lstStyle/>
          <a:p>
            <a:fld id="{74862AE9-B9C5-4714-9278-CFA10BA5341F}" type="datetimeFigureOut">
              <a:rPr lang="en-US" smtClean="0"/>
              <a:t>2/19/2021</a:t>
            </a:fld>
            <a:endParaRPr lang="en-US"/>
          </a:p>
        </p:txBody>
      </p:sp>
      <p:sp>
        <p:nvSpPr>
          <p:cNvPr id="8" name="Footer Placeholder 7">
            <a:extLst>
              <a:ext uri="{FF2B5EF4-FFF2-40B4-BE49-F238E27FC236}">
                <a16:creationId xmlns:a16="http://schemas.microsoft.com/office/drawing/2014/main" id="{DFD4A8AB-F22D-4D06-BB01-FE6F9981CE4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C30DA62-D408-451F-AF59-0E4F1DA2CACC}"/>
              </a:ext>
            </a:extLst>
          </p:cNvPr>
          <p:cNvSpPr>
            <a:spLocks noGrp="1"/>
          </p:cNvSpPr>
          <p:nvPr>
            <p:ph type="sldNum" sz="quarter" idx="12"/>
          </p:nvPr>
        </p:nvSpPr>
        <p:spPr/>
        <p:txBody>
          <a:bodyPr/>
          <a:lstStyle/>
          <a:p>
            <a:fld id="{5BF6BFB9-E547-4348-813D-C7D9D7B5DFA2}" type="slidenum">
              <a:rPr lang="en-US" smtClean="0"/>
              <a:t>‹#›</a:t>
            </a:fld>
            <a:endParaRPr lang="en-US"/>
          </a:p>
        </p:txBody>
      </p:sp>
    </p:spTree>
    <p:extLst>
      <p:ext uri="{BB962C8B-B14F-4D97-AF65-F5344CB8AC3E}">
        <p14:creationId xmlns:p14="http://schemas.microsoft.com/office/powerpoint/2010/main" val="81685659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310775-C1E4-4E33-BEEE-67471AF2CD8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0D52FB9-F7FF-4635-9B62-986F4D31F1CF}"/>
              </a:ext>
            </a:extLst>
          </p:cNvPr>
          <p:cNvSpPr>
            <a:spLocks noGrp="1"/>
          </p:cNvSpPr>
          <p:nvPr>
            <p:ph type="dt" sz="half" idx="10"/>
          </p:nvPr>
        </p:nvSpPr>
        <p:spPr/>
        <p:txBody>
          <a:bodyPr/>
          <a:lstStyle/>
          <a:p>
            <a:fld id="{74862AE9-B9C5-4714-9278-CFA10BA5341F}" type="datetimeFigureOut">
              <a:rPr lang="en-US" smtClean="0"/>
              <a:t>2/19/2021</a:t>
            </a:fld>
            <a:endParaRPr lang="en-US"/>
          </a:p>
        </p:txBody>
      </p:sp>
      <p:sp>
        <p:nvSpPr>
          <p:cNvPr id="4" name="Footer Placeholder 3">
            <a:extLst>
              <a:ext uri="{FF2B5EF4-FFF2-40B4-BE49-F238E27FC236}">
                <a16:creationId xmlns:a16="http://schemas.microsoft.com/office/drawing/2014/main" id="{3D347924-38FC-4984-97FD-A018D6B94F4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881C437-B22F-432D-953B-7C79B6E4583F}"/>
              </a:ext>
            </a:extLst>
          </p:cNvPr>
          <p:cNvSpPr>
            <a:spLocks noGrp="1"/>
          </p:cNvSpPr>
          <p:nvPr>
            <p:ph type="sldNum" sz="quarter" idx="12"/>
          </p:nvPr>
        </p:nvSpPr>
        <p:spPr/>
        <p:txBody>
          <a:bodyPr/>
          <a:lstStyle/>
          <a:p>
            <a:fld id="{5BF6BFB9-E547-4348-813D-C7D9D7B5DFA2}" type="slidenum">
              <a:rPr lang="en-US" smtClean="0"/>
              <a:t>‹#›</a:t>
            </a:fld>
            <a:endParaRPr lang="en-US"/>
          </a:p>
        </p:txBody>
      </p:sp>
    </p:spTree>
    <p:extLst>
      <p:ext uri="{BB962C8B-B14F-4D97-AF65-F5344CB8AC3E}">
        <p14:creationId xmlns:p14="http://schemas.microsoft.com/office/powerpoint/2010/main" val="198652748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2B7D76-44E5-450B-BF36-2BFD7E5B6407}"/>
              </a:ext>
            </a:extLst>
          </p:cNvPr>
          <p:cNvSpPr>
            <a:spLocks noGrp="1"/>
          </p:cNvSpPr>
          <p:nvPr>
            <p:ph type="dt" sz="half" idx="10"/>
          </p:nvPr>
        </p:nvSpPr>
        <p:spPr/>
        <p:txBody>
          <a:bodyPr/>
          <a:lstStyle/>
          <a:p>
            <a:fld id="{74862AE9-B9C5-4714-9278-CFA10BA5341F}" type="datetimeFigureOut">
              <a:rPr lang="en-US" smtClean="0"/>
              <a:t>2/19/2021</a:t>
            </a:fld>
            <a:endParaRPr lang="en-US"/>
          </a:p>
        </p:txBody>
      </p:sp>
      <p:sp>
        <p:nvSpPr>
          <p:cNvPr id="3" name="Footer Placeholder 2">
            <a:extLst>
              <a:ext uri="{FF2B5EF4-FFF2-40B4-BE49-F238E27FC236}">
                <a16:creationId xmlns:a16="http://schemas.microsoft.com/office/drawing/2014/main" id="{30E07B27-46FF-4E13-B969-4571F827B3E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C7AC87D-7002-472E-A25E-6A93DBEFCDF1}"/>
              </a:ext>
            </a:extLst>
          </p:cNvPr>
          <p:cNvSpPr>
            <a:spLocks noGrp="1"/>
          </p:cNvSpPr>
          <p:nvPr>
            <p:ph type="sldNum" sz="quarter" idx="12"/>
          </p:nvPr>
        </p:nvSpPr>
        <p:spPr/>
        <p:txBody>
          <a:bodyPr/>
          <a:lstStyle/>
          <a:p>
            <a:fld id="{5BF6BFB9-E547-4348-813D-C7D9D7B5DFA2}" type="slidenum">
              <a:rPr lang="en-US" smtClean="0"/>
              <a:t>‹#›</a:t>
            </a:fld>
            <a:endParaRPr lang="en-US"/>
          </a:p>
        </p:txBody>
      </p:sp>
    </p:spTree>
    <p:extLst>
      <p:ext uri="{BB962C8B-B14F-4D97-AF65-F5344CB8AC3E}">
        <p14:creationId xmlns:p14="http://schemas.microsoft.com/office/powerpoint/2010/main" val="293203287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586F6-B4E1-47C1-B1F0-9F7CCF578E61}"/>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E552A7E6-98DC-4458-9C10-A80DAE531A88}"/>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9D8AA45-7BF9-4E15-9986-4B43515A66B9}"/>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41F8E217-2076-4451-94EE-448FC9C53566}"/>
              </a:ext>
            </a:extLst>
          </p:cNvPr>
          <p:cNvSpPr>
            <a:spLocks noGrp="1"/>
          </p:cNvSpPr>
          <p:nvPr>
            <p:ph type="dt" sz="half" idx="10"/>
          </p:nvPr>
        </p:nvSpPr>
        <p:spPr/>
        <p:txBody>
          <a:bodyPr/>
          <a:lstStyle/>
          <a:p>
            <a:fld id="{74862AE9-B9C5-4714-9278-CFA10BA5341F}" type="datetimeFigureOut">
              <a:rPr lang="en-US" smtClean="0"/>
              <a:t>2/19/2021</a:t>
            </a:fld>
            <a:endParaRPr lang="en-US"/>
          </a:p>
        </p:txBody>
      </p:sp>
      <p:sp>
        <p:nvSpPr>
          <p:cNvPr id="6" name="Footer Placeholder 5">
            <a:extLst>
              <a:ext uri="{FF2B5EF4-FFF2-40B4-BE49-F238E27FC236}">
                <a16:creationId xmlns:a16="http://schemas.microsoft.com/office/drawing/2014/main" id="{9ADF0ABB-440E-4EF6-B4EE-E5EA8F7CFDF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E0D2B19-F54A-40B8-9329-8A59584365E1}"/>
              </a:ext>
            </a:extLst>
          </p:cNvPr>
          <p:cNvSpPr>
            <a:spLocks noGrp="1"/>
          </p:cNvSpPr>
          <p:nvPr>
            <p:ph type="sldNum" sz="quarter" idx="12"/>
          </p:nvPr>
        </p:nvSpPr>
        <p:spPr/>
        <p:txBody>
          <a:bodyPr/>
          <a:lstStyle/>
          <a:p>
            <a:fld id="{5BF6BFB9-E547-4348-813D-C7D9D7B5DFA2}" type="slidenum">
              <a:rPr lang="en-US" smtClean="0"/>
              <a:t>‹#›</a:t>
            </a:fld>
            <a:endParaRPr lang="en-US"/>
          </a:p>
        </p:txBody>
      </p:sp>
    </p:spTree>
    <p:extLst>
      <p:ext uri="{BB962C8B-B14F-4D97-AF65-F5344CB8AC3E}">
        <p14:creationId xmlns:p14="http://schemas.microsoft.com/office/powerpoint/2010/main" val="140458602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D97A7-9621-4DF6-9487-86A461D8E03D}"/>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09C2B97A-06E7-4446-BFDC-6EA84146BAEE}"/>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6101D381-2506-42D2-97BF-921F892107EB}"/>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6EEDEFD6-8BFE-4389-B4CE-55BDD8BE93EC}"/>
              </a:ext>
            </a:extLst>
          </p:cNvPr>
          <p:cNvSpPr>
            <a:spLocks noGrp="1"/>
          </p:cNvSpPr>
          <p:nvPr>
            <p:ph type="dt" sz="half" idx="10"/>
          </p:nvPr>
        </p:nvSpPr>
        <p:spPr/>
        <p:txBody>
          <a:bodyPr/>
          <a:lstStyle/>
          <a:p>
            <a:fld id="{74862AE9-B9C5-4714-9278-CFA10BA5341F}" type="datetimeFigureOut">
              <a:rPr lang="en-US" smtClean="0"/>
              <a:t>2/19/2021</a:t>
            </a:fld>
            <a:endParaRPr lang="en-US"/>
          </a:p>
        </p:txBody>
      </p:sp>
      <p:sp>
        <p:nvSpPr>
          <p:cNvPr id="6" name="Footer Placeholder 5">
            <a:extLst>
              <a:ext uri="{FF2B5EF4-FFF2-40B4-BE49-F238E27FC236}">
                <a16:creationId xmlns:a16="http://schemas.microsoft.com/office/drawing/2014/main" id="{9E1FDB1E-09C7-4FF6-AD2B-E9A8603EB8F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F63BEF9-F03B-40E6-92B2-1B80EB9F517D}"/>
              </a:ext>
            </a:extLst>
          </p:cNvPr>
          <p:cNvSpPr>
            <a:spLocks noGrp="1"/>
          </p:cNvSpPr>
          <p:nvPr>
            <p:ph type="sldNum" sz="quarter" idx="12"/>
          </p:nvPr>
        </p:nvSpPr>
        <p:spPr/>
        <p:txBody>
          <a:bodyPr/>
          <a:lstStyle/>
          <a:p>
            <a:fld id="{5BF6BFB9-E547-4348-813D-C7D9D7B5DFA2}" type="slidenum">
              <a:rPr lang="en-US" smtClean="0"/>
              <a:t>‹#›</a:t>
            </a:fld>
            <a:endParaRPr lang="en-US"/>
          </a:p>
        </p:txBody>
      </p:sp>
    </p:spTree>
    <p:extLst>
      <p:ext uri="{BB962C8B-B14F-4D97-AF65-F5344CB8AC3E}">
        <p14:creationId xmlns:p14="http://schemas.microsoft.com/office/powerpoint/2010/main" val="170715613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3A9FBA-4C47-4E7B-9E5C-05CC52E9D19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8ED468D-5633-4D39-9B17-5F07DA46C59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943D63-DADF-4023-B2D0-CE3B44B05C3D}"/>
              </a:ext>
            </a:extLst>
          </p:cNvPr>
          <p:cNvSpPr>
            <a:spLocks noGrp="1"/>
          </p:cNvSpPr>
          <p:nvPr>
            <p:ph type="dt" sz="half" idx="10"/>
          </p:nvPr>
        </p:nvSpPr>
        <p:spPr/>
        <p:txBody>
          <a:bodyPr/>
          <a:lstStyle/>
          <a:p>
            <a:fld id="{74862AE9-B9C5-4714-9278-CFA10BA5341F}" type="datetimeFigureOut">
              <a:rPr lang="en-US" smtClean="0"/>
              <a:t>2/19/2021</a:t>
            </a:fld>
            <a:endParaRPr lang="en-US"/>
          </a:p>
        </p:txBody>
      </p:sp>
      <p:sp>
        <p:nvSpPr>
          <p:cNvPr id="5" name="Footer Placeholder 4">
            <a:extLst>
              <a:ext uri="{FF2B5EF4-FFF2-40B4-BE49-F238E27FC236}">
                <a16:creationId xmlns:a16="http://schemas.microsoft.com/office/drawing/2014/main" id="{53D30688-543A-4770-AD82-DF0CAF71D4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BAAC40-988A-464F-BEBC-3DACF6BA62DF}"/>
              </a:ext>
            </a:extLst>
          </p:cNvPr>
          <p:cNvSpPr>
            <a:spLocks noGrp="1"/>
          </p:cNvSpPr>
          <p:nvPr>
            <p:ph type="sldNum" sz="quarter" idx="12"/>
          </p:nvPr>
        </p:nvSpPr>
        <p:spPr/>
        <p:txBody>
          <a:bodyPr/>
          <a:lstStyle/>
          <a:p>
            <a:fld id="{5BF6BFB9-E547-4348-813D-C7D9D7B5DFA2}" type="slidenum">
              <a:rPr lang="en-US" smtClean="0"/>
              <a:t>‹#›</a:t>
            </a:fld>
            <a:endParaRPr lang="en-US"/>
          </a:p>
        </p:txBody>
      </p:sp>
    </p:spTree>
    <p:extLst>
      <p:ext uri="{BB962C8B-B14F-4D97-AF65-F5344CB8AC3E}">
        <p14:creationId xmlns:p14="http://schemas.microsoft.com/office/powerpoint/2010/main" val="316279739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8C78798-2CF5-4F2B-A39E-CA28029D8900}"/>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3BEEB4A-75E0-43EC-B076-0BD3A570BA5D}"/>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ACAE5A-F212-4711-9EE0-812ECA86A928}"/>
              </a:ext>
            </a:extLst>
          </p:cNvPr>
          <p:cNvSpPr>
            <a:spLocks noGrp="1"/>
          </p:cNvSpPr>
          <p:nvPr>
            <p:ph type="dt" sz="half" idx="10"/>
          </p:nvPr>
        </p:nvSpPr>
        <p:spPr/>
        <p:txBody>
          <a:bodyPr/>
          <a:lstStyle/>
          <a:p>
            <a:fld id="{74862AE9-B9C5-4714-9278-CFA10BA5341F}" type="datetimeFigureOut">
              <a:rPr lang="en-US" smtClean="0"/>
              <a:t>2/19/2021</a:t>
            </a:fld>
            <a:endParaRPr lang="en-US"/>
          </a:p>
        </p:txBody>
      </p:sp>
      <p:sp>
        <p:nvSpPr>
          <p:cNvPr id="5" name="Footer Placeholder 4">
            <a:extLst>
              <a:ext uri="{FF2B5EF4-FFF2-40B4-BE49-F238E27FC236}">
                <a16:creationId xmlns:a16="http://schemas.microsoft.com/office/drawing/2014/main" id="{8486A5D3-A6DA-458E-ACC7-E2F5D73621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5EDEB8-D7FD-4238-A829-02DA0124F5F1}"/>
              </a:ext>
            </a:extLst>
          </p:cNvPr>
          <p:cNvSpPr>
            <a:spLocks noGrp="1"/>
          </p:cNvSpPr>
          <p:nvPr>
            <p:ph type="sldNum" sz="quarter" idx="12"/>
          </p:nvPr>
        </p:nvSpPr>
        <p:spPr/>
        <p:txBody>
          <a:bodyPr/>
          <a:lstStyle/>
          <a:p>
            <a:fld id="{5BF6BFB9-E547-4348-813D-C7D9D7B5DFA2}" type="slidenum">
              <a:rPr lang="en-US" smtClean="0"/>
              <a:t>‹#›</a:t>
            </a:fld>
            <a:endParaRPr lang="en-US"/>
          </a:p>
        </p:txBody>
      </p:sp>
    </p:spTree>
    <p:extLst>
      <p:ext uri="{BB962C8B-B14F-4D97-AF65-F5344CB8AC3E}">
        <p14:creationId xmlns:p14="http://schemas.microsoft.com/office/powerpoint/2010/main" val="2461036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theme" Target="../theme/theme10.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slideLayout" Target="../slideLayouts/slideLayout111.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9.xml"/><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theme" Target="../theme/theme11.xml"/><Relationship Id="rId2" Type="http://schemas.openxmlformats.org/officeDocument/2006/relationships/slideLayout" Target="../slideLayouts/slideLayout113.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0" Type="http://schemas.openxmlformats.org/officeDocument/2006/relationships/slideLayout" Target="../slideLayouts/slideLayout121.xml"/><Relationship Id="rId4" Type="http://schemas.openxmlformats.org/officeDocument/2006/relationships/slideLayout" Target="../slideLayouts/slideLayout115.xml"/><Relationship Id="rId9" Type="http://schemas.openxmlformats.org/officeDocument/2006/relationships/slideLayout" Target="../slideLayouts/slideLayout12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latin typeface="Calibri" panose="020F0502020204030204" pitchFamily="34" charset="0"/>
              </a:defRPr>
            </a:lvl1pPr>
          </a:lstStyle>
          <a:p>
            <a:pPr>
              <a:defRPr/>
            </a:pPr>
            <a:fld id="{A73DB0E5-85B9-4574-B58B-A61102914BA4}" type="datetime1">
              <a:rPr lang="en-US" altLang="en-US"/>
              <a:pPr>
                <a:defRPr/>
              </a:pPr>
              <a:t>2/19/2021</a:t>
            </a:fld>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latin typeface="Calibri" panose="020F0502020204030204" pitchFamily="34" charset="0"/>
              </a:defRPr>
            </a:lvl1pPr>
          </a:lstStyle>
          <a:p>
            <a:pPr>
              <a:defRPr/>
            </a:pPr>
            <a:endParaRPr lang="en-US"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AC28FA1C-A10D-4735-8B80-388342D4AD8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65" charset="0"/>
          <a:ea typeface="MS PGothic" panose="020B0600070205080204" pitchFamily="34"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65" charset="0"/>
          <a:ea typeface="MS PGothic" panose="020B0600070205080204" pitchFamily="34"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65" charset="0"/>
          <a:ea typeface="MS PGothic" panose="020B0600070205080204" pitchFamily="34"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65" charset="0"/>
          <a:ea typeface="MS PGothic" panose="020B0600070205080204" pitchFamily="34"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6pPr>
      <a:lvl7pPr marL="9144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7pPr>
      <a:lvl8pPr marL="13716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8pPr>
      <a:lvl9pPr marL="18288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ＭＳ Ｐゴシック" pitchFamily="-65"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110" charset="-128"/>
              </a:defRPr>
            </a:lvl1pPr>
          </a:lstStyle>
          <a:p>
            <a:pPr>
              <a:defRPr/>
            </a:pPr>
            <a:fld id="{0862414F-9458-4791-92F7-896754F415B0}" type="datetime1">
              <a:rPr lang="en-US"/>
              <a:pPr>
                <a:defRPr/>
              </a:pPr>
              <a:t>2/19/2021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ea typeface="ＭＳ Ｐゴシック" pitchFamily="-110" charset="-128"/>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4D9FC034-1CCA-43EC-A7FD-351980A3E767}" type="slidenum">
              <a:rPr lang="en-US" altLang="en-US"/>
              <a:pPr>
                <a:defRPr/>
              </a:pPr>
              <a:t>‹#›</a:t>
            </a:fld>
            <a:endParaRPr lang="en-US" altLang="en-US"/>
          </a:p>
        </p:txBody>
      </p:sp>
    </p:spTree>
    <p:extLst>
      <p:ext uri="{BB962C8B-B14F-4D97-AF65-F5344CB8AC3E}">
        <p14:creationId xmlns:p14="http://schemas.microsoft.com/office/powerpoint/2010/main" val="1295851322"/>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110" charset="-128"/>
          <a:cs typeface="ＭＳ Ｐゴシック" pitchFamily="-110" charset="-128"/>
        </a:defRPr>
      </a:lvl1pPr>
      <a:lvl2pPr algn="ctr" defTabSz="457200" rtl="0" eaLnBrk="0" fontAlgn="base" hangingPunct="0">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2pPr>
      <a:lvl3pPr algn="ctr" defTabSz="457200" rtl="0" eaLnBrk="0" fontAlgn="base" hangingPunct="0">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3pPr>
      <a:lvl4pPr algn="ctr" defTabSz="457200" rtl="0" eaLnBrk="0" fontAlgn="base" hangingPunct="0">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4pPr>
      <a:lvl5pPr algn="ctr" defTabSz="457200" rtl="0" eaLnBrk="0" fontAlgn="base" hangingPunct="0">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5pPr>
      <a:lvl6pPr marL="457200" algn="ctr" defTabSz="457200" rtl="0" fontAlgn="base">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6pPr>
      <a:lvl7pPr marL="914400" algn="ctr" defTabSz="457200" rtl="0" fontAlgn="base">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7pPr>
      <a:lvl8pPr marL="1371600" algn="ctr" defTabSz="457200" rtl="0" fontAlgn="base">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8pPr>
      <a:lvl9pPr marL="1828800" algn="ctr" defTabSz="457200" rtl="0" fontAlgn="base">
        <a:spcBef>
          <a:spcPct val="0"/>
        </a:spcBef>
        <a:spcAft>
          <a:spcPct val="0"/>
        </a:spcAft>
        <a:defRPr sz="4400">
          <a:solidFill>
            <a:schemeClr val="tx1"/>
          </a:solidFill>
          <a:latin typeface="Calibri" pitchFamily="-110" charset="0"/>
          <a:ea typeface="ＭＳ Ｐゴシック" pitchFamily="-110" charset="-128"/>
          <a:cs typeface="ＭＳ Ｐゴシック" pitchFamily="-110"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itchFamily="-110" charset="-128"/>
          <a:cs typeface="ＭＳ Ｐゴシック" pitchFamily="-110"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itchFamily="-110"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itchFamily="-110"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110"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110"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685800" y="122238"/>
            <a:ext cx="822960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4099" name="Text Placeholder 2"/>
          <p:cNvSpPr>
            <a:spLocks noGrp="1"/>
          </p:cNvSpPr>
          <p:nvPr>
            <p:ph type="body" idx="1"/>
          </p:nvPr>
        </p:nvSpPr>
        <p:spPr bwMode="auto">
          <a:xfrm>
            <a:off x="685800" y="808038"/>
            <a:ext cx="82296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6" name="Slide Number Placeholder 5"/>
          <p:cNvSpPr>
            <a:spLocks noGrp="1"/>
          </p:cNvSpPr>
          <p:nvPr>
            <p:ph type="sldNum" sz="quarter" idx="4"/>
          </p:nvPr>
        </p:nvSpPr>
        <p:spPr>
          <a:xfrm>
            <a:off x="457200" y="6340475"/>
            <a:ext cx="533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cs typeface="Arial" charset="0"/>
              </a:defRPr>
            </a:lvl1pPr>
          </a:lstStyle>
          <a:p>
            <a:pPr>
              <a:defRPr/>
            </a:pPr>
            <a:fld id="{3D82EF2F-2040-415E-BBA7-54D3B5784136}" type="slidenum">
              <a:rPr lang="en-US" altLang="zh-CN"/>
              <a:pPr>
                <a:defRPr/>
              </a:pPr>
              <a:t>‹#›</a:t>
            </a:fld>
            <a:endParaRPr lang="en-US" altLang="zh-CN"/>
          </a:p>
        </p:txBody>
      </p:sp>
    </p:spTree>
    <p:extLst>
      <p:ext uri="{BB962C8B-B14F-4D97-AF65-F5344CB8AC3E}">
        <p14:creationId xmlns:p14="http://schemas.microsoft.com/office/powerpoint/2010/main" val="46701982"/>
      </p:ext>
    </p:extLst>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Lst>
  <p:hf hdr="0" ftr="0" dt="0"/>
  <p:txStyles>
    <p:titleStyle>
      <a:lvl1pPr algn="ctr" rtl="0" eaLnBrk="0" fontAlgn="base" hangingPunct="0">
        <a:spcBef>
          <a:spcPct val="0"/>
        </a:spcBef>
        <a:spcAft>
          <a:spcPct val="0"/>
        </a:spcAft>
        <a:defRPr sz="4400" b="1" kern="1200">
          <a:solidFill>
            <a:srgbClr val="C00000"/>
          </a:solidFill>
          <a:latin typeface="+mj-lt"/>
          <a:ea typeface="+mj-ea"/>
          <a:cs typeface="+mj-cs"/>
        </a:defRPr>
      </a:lvl1pPr>
      <a:lvl2pPr algn="ctr" rtl="0" eaLnBrk="0" fontAlgn="base" hangingPunct="0">
        <a:spcBef>
          <a:spcPct val="0"/>
        </a:spcBef>
        <a:spcAft>
          <a:spcPct val="0"/>
        </a:spcAft>
        <a:defRPr sz="4400" b="1">
          <a:solidFill>
            <a:srgbClr val="C00000"/>
          </a:solidFill>
          <a:latin typeface="Calibri" pitchFamily="34" charset="0"/>
        </a:defRPr>
      </a:lvl2pPr>
      <a:lvl3pPr algn="ctr" rtl="0" eaLnBrk="0" fontAlgn="base" hangingPunct="0">
        <a:spcBef>
          <a:spcPct val="0"/>
        </a:spcBef>
        <a:spcAft>
          <a:spcPct val="0"/>
        </a:spcAft>
        <a:defRPr sz="4400" b="1">
          <a:solidFill>
            <a:srgbClr val="C00000"/>
          </a:solidFill>
          <a:latin typeface="Calibri" pitchFamily="34" charset="0"/>
        </a:defRPr>
      </a:lvl3pPr>
      <a:lvl4pPr algn="ctr" rtl="0" eaLnBrk="0" fontAlgn="base" hangingPunct="0">
        <a:spcBef>
          <a:spcPct val="0"/>
        </a:spcBef>
        <a:spcAft>
          <a:spcPct val="0"/>
        </a:spcAft>
        <a:defRPr sz="4400" b="1">
          <a:solidFill>
            <a:srgbClr val="C00000"/>
          </a:solidFill>
          <a:latin typeface="Calibri" pitchFamily="34" charset="0"/>
        </a:defRPr>
      </a:lvl4pPr>
      <a:lvl5pPr algn="ctr" rtl="0" eaLnBrk="0" fontAlgn="base" hangingPunct="0">
        <a:spcBef>
          <a:spcPct val="0"/>
        </a:spcBef>
        <a:spcAft>
          <a:spcPct val="0"/>
        </a:spcAft>
        <a:defRPr sz="4400" b="1">
          <a:solidFill>
            <a:srgbClr val="C00000"/>
          </a:solidFill>
          <a:latin typeface="Calibri" pitchFamily="34" charset="0"/>
        </a:defRPr>
      </a:lvl5pPr>
      <a:lvl6pPr marL="457200" algn="ctr" rtl="0" fontAlgn="base">
        <a:spcBef>
          <a:spcPct val="0"/>
        </a:spcBef>
        <a:spcAft>
          <a:spcPct val="0"/>
        </a:spcAft>
        <a:defRPr sz="4400" b="1">
          <a:solidFill>
            <a:srgbClr val="C00000"/>
          </a:solidFill>
          <a:latin typeface="Calibri" pitchFamily="34" charset="0"/>
        </a:defRPr>
      </a:lvl6pPr>
      <a:lvl7pPr marL="914400" algn="ctr" rtl="0" fontAlgn="base">
        <a:spcBef>
          <a:spcPct val="0"/>
        </a:spcBef>
        <a:spcAft>
          <a:spcPct val="0"/>
        </a:spcAft>
        <a:defRPr sz="4400" b="1">
          <a:solidFill>
            <a:srgbClr val="C00000"/>
          </a:solidFill>
          <a:latin typeface="Calibri" pitchFamily="34" charset="0"/>
        </a:defRPr>
      </a:lvl7pPr>
      <a:lvl8pPr marL="1371600" algn="ctr" rtl="0" fontAlgn="base">
        <a:spcBef>
          <a:spcPct val="0"/>
        </a:spcBef>
        <a:spcAft>
          <a:spcPct val="0"/>
        </a:spcAft>
        <a:defRPr sz="4400" b="1">
          <a:solidFill>
            <a:srgbClr val="C00000"/>
          </a:solidFill>
          <a:latin typeface="Calibri" pitchFamily="34" charset="0"/>
        </a:defRPr>
      </a:lvl8pPr>
      <a:lvl9pPr marL="1828800" algn="ctr" rtl="0" fontAlgn="base">
        <a:spcBef>
          <a:spcPct val="0"/>
        </a:spcBef>
        <a:spcAft>
          <a:spcPct val="0"/>
        </a:spcAft>
        <a:defRPr sz="4400" b="1">
          <a:solidFill>
            <a:srgbClr val="C00000"/>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b="1" kern="1200">
          <a:solidFill>
            <a:srgbClr val="002060"/>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b="1" kern="1200">
          <a:solidFill>
            <a:srgbClr val="002060"/>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b="1" kern="1200">
          <a:solidFill>
            <a:srgbClr val="002060"/>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b="1" kern="1200">
          <a:solidFill>
            <a:srgbClr val="002060"/>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b="1" kern="1200">
          <a:solidFill>
            <a:srgbClr val="0020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914400" eaLnBrk="1" hangingPunct="1">
              <a:defRPr sz="1200">
                <a:solidFill>
                  <a:prstClr val="black">
                    <a:tint val="75000"/>
                  </a:prstClr>
                </a:solidFill>
                <a:latin typeface="Arial" charset="0"/>
                <a:ea typeface="MS PGothic" pitchFamily="34" charset="-128"/>
                <a:cs typeface="Arial" charset="0"/>
              </a:defRPr>
            </a:lvl1pPr>
          </a:lstStyle>
          <a:p>
            <a:pPr>
              <a:defRPr/>
            </a:pPr>
            <a:fld id="{D35C774B-7BEE-4F7A-9C76-A455E4256E1F}" type="datetimeFigureOut">
              <a:rPr lang="en-US"/>
              <a:pPr>
                <a:defRPr/>
              </a:pPr>
              <a:t>2/19/2021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914400" eaLnBrk="1" hangingPunct="1">
              <a:defRPr sz="1200">
                <a:solidFill>
                  <a:prstClr val="black">
                    <a:tint val="75000"/>
                  </a:prstClr>
                </a:solidFill>
                <a:latin typeface="Arial" charset="0"/>
                <a:ea typeface="MS PGothic" pitchFamily="34" charset="-128"/>
                <a:cs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914400" eaLnBrk="1" hangingPunct="1">
              <a:defRPr sz="1200">
                <a:solidFill>
                  <a:prstClr val="black">
                    <a:tint val="75000"/>
                  </a:prstClr>
                </a:solidFill>
                <a:latin typeface="Arial" charset="0"/>
                <a:ea typeface="MS PGothic" pitchFamily="34" charset="-128"/>
                <a:cs typeface="Arial" charset="0"/>
              </a:defRPr>
            </a:lvl1pPr>
          </a:lstStyle>
          <a:p>
            <a:pPr>
              <a:defRPr/>
            </a:pPr>
            <a:fld id="{AB6B2706-511E-4731-B6D8-0725B0CE2CE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Arial" charset="0"/>
                <a:cs typeface="Arial" charset="0"/>
              </a:defRPr>
            </a:lvl1pPr>
          </a:lstStyle>
          <a:p>
            <a:pPr>
              <a:defRPr/>
            </a:pPr>
            <a:fld id="{206DC9EB-B6CB-467D-87B2-213C5BBF2CB6}" type="datetime1">
              <a:rPr lang="en-US" altLang="zh-CN"/>
              <a:pPr>
                <a:defRPr/>
              </a:pPr>
              <a:t>2/19/2021</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Arial" charset="0"/>
                <a:cs typeface="Arial" charset="0"/>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Arial" charset="0"/>
                <a:cs typeface="Arial" charset="0"/>
              </a:defRPr>
            </a:lvl1pPr>
          </a:lstStyle>
          <a:p>
            <a:pPr>
              <a:defRPr/>
            </a:pPr>
            <a:fld id="{1FCD41A7-07FA-4A6D-864A-A93E560A9718}"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331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fontAlgn="base">
              <a:spcBef>
                <a:spcPct val="0"/>
              </a:spcBef>
              <a:spcAft>
                <a:spcPct val="0"/>
              </a:spcAft>
            </a:pPr>
            <a:fld id="{B41825BB-2B50-445C-A18A-52193EFC475C}" type="datetime1">
              <a:rPr lang="en-US" altLang="zh-CN">
                <a:cs typeface="Arial" charset="0"/>
              </a:rPr>
              <a:pPr fontAlgn="base">
                <a:spcBef>
                  <a:spcPct val="0"/>
                </a:spcBef>
                <a:spcAft>
                  <a:spcPct val="0"/>
                </a:spcAft>
              </a:pPr>
              <a:t>2/19/2021</a:t>
            </a:fld>
            <a:endParaRPr lang="en-US" altLang="zh-CN">
              <a:cs typeface="Arial"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fontAlgn="base">
              <a:spcBef>
                <a:spcPct val="0"/>
              </a:spcBef>
              <a:spcAft>
                <a:spcPct val="0"/>
              </a:spcAft>
            </a:pPr>
            <a:endParaRPr lang="zh-CN" altLang="zh-CN">
              <a:cs typeface="Arial"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fontAlgn="base">
              <a:spcBef>
                <a:spcPct val="0"/>
              </a:spcBef>
              <a:spcAft>
                <a:spcPct val="0"/>
              </a:spcAft>
            </a:pPr>
            <a:fld id="{766CA76B-11D1-4D89-AE13-5EDFE27287F9}" type="slidenum">
              <a:rPr lang="en-US" altLang="zh-CN">
                <a:cs typeface="Arial" charset="0"/>
              </a:rPr>
              <a:pPr fontAlgn="base">
                <a:spcBef>
                  <a:spcPct val="0"/>
                </a:spcBef>
                <a:spcAft>
                  <a:spcPct val="0"/>
                </a:spcAft>
              </a:pPr>
              <a:t>‹#›</a:t>
            </a:fld>
            <a:endParaRPr lang="en-US" altLang="zh-CN">
              <a:cs typeface="Arial" charset="0"/>
            </a:endParaRPr>
          </a:p>
        </p:txBody>
      </p:sp>
    </p:spTree>
    <p:extLst>
      <p:ext uri="{BB962C8B-B14F-4D97-AF65-F5344CB8AC3E}">
        <p14:creationId xmlns:p14="http://schemas.microsoft.com/office/powerpoint/2010/main" val="2680841342"/>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Title Placeholder 1"/>
          <p:cNvSpPr>
            <a:spLocks noGrp="1"/>
          </p:cNvSpPr>
          <p:nvPr>
            <p:ph type="title"/>
          </p:nvPr>
        </p:nvSpPr>
        <p:spPr bwMode="auto">
          <a:xfrm>
            <a:off x="685800" y="122238"/>
            <a:ext cx="822960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5363" name="Text Placeholder 2"/>
          <p:cNvSpPr>
            <a:spLocks noGrp="1"/>
          </p:cNvSpPr>
          <p:nvPr>
            <p:ph type="body" idx="1"/>
          </p:nvPr>
        </p:nvSpPr>
        <p:spPr bwMode="auto">
          <a:xfrm>
            <a:off x="685800" y="808038"/>
            <a:ext cx="82296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p:cNvSpPr>
            <a:spLocks noGrp="1"/>
          </p:cNvSpPr>
          <p:nvPr>
            <p:ph type="sldNum" sz="quarter" idx="4"/>
          </p:nvPr>
        </p:nvSpPr>
        <p:spPr>
          <a:xfrm>
            <a:off x="457200" y="6340475"/>
            <a:ext cx="5334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1860949F-7C21-4366-806B-3EC704917882}" type="slidenum">
              <a:rPr lang="en-US"/>
              <a:pPr>
                <a:defRPr/>
              </a:pPr>
              <a:t>‹#›</a:t>
            </a:fld>
            <a:endParaRPr lang="en-US"/>
          </a:p>
        </p:txBody>
      </p:sp>
    </p:spTree>
    <p:extLst>
      <p:ext uri="{BB962C8B-B14F-4D97-AF65-F5344CB8AC3E}">
        <p14:creationId xmlns:p14="http://schemas.microsoft.com/office/powerpoint/2010/main" val="420823915"/>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Lst>
  <p:hf hdr="0" ftr="0" dt="0"/>
  <p:txStyles>
    <p:titleStyle>
      <a:lvl1pPr algn="ctr" rtl="0" eaLnBrk="0" fontAlgn="base" hangingPunct="0">
        <a:spcBef>
          <a:spcPct val="0"/>
        </a:spcBef>
        <a:spcAft>
          <a:spcPct val="0"/>
        </a:spcAft>
        <a:defRPr sz="4400" b="1" kern="1200">
          <a:solidFill>
            <a:srgbClr val="C00000"/>
          </a:solidFill>
          <a:latin typeface="+mj-lt"/>
          <a:ea typeface="+mj-ea"/>
          <a:cs typeface="+mj-cs"/>
        </a:defRPr>
      </a:lvl1pPr>
      <a:lvl2pPr algn="ctr" rtl="0" eaLnBrk="0" fontAlgn="base" hangingPunct="0">
        <a:spcBef>
          <a:spcPct val="0"/>
        </a:spcBef>
        <a:spcAft>
          <a:spcPct val="0"/>
        </a:spcAft>
        <a:defRPr sz="4400" b="1">
          <a:solidFill>
            <a:srgbClr val="C00000"/>
          </a:solidFill>
          <a:latin typeface="Calibri" pitchFamily="34" charset="0"/>
        </a:defRPr>
      </a:lvl2pPr>
      <a:lvl3pPr algn="ctr" rtl="0" eaLnBrk="0" fontAlgn="base" hangingPunct="0">
        <a:spcBef>
          <a:spcPct val="0"/>
        </a:spcBef>
        <a:spcAft>
          <a:spcPct val="0"/>
        </a:spcAft>
        <a:defRPr sz="4400" b="1">
          <a:solidFill>
            <a:srgbClr val="C00000"/>
          </a:solidFill>
          <a:latin typeface="Calibri" pitchFamily="34" charset="0"/>
        </a:defRPr>
      </a:lvl3pPr>
      <a:lvl4pPr algn="ctr" rtl="0" eaLnBrk="0" fontAlgn="base" hangingPunct="0">
        <a:spcBef>
          <a:spcPct val="0"/>
        </a:spcBef>
        <a:spcAft>
          <a:spcPct val="0"/>
        </a:spcAft>
        <a:defRPr sz="4400" b="1">
          <a:solidFill>
            <a:srgbClr val="C00000"/>
          </a:solidFill>
          <a:latin typeface="Calibri" pitchFamily="34" charset="0"/>
        </a:defRPr>
      </a:lvl4pPr>
      <a:lvl5pPr algn="ctr" rtl="0" eaLnBrk="0" fontAlgn="base" hangingPunct="0">
        <a:spcBef>
          <a:spcPct val="0"/>
        </a:spcBef>
        <a:spcAft>
          <a:spcPct val="0"/>
        </a:spcAft>
        <a:defRPr sz="4400" b="1">
          <a:solidFill>
            <a:srgbClr val="C00000"/>
          </a:solidFill>
          <a:latin typeface="Calibri" pitchFamily="34" charset="0"/>
        </a:defRPr>
      </a:lvl5pPr>
      <a:lvl6pPr marL="457200" algn="ctr" rtl="0" fontAlgn="base">
        <a:spcBef>
          <a:spcPct val="0"/>
        </a:spcBef>
        <a:spcAft>
          <a:spcPct val="0"/>
        </a:spcAft>
        <a:defRPr sz="4400" b="1">
          <a:solidFill>
            <a:srgbClr val="C00000"/>
          </a:solidFill>
          <a:latin typeface="Calibri" pitchFamily="34" charset="0"/>
        </a:defRPr>
      </a:lvl6pPr>
      <a:lvl7pPr marL="914400" algn="ctr" rtl="0" fontAlgn="base">
        <a:spcBef>
          <a:spcPct val="0"/>
        </a:spcBef>
        <a:spcAft>
          <a:spcPct val="0"/>
        </a:spcAft>
        <a:defRPr sz="4400" b="1">
          <a:solidFill>
            <a:srgbClr val="C00000"/>
          </a:solidFill>
          <a:latin typeface="Calibri" pitchFamily="34" charset="0"/>
        </a:defRPr>
      </a:lvl7pPr>
      <a:lvl8pPr marL="1371600" algn="ctr" rtl="0" fontAlgn="base">
        <a:spcBef>
          <a:spcPct val="0"/>
        </a:spcBef>
        <a:spcAft>
          <a:spcPct val="0"/>
        </a:spcAft>
        <a:defRPr sz="4400" b="1">
          <a:solidFill>
            <a:srgbClr val="C00000"/>
          </a:solidFill>
          <a:latin typeface="Calibri" pitchFamily="34" charset="0"/>
        </a:defRPr>
      </a:lvl8pPr>
      <a:lvl9pPr marL="1828800" algn="ctr" rtl="0" fontAlgn="base">
        <a:spcBef>
          <a:spcPct val="0"/>
        </a:spcBef>
        <a:spcAft>
          <a:spcPct val="0"/>
        </a:spcAft>
        <a:defRPr sz="4400" b="1">
          <a:solidFill>
            <a:srgbClr val="C00000"/>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b="1" kern="1200">
          <a:solidFill>
            <a:srgbClr val="002060"/>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b="1" kern="1200">
          <a:solidFill>
            <a:srgbClr val="002060"/>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b="1" kern="1200">
          <a:solidFill>
            <a:srgbClr val="002060"/>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b="1" kern="1200">
          <a:solidFill>
            <a:srgbClr val="002060"/>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b="1" kern="1200">
          <a:solidFill>
            <a:srgbClr val="0020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Title Placeholder 1"/>
          <p:cNvSpPr>
            <a:spLocks noGrp="1"/>
          </p:cNvSpPr>
          <p:nvPr>
            <p:ph type="title"/>
          </p:nvPr>
        </p:nvSpPr>
        <p:spPr bwMode="auto">
          <a:xfrm>
            <a:off x="685800" y="122238"/>
            <a:ext cx="822960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4339" name="Text Placeholder 2"/>
          <p:cNvSpPr>
            <a:spLocks noGrp="1"/>
          </p:cNvSpPr>
          <p:nvPr>
            <p:ph type="body" idx="1"/>
          </p:nvPr>
        </p:nvSpPr>
        <p:spPr bwMode="auto">
          <a:xfrm>
            <a:off x="685800" y="808038"/>
            <a:ext cx="82296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6" name="Slide Number Placeholder 5"/>
          <p:cNvSpPr>
            <a:spLocks noGrp="1"/>
          </p:cNvSpPr>
          <p:nvPr>
            <p:ph type="sldNum" sz="quarter" idx="4"/>
          </p:nvPr>
        </p:nvSpPr>
        <p:spPr>
          <a:xfrm>
            <a:off x="457200" y="6340475"/>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fontAlgn="base">
              <a:spcBef>
                <a:spcPct val="0"/>
              </a:spcBef>
              <a:spcAft>
                <a:spcPct val="0"/>
              </a:spcAft>
            </a:pPr>
            <a:fld id="{8CE1C9EF-2073-4EC3-9D5D-233827F01D72}" type="slidenum">
              <a:rPr lang="en-US" altLang="zh-CN">
                <a:cs typeface="Arial" charset="0"/>
              </a:rPr>
              <a:pPr fontAlgn="base">
                <a:spcBef>
                  <a:spcPct val="0"/>
                </a:spcBef>
                <a:spcAft>
                  <a:spcPct val="0"/>
                </a:spcAft>
              </a:pPr>
              <a:t>‹#›</a:t>
            </a:fld>
            <a:endParaRPr lang="en-US" altLang="zh-CN">
              <a:cs typeface="Arial" charset="0"/>
            </a:endParaRPr>
          </a:p>
        </p:txBody>
      </p:sp>
    </p:spTree>
    <p:extLst>
      <p:ext uri="{BB962C8B-B14F-4D97-AF65-F5344CB8AC3E}">
        <p14:creationId xmlns:p14="http://schemas.microsoft.com/office/powerpoint/2010/main" val="1113232117"/>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hf hdr="0" ftr="0" dt="0"/>
  <p:txStyles>
    <p:titleStyle>
      <a:lvl1pPr algn="ctr" rtl="0" eaLnBrk="0" fontAlgn="base" hangingPunct="0">
        <a:spcBef>
          <a:spcPct val="0"/>
        </a:spcBef>
        <a:spcAft>
          <a:spcPct val="0"/>
        </a:spcAft>
        <a:defRPr sz="4400" b="1" kern="1200">
          <a:solidFill>
            <a:srgbClr val="C00000"/>
          </a:solidFill>
          <a:latin typeface="+mj-lt"/>
          <a:ea typeface="+mj-ea"/>
          <a:cs typeface="+mj-cs"/>
        </a:defRPr>
      </a:lvl1pPr>
      <a:lvl2pPr algn="ctr" rtl="0" eaLnBrk="0" fontAlgn="base" hangingPunct="0">
        <a:spcBef>
          <a:spcPct val="0"/>
        </a:spcBef>
        <a:spcAft>
          <a:spcPct val="0"/>
        </a:spcAft>
        <a:defRPr sz="4400" b="1">
          <a:solidFill>
            <a:srgbClr val="C00000"/>
          </a:solidFill>
          <a:latin typeface="Calibri" pitchFamily="34" charset="0"/>
        </a:defRPr>
      </a:lvl2pPr>
      <a:lvl3pPr algn="ctr" rtl="0" eaLnBrk="0" fontAlgn="base" hangingPunct="0">
        <a:spcBef>
          <a:spcPct val="0"/>
        </a:spcBef>
        <a:spcAft>
          <a:spcPct val="0"/>
        </a:spcAft>
        <a:defRPr sz="4400" b="1">
          <a:solidFill>
            <a:srgbClr val="C00000"/>
          </a:solidFill>
          <a:latin typeface="Calibri" pitchFamily="34" charset="0"/>
        </a:defRPr>
      </a:lvl3pPr>
      <a:lvl4pPr algn="ctr" rtl="0" eaLnBrk="0" fontAlgn="base" hangingPunct="0">
        <a:spcBef>
          <a:spcPct val="0"/>
        </a:spcBef>
        <a:spcAft>
          <a:spcPct val="0"/>
        </a:spcAft>
        <a:defRPr sz="4400" b="1">
          <a:solidFill>
            <a:srgbClr val="C00000"/>
          </a:solidFill>
          <a:latin typeface="Calibri" pitchFamily="34" charset="0"/>
        </a:defRPr>
      </a:lvl4pPr>
      <a:lvl5pPr algn="ctr" rtl="0" eaLnBrk="0" fontAlgn="base" hangingPunct="0">
        <a:spcBef>
          <a:spcPct val="0"/>
        </a:spcBef>
        <a:spcAft>
          <a:spcPct val="0"/>
        </a:spcAft>
        <a:defRPr sz="4400" b="1">
          <a:solidFill>
            <a:srgbClr val="C00000"/>
          </a:solidFill>
          <a:latin typeface="Calibri" pitchFamily="34" charset="0"/>
        </a:defRPr>
      </a:lvl5pPr>
      <a:lvl6pPr marL="457200" algn="ctr" rtl="0" fontAlgn="base">
        <a:spcBef>
          <a:spcPct val="0"/>
        </a:spcBef>
        <a:spcAft>
          <a:spcPct val="0"/>
        </a:spcAft>
        <a:defRPr sz="4400" b="1">
          <a:solidFill>
            <a:srgbClr val="C00000"/>
          </a:solidFill>
          <a:latin typeface="Calibri" pitchFamily="34" charset="0"/>
        </a:defRPr>
      </a:lvl6pPr>
      <a:lvl7pPr marL="914400" algn="ctr" rtl="0" fontAlgn="base">
        <a:spcBef>
          <a:spcPct val="0"/>
        </a:spcBef>
        <a:spcAft>
          <a:spcPct val="0"/>
        </a:spcAft>
        <a:defRPr sz="4400" b="1">
          <a:solidFill>
            <a:srgbClr val="C00000"/>
          </a:solidFill>
          <a:latin typeface="Calibri" pitchFamily="34" charset="0"/>
        </a:defRPr>
      </a:lvl7pPr>
      <a:lvl8pPr marL="1371600" algn="ctr" rtl="0" fontAlgn="base">
        <a:spcBef>
          <a:spcPct val="0"/>
        </a:spcBef>
        <a:spcAft>
          <a:spcPct val="0"/>
        </a:spcAft>
        <a:defRPr sz="4400" b="1">
          <a:solidFill>
            <a:srgbClr val="C00000"/>
          </a:solidFill>
          <a:latin typeface="Calibri" pitchFamily="34" charset="0"/>
        </a:defRPr>
      </a:lvl8pPr>
      <a:lvl9pPr marL="1828800" algn="ctr" rtl="0" fontAlgn="base">
        <a:spcBef>
          <a:spcPct val="0"/>
        </a:spcBef>
        <a:spcAft>
          <a:spcPct val="0"/>
        </a:spcAft>
        <a:defRPr sz="4400" b="1">
          <a:solidFill>
            <a:srgbClr val="C00000"/>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b="1" kern="1200">
          <a:solidFill>
            <a:srgbClr val="002060"/>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b="1" kern="1200">
          <a:solidFill>
            <a:srgbClr val="002060"/>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b="1" kern="1200">
          <a:solidFill>
            <a:srgbClr val="002060"/>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b="1" kern="1200">
          <a:solidFill>
            <a:srgbClr val="002060"/>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b="1" kern="1200">
          <a:solidFill>
            <a:srgbClr val="0020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099"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defTabSz="914400" eaLnBrk="1" hangingPunct="1">
              <a:defRPr sz="1400">
                <a:solidFill>
                  <a:srgbClr val="000000"/>
                </a:solidFill>
                <a:latin typeface="Arial" charset="0"/>
                <a:ea typeface="+mn-ea"/>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defTabSz="914400" eaLnBrk="1" hangingPunct="1">
              <a:defRPr sz="1400">
                <a:solidFill>
                  <a:srgbClr val="000000"/>
                </a:solidFill>
                <a:latin typeface="Arial" charset="0"/>
                <a:ea typeface="+mn-ea"/>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solidFill>
                  <a:srgbClr val="000000"/>
                </a:solidFill>
              </a:defRPr>
            </a:lvl1pPr>
          </a:lstStyle>
          <a:p>
            <a:pPr>
              <a:defRPr/>
            </a:pPr>
            <a:fld id="{D8C2B2D8-2800-4891-A057-EA190BB4AAE9}" type="slidenum">
              <a:rPr lang="en-US" altLang="en-US"/>
              <a:pPr>
                <a:defRPr/>
              </a:pPr>
              <a:t>‹#›</a:t>
            </a:fld>
            <a:endParaRPr lang="en-US" altLang="en-US"/>
          </a:p>
        </p:txBody>
      </p:sp>
    </p:spTree>
    <p:extLst>
      <p:ext uri="{BB962C8B-B14F-4D97-AF65-F5344CB8AC3E}">
        <p14:creationId xmlns:p14="http://schemas.microsoft.com/office/powerpoint/2010/main" val="3174726443"/>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293FD3-74C7-4230-A451-6BABEBA5E070}" type="datetimeFigureOut">
              <a:rPr lang="en-US" smtClean="0"/>
              <a:t>2/19/2021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D052B4-CEF8-4AF0-A67E-726383BB11F9}" type="slidenum">
              <a:rPr lang="en-US" smtClean="0"/>
              <a:t>‹#›</a:t>
            </a:fld>
            <a:endParaRPr lang="en-US"/>
          </a:p>
        </p:txBody>
      </p:sp>
    </p:spTree>
    <p:extLst>
      <p:ext uri="{BB962C8B-B14F-4D97-AF65-F5344CB8AC3E}">
        <p14:creationId xmlns:p14="http://schemas.microsoft.com/office/powerpoint/2010/main" val="286257315"/>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DE9FE90-A356-4FC9-8CEE-5A26876330BB}"/>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E2C324A-7D65-4EEC-90A4-588C25CDF99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0182A2-ADF0-424B-B17C-1A980CE2DACB}"/>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4862AE9-B9C5-4714-9278-CFA10BA5341F}" type="datetimeFigureOut">
              <a:rPr lang="en-US" smtClean="0"/>
              <a:t>2/19/2021</a:t>
            </a:fld>
            <a:endParaRPr lang="en-US"/>
          </a:p>
        </p:txBody>
      </p:sp>
      <p:sp>
        <p:nvSpPr>
          <p:cNvPr id="5" name="Footer Placeholder 4">
            <a:extLst>
              <a:ext uri="{FF2B5EF4-FFF2-40B4-BE49-F238E27FC236}">
                <a16:creationId xmlns:a16="http://schemas.microsoft.com/office/drawing/2014/main" id="{81A60C80-8CFD-45F1-827F-5826874C5E38}"/>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6F011B7-90F2-41D2-90FA-5C7298FC0745}"/>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BF6BFB9-E547-4348-813D-C7D9D7B5DFA2}" type="slidenum">
              <a:rPr lang="en-US" smtClean="0"/>
              <a:t>‹#›</a:t>
            </a:fld>
            <a:endParaRPr lang="en-US"/>
          </a:p>
        </p:txBody>
      </p:sp>
    </p:spTree>
    <p:extLst>
      <p:ext uri="{BB962C8B-B14F-4D97-AF65-F5344CB8AC3E}">
        <p14:creationId xmlns:p14="http://schemas.microsoft.com/office/powerpoint/2010/main" val="134492706"/>
      </p:ext>
    </p:extLst>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4.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4.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4.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4.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8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06.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image" Target="../media/image180.png"/><Relationship Id="rId1" Type="http://schemas.openxmlformats.org/officeDocument/2006/relationships/slideLayout" Target="../slideLayouts/slideLayout9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0.png"/></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4.xml"/></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2.bin"/><Relationship Id="rId13" Type="http://schemas.openxmlformats.org/officeDocument/2006/relationships/image" Target="../media/image24.wmf"/><Relationship Id="rId3" Type="http://schemas.openxmlformats.org/officeDocument/2006/relationships/notesSlide" Target="../notesSlides/notesSlide7.xml"/><Relationship Id="rId7" Type="http://schemas.openxmlformats.org/officeDocument/2006/relationships/image" Target="../media/image21.wmf"/><Relationship Id="rId12" Type="http://schemas.openxmlformats.org/officeDocument/2006/relationships/oleObject" Target="../embeddings/oleObject4.bin"/><Relationship Id="rId2" Type="http://schemas.openxmlformats.org/officeDocument/2006/relationships/slideLayout" Target="../slideLayouts/slideLayout7.xml"/><Relationship Id="rId16" Type="http://schemas.openxmlformats.org/officeDocument/2006/relationships/image" Target="../media/image25.wmf"/><Relationship Id="rId1" Type="http://schemas.openxmlformats.org/officeDocument/2006/relationships/vmlDrawing" Target="../drawings/vmlDrawing1.vml"/><Relationship Id="rId6" Type="http://schemas.openxmlformats.org/officeDocument/2006/relationships/oleObject" Target="../embeddings/oleObject1.bin"/><Relationship Id="rId11" Type="http://schemas.openxmlformats.org/officeDocument/2006/relationships/image" Target="../media/image23.wmf"/><Relationship Id="rId5" Type="http://schemas.openxmlformats.org/officeDocument/2006/relationships/image" Target="../media/image26.png"/><Relationship Id="rId15" Type="http://schemas.openxmlformats.org/officeDocument/2006/relationships/oleObject" Target="../embeddings/oleObject5.bin"/><Relationship Id="rId10" Type="http://schemas.openxmlformats.org/officeDocument/2006/relationships/oleObject" Target="../embeddings/oleObject3.bin"/><Relationship Id="rId4" Type="http://schemas.openxmlformats.org/officeDocument/2006/relationships/image" Target="../media/image3.png"/><Relationship Id="rId9" Type="http://schemas.openxmlformats.org/officeDocument/2006/relationships/image" Target="../media/image22.wmf"/><Relationship Id="rId1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notesSlide" Target="../notesSlides/notesSlide10.xml"/><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27.png"/><Relationship Id="rId5" Type="http://schemas.openxmlformats.org/officeDocument/2006/relationships/image" Target="../media/image1.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30.png"/><Relationship Id="rId4" Type="http://schemas.openxmlformats.org/officeDocument/2006/relationships/oleObject" Target="../embeddings/oleObject7.bin"/></Relationships>
</file>

<file path=ppt/slides/_rels/slide3.xml.rels><?xml version="1.0" encoding="UTF-8" standalone="yes"?>
<Relationships xmlns="http://schemas.openxmlformats.org/package/2006/relationships"><Relationship Id="rId2" Type="http://schemas.openxmlformats.org/officeDocument/2006/relationships/hyperlink" Target="http://www.rakov.ece.ufl.edu/teaching/5490/5490.html" TargetMode="External"/><Relationship Id="rId1" Type="http://schemas.openxmlformats.org/officeDocument/2006/relationships/slideLayout" Target="../slideLayouts/slideLayout73.xml"/></Relationships>
</file>

<file path=ppt/slides/_rels/slide30.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30.png"/><Relationship Id="rId4" Type="http://schemas.openxmlformats.org/officeDocument/2006/relationships/oleObject" Target="../embeddings/oleObject8.bin"/></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84.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84.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8" Type="http://schemas.openxmlformats.org/officeDocument/2006/relationships/image" Target="../media/image39.wmf"/><Relationship Id="rId3" Type="http://schemas.openxmlformats.org/officeDocument/2006/relationships/image" Target="../media/image40.png"/><Relationship Id="rId7"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8.wmf"/><Relationship Id="rId5" Type="http://schemas.openxmlformats.org/officeDocument/2006/relationships/oleObject" Target="../embeddings/oleObject9.bin"/><Relationship Id="rId4" Type="http://schemas.openxmlformats.org/officeDocument/2006/relationships/image" Target="../media/image41.emf"/></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notesSlide" Target="../notesSlides/notesSlide16.xml"/><Relationship Id="rId7" Type="http://schemas.openxmlformats.org/officeDocument/2006/relationships/image" Target="../media/image42.wmf"/><Relationship Id="rId12" Type="http://schemas.openxmlformats.org/officeDocument/2006/relationships/image" Target="../media/image41.e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11.bin"/><Relationship Id="rId11" Type="http://schemas.openxmlformats.org/officeDocument/2006/relationships/image" Target="../media/image39.wmf"/><Relationship Id="rId5" Type="http://schemas.openxmlformats.org/officeDocument/2006/relationships/image" Target="../media/image43.png"/><Relationship Id="rId10" Type="http://schemas.openxmlformats.org/officeDocument/2006/relationships/oleObject" Target="../embeddings/oleObject13.bin"/><Relationship Id="rId4" Type="http://schemas.openxmlformats.org/officeDocument/2006/relationships/image" Target="../media/image1.png"/><Relationship Id="rId9" Type="http://schemas.openxmlformats.org/officeDocument/2006/relationships/image" Target="../media/image38.wmf"/></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1.png"/></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1.png"/></Relationships>
</file>

<file path=ppt/slides/_rels/slide44.xml.rels><?xml version="1.0" encoding="UTF-8" standalone="yes"?>
<Relationships xmlns="http://schemas.openxmlformats.org/package/2006/relationships"><Relationship Id="rId2" Type="http://schemas.openxmlformats.org/officeDocument/2006/relationships/hyperlink" Target="http://www.rakov.ece.ufl.edu/teaching/5490/5490.html" TargetMode="External"/><Relationship Id="rId1" Type="http://schemas.openxmlformats.org/officeDocument/2006/relationships/slideLayout" Target="../slideLayouts/slideLayout73.xml"/></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17.xml"/></Relationships>
</file>

<file path=ppt/slides/_rels/slide4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20.xml"/><Relationship Id="rId1" Type="http://schemas.openxmlformats.org/officeDocument/2006/relationships/slideLayout" Target="../slideLayouts/slideLayout29.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4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6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9.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3.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Line 5"/>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63" name="Line 6"/>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64" name="Rectangle 7"/>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fld id="{0F304496-595F-4314-A944-B905A3727E2D}" type="slidenum">
              <a:rPr lang="en-US" altLang="en-US" sz="1200">
                <a:solidFill>
                  <a:srgbClr val="FF6600"/>
                </a:solidFill>
                <a:latin typeface="Times New Roman" panose="02020603050405020304" pitchFamily="18" charset="0"/>
              </a:rPr>
              <a:pPr algn="ctr" eaLnBrk="1" hangingPunct="1">
                <a:spcBef>
                  <a:spcPct val="0"/>
                </a:spcBef>
                <a:buFontTx/>
                <a:buNone/>
              </a:pPr>
              <a:t>1</a:t>
            </a:fld>
            <a:endParaRPr lang="en-US" altLang="en-US" sz="1200">
              <a:solidFill>
                <a:srgbClr val="FF6600"/>
              </a:solidFill>
              <a:latin typeface="Times New Roman" panose="02020603050405020304" pitchFamily="18" charset="0"/>
            </a:endParaRPr>
          </a:p>
        </p:txBody>
      </p:sp>
      <p:pic>
        <p:nvPicPr>
          <p:cNvPr id="40965" name="Picture 8"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Picture 9"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7" name="Text Box 10"/>
          <p:cNvSpPr txBox="1">
            <a:spLocks noChangeArrowheads="1"/>
          </p:cNvSpPr>
          <p:nvPr/>
        </p:nvSpPr>
        <p:spPr bwMode="auto">
          <a:xfrm>
            <a:off x="1168400" y="2362200"/>
            <a:ext cx="708660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4400" b="1" dirty="0">
                <a:solidFill>
                  <a:srgbClr val="0000FF"/>
                </a:solidFill>
                <a:latin typeface="Arial" panose="020B0604020202020204" pitchFamily="34" charset="0"/>
                <a:cs typeface="Arial" panose="020B0604020202020204" pitchFamily="34" charset="0"/>
              </a:rPr>
              <a:t>3. Electrical Structure of</a:t>
            </a:r>
          </a:p>
          <a:p>
            <a:pPr algn="ctr" eaLnBrk="1" hangingPunct="1">
              <a:spcBef>
                <a:spcPct val="0"/>
              </a:spcBef>
              <a:buFontTx/>
              <a:buNone/>
            </a:pPr>
            <a:r>
              <a:rPr lang="en-US" altLang="en-US" sz="4400" b="1" dirty="0">
                <a:solidFill>
                  <a:srgbClr val="0000FF"/>
                </a:solidFill>
                <a:latin typeface="Arial" panose="020B0604020202020204" pitchFamily="34" charset="0"/>
                <a:cs typeface="Arial" panose="020B0604020202020204" pitchFamily="34" charset="0"/>
              </a:rPr>
              <a:t>    Thunderstorm  Clouds</a:t>
            </a:r>
          </a:p>
        </p:txBody>
      </p:sp>
      <p:sp>
        <p:nvSpPr>
          <p:cNvPr id="40968" name="Oval 6"/>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p>
        </p:txBody>
      </p:sp>
      <p:sp>
        <p:nvSpPr>
          <p:cNvPr id="40969" name="Oval 7"/>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Picture Placeholder 2"/>
          <p:cNvSpPr>
            <a:spLocks noGrp="1"/>
          </p:cNvSpPr>
          <p:nvPr>
            <p:ph type="pic" idx="1"/>
          </p:nvPr>
        </p:nvSpPr>
        <p:spPr/>
      </p:sp>
      <p:sp>
        <p:nvSpPr>
          <p:cNvPr id="4" name="Text Placeholder 3"/>
          <p:cNvSpPr>
            <a:spLocks noGrp="1"/>
          </p:cNvSpPr>
          <p:nvPr>
            <p:ph type="body" sz="half" idx="2"/>
          </p:nvPr>
        </p:nvSpPr>
        <p:spPr/>
        <p:txBody>
          <a:bodyPr/>
          <a:lstStyle/>
          <a:p>
            <a:endParaRPr lang="en-US"/>
          </a:p>
        </p:txBody>
      </p:sp>
      <p:sp>
        <p:nvSpPr>
          <p:cNvPr id="5" name="Slide Number Placeholder 4"/>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B162001-0904-4661-9864-B9CA92E95B43}" type="slidenum">
              <a:rPr kumimoji="0" lang="en-US" altLang="zh-CN" sz="1200" b="0" i="0" u="none" strike="noStrike" kern="1200" cap="none" spc="0" normalizeH="0" baseline="0" noProof="0" smtClean="0">
                <a:ln>
                  <a:noFill/>
                </a:ln>
                <a:solidFill>
                  <a:srgbClr val="898989"/>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altLang="zh-CN" sz="1200" b="0" i="0" u="none" strike="noStrike" kern="1200" cap="none" spc="0" normalizeH="0" baseline="0" noProof="0">
              <a:ln>
                <a:noFill/>
              </a:ln>
              <a:solidFill>
                <a:srgbClr val="898989"/>
              </a:solidFill>
              <a:effectLst/>
              <a:uLnTx/>
              <a:uFillTx/>
              <a:latin typeface="Calibri"/>
              <a:ea typeface="宋体" panose="02010600030101010101" pitchFamily="2" charset="-122"/>
              <a:cs typeface="+mn-cs"/>
            </a:endParaRPr>
          </a:p>
        </p:txBody>
      </p:sp>
      <p:pic>
        <p:nvPicPr>
          <p:cNvPr id="1026" name="Picture 2" descr="F:\4473 &amp; 5486_S17\Corona\Aerosol_Cloud_20130729_20550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533400"/>
            <a:ext cx="6908800" cy="51816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148201" y="612775"/>
            <a:ext cx="2036776" cy="707886"/>
          </a:xfrm>
          <a:prstGeom prst="rect">
            <a:avLst/>
          </a:prstGeom>
          <a:solidFill>
            <a:srgbClr val="FFFF00"/>
          </a:solidFill>
        </p:spPr>
        <p:txBody>
          <a:bodyPr wrap="non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A50021"/>
                </a:solidFill>
                <a:effectLst/>
                <a:uLnTx/>
                <a:uFillTx/>
                <a:latin typeface="Calibri"/>
                <a:ea typeface="宋体" panose="02010600030101010101" pitchFamily="2" charset="-122"/>
                <a:cs typeface="+mn-cs"/>
              </a:rPr>
              <a:t>Cloud of charged </a:t>
            </a:r>
          </a:p>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A50021"/>
                </a:solidFill>
                <a:effectLst/>
                <a:uLnTx/>
                <a:uFillTx/>
                <a:latin typeface="Calibri"/>
                <a:ea typeface="宋体" panose="02010600030101010101" pitchFamily="2" charset="-122"/>
                <a:cs typeface="+mn-cs"/>
              </a:rPr>
              <a:t>water droplets</a:t>
            </a: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2125662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Picture Placeholder 2"/>
          <p:cNvSpPr>
            <a:spLocks noGrp="1"/>
          </p:cNvSpPr>
          <p:nvPr>
            <p:ph type="pic" idx="1"/>
          </p:nvPr>
        </p:nvSpPr>
        <p:spPr/>
      </p:sp>
      <p:sp>
        <p:nvSpPr>
          <p:cNvPr id="4" name="Text Placeholder 3"/>
          <p:cNvSpPr>
            <a:spLocks noGrp="1"/>
          </p:cNvSpPr>
          <p:nvPr>
            <p:ph type="body" sz="half" idx="2"/>
          </p:nvPr>
        </p:nvSpPr>
        <p:spPr/>
        <p:txBody>
          <a:bodyPr/>
          <a:lstStyle/>
          <a:p>
            <a:endParaRPr lang="en-US"/>
          </a:p>
        </p:txBody>
      </p:sp>
      <p:sp>
        <p:nvSpPr>
          <p:cNvPr id="5" name="Slide Number Placeholder 4"/>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B162001-0904-4661-9864-B9CA92E95B43}" type="slidenum">
              <a:rPr kumimoji="0" lang="en-US" altLang="zh-CN" sz="1200" b="0" i="0" u="none" strike="noStrike" kern="1200" cap="none" spc="0" normalizeH="0" baseline="0" noProof="0" smtClean="0">
                <a:ln>
                  <a:noFill/>
                </a:ln>
                <a:solidFill>
                  <a:srgbClr val="898989"/>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altLang="zh-CN" sz="1200" b="0" i="0" u="none" strike="noStrike" kern="1200" cap="none" spc="0" normalizeH="0" baseline="0" noProof="0">
              <a:ln>
                <a:noFill/>
              </a:ln>
              <a:solidFill>
                <a:srgbClr val="898989"/>
              </a:solidFill>
              <a:effectLst/>
              <a:uLnTx/>
              <a:uFillTx/>
              <a:latin typeface="Calibri"/>
              <a:ea typeface="宋体" panose="02010600030101010101" pitchFamily="2" charset="-122"/>
              <a:cs typeface="+mn-cs"/>
            </a:endParaRPr>
          </a:p>
        </p:txBody>
      </p:sp>
      <p:pic>
        <p:nvPicPr>
          <p:cNvPr id="2050" name="Picture 2" descr="F:\4473 &amp; 5486_S17\Corona\Makalsky_Hair_20130729_20540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533400"/>
            <a:ext cx="6908800" cy="51816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392115" y="155575"/>
            <a:ext cx="2325317" cy="1200329"/>
          </a:xfrm>
          <a:prstGeom prst="rect">
            <a:avLst/>
          </a:prstGeom>
          <a:solidFill>
            <a:srgbClr val="FFFF00"/>
          </a:solidFill>
        </p:spPr>
        <p:txBody>
          <a:bodyPr wrap="non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A50021"/>
                </a:solidFill>
                <a:effectLst/>
                <a:uLnTx/>
                <a:uFillTx/>
                <a:latin typeface="Calibri"/>
                <a:ea typeface="宋体" panose="02010600030101010101" pitchFamily="2" charset="-122"/>
                <a:cs typeface="+mn-cs"/>
              </a:rPr>
              <a:t>     Cloud of charged </a:t>
            </a:r>
          </a:p>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A50021"/>
                </a:solidFill>
                <a:effectLst/>
                <a:uLnTx/>
                <a:uFillTx/>
                <a:latin typeface="Calibri"/>
                <a:ea typeface="宋体" panose="02010600030101010101" pitchFamily="2" charset="-122"/>
                <a:cs typeface="+mn-cs"/>
              </a:rPr>
              <a:t>     water droplets</a:t>
            </a:r>
          </a:p>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3200" b="1" i="0" u="none" strike="noStrike" kern="1200" cap="none" spc="0" normalizeH="0" baseline="0" noProof="0" dirty="0">
                <a:ln>
                  <a:noFill/>
                </a:ln>
                <a:solidFill>
                  <a:srgbClr val="A50021"/>
                </a:solidFill>
                <a:effectLst/>
                <a:uLnTx/>
                <a:uFillTx/>
                <a:latin typeface="Calibri"/>
                <a:ea typeface="宋体" panose="02010600030101010101" pitchFamily="2" charset="-122"/>
                <a:cs typeface="+mn-cs"/>
              </a:rPr>
              <a:t>↙</a:t>
            </a:r>
            <a:endPar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34618208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Picture Placeholder 2"/>
          <p:cNvSpPr>
            <a:spLocks noGrp="1"/>
          </p:cNvSpPr>
          <p:nvPr>
            <p:ph type="pic" idx="1"/>
          </p:nvPr>
        </p:nvSpPr>
        <p:spPr/>
      </p:sp>
      <p:sp>
        <p:nvSpPr>
          <p:cNvPr id="4" name="Text Placeholder 3"/>
          <p:cNvSpPr>
            <a:spLocks noGrp="1"/>
          </p:cNvSpPr>
          <p:nvPr>
            <p:ph type="body" sz="half" idx="2"/>
          </p:nvPr>
        </p:nvSpPr>
        <p:spPr/>
        <p:txBody>
          <a:bodyPr/>
          <a:lstStyle/>
          <a:p>
            <a:endParaRPr lang="en-US"/>
          </a:p>
        </p:txBody>
      </p:sp>
      <p:sp>
        <p:nvSpPr>
          <p:cNvPr id="5" name="Slide Number Placeholder 4"/>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B162001-0904-4661-9864-B9CA92E95B43}" type="slidenum">
              <a:rPr kumimoji="0" lang="en-US" altLang="zh-CN" sz="1200" b="0" i="0" u="none" strike="noStrike" kern="1200" cap="none" spc="0" normalizeH="0" baseline="0" noProof="0" smtClean="0">
                <a:ln>
                  <a:noFill/>
                </a:ln>
                <a:solidFill>
                  <a:srgbClr val="898989"/>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altLang="zh-CN" sz="1200" b="0" i="0" u="none" strike="noStrike" kern="1200" cap="none" spc="0" normalizeH="0" baseline="0" noProof="0">
              <a:ln>
                <a:noFill/>
              </a:ln>
              <a:solidFill>
                <a:srgbClr val="898989"/>
              </a:solidFill>
              <a:effectLst/>
              <a:uLnTx/>
              <a:uFillTx/>
              <a:latin typeface="Calibri"/>
              <a:ea typeface="宋体" panose="02010600030101010101" pitchFamily="2" charset="-122"/>
              <a:cs typeface="+mn-cs"/>
            </a:endParaRPr>
          </a:p>
        </p:txBody>
      </p:sp>
      <p:pic>
        <p:nvPicPr>
          <p:cNvPr id="6" name="Picture 5" descr="Michael and Sean Before Lightning"/>
          <p:cNvPicPr/>
          <p:nvPr/>
        </p:nvPicPr>
        <p:blipFill>
          <a:blip r:embed="rId2">
            <a:extLst>
              <a:ext uri="{28A0092B-C50C-407E-A947-70E740481C1C}">
                <a14:useLocalDpi xmlns:a14="http://schemas.microsoft.com/office/drawing/2010/main" val="0"/>
              </a:ext>
            </a:extLst>
          </a:blip>
          <a:srcRect/>
          <a:stretch>
            <a:fillRect/>
          </a:stretch>
        </p:blipFill>
        <p:spPr bwMode="auto">
          <a:xfrm>
            <a:off x="1447800" y="685800"/>
            <a:ext cx="6553200" cy="5181600"/>
          </a:xfrm>
          <a:prstGeom prst="rect">
            <a:avLst/>
          </a:prstGeom>
          <a:noFill/>
          <a:ln>
            <a:noFill/>
          </a:ln>
        </p:spPr>
      </p:pic>
      <p:sp>
        <p:nvSpPr>
          <p:cNvPr id="7" name="TextBox 6"/>
          <p:cNvSpPr txBox="1"/>
          <p:nvPr/>
        </p:nvSpPr>
        <p:spPr>
          <a:xfrm>
            <a:off x="1670539" y="905607"/>
            <a:ext cx="2787943" cy="369332"/>
          </a:xfrm>
          <a:prstGeom prst="rect">
            <a:avLst/>
          </a:prstGeom>
          <a:solidFill>
            <a:srgbClr val="FFFF00"/>
          </a:solidFill>
        </p:spPr>
        <p:txBody>
          <a:bodyPr wrap="non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Overhead thundercloud</a:t>
            </a:r>
          </a:p>
        </p:txBody>
      </p:sp>
    </p:spTree>
    <p:extLst>
      <p:ext uri="{BB962C8B-B14F-4D97-AF65-F5344CB8AC3E}">
        <p14:creationId xmlns:p14="http://schemas.microsoft.com/office/powerpoint/2010/main" val="42133001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Picture Placeholder 2"/>
          <p:cNvSpPr>
            <a:spLocks noGrp="1"/>
          </p:cNvSpPr>
          <p:nvPr>
            <p:ph type="pic" idx="1"/>
          </p:nvPr>
        </p:nvSpPr>
        <p:spPr/>
      </p:sp>
      <p:sp>
        <p:nvSpPr>
          <p:cNvPr id="4" name="Text Placeholder 3"/>
          <p:cNvSpPr>
            <a:spLocks noGrp="1"/>
          </p:cNvSpPr>
          <p:nvPr>
            <p:ph type="body" sz="half" idx="2"/>
          </p:nvPr>
        </p:nvSpPr>
        <p:spPr/>
        <p:txBody>
          <a:bodyPr/>
          <a:lstStyle/>
          <a:p>
            <a:endParaRPr lang="en-US"/>
          </a:p>
        </p:txBody>
      </p:sp>
      <p:sp>
        <p:nvSpPr>
          <p:cNvPr id="5" name="Slide Number Placeholder 4"/>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B162001-0904-4661-9864-B9CA92E95B43}" type="slidenum">
              <a:rPr kumimoji="0" lang="en-US" altLang="zh-CN" sz="1200" b="0" i="0" u="none" strike="noStrike" kern="1200" cap="none" spc="0" normalizeH="0" baseline="0" noProof="0" smtClean="0">
                <a:ln>
                  <a:noFill/>
                </a:ln>
                <a:solidFill>
                  <a:srgbClr val="898989"/>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altLang="zh-CN" sz="1200" b="0" i="0" u="none" strike="noStrike" kern="1200" cap="none" spc="0" normalizeH="0" baseline="0" noProof="0">
              <a:ln>
                <a:noFill/>
              </a:ln>
              <a:solidFill>
                <a:srgbClr val="898989"/>
              </a:solidFill>
              <a:effectLst/>
              <a:uLnTx/>
              <a:uFillTx/>
              <a:latin typeface="Calibri"/>
              <a:ea typeface="宋体" panose="02010600030101010101" pitchFamily="2" charset="-122"/>
              <a:cs typeface="+mn-cs"/>
            </a:endParaRPr>
          </a:p>
        </p:txBody>
      </p:sp>
      <p:pic>
        <p:nvPicPr>
          <p:cNvPr id="6" name="Picture 5" descr="Mary Before Lightning"/>
          <p:cNvPicPr/>
          <p:nvPr/>
        </p:nvPicPr>
        <p:blipFill>
          <a:blip r:embed="rId2">
            <a:extLst>
              <a:ext uri="{28A0092B-C50C-407E-A947-70E740481C1C}">
                <a14:useLocalDpi xmlns:a14="http://schemas.microsoft.com/office/drawing/2010/main" val="0"/>
              </a:ext>
            </a:extLst>
          </a:blip>
          <a:srcRect/>
          <a:stretch>
            <a:fillRect/>
          </a:stretch>
        </p:blipFill>
        <p:spPr bwMode="auto">
          <a:xfrm>
            <a:off x="1905000" y="232372"/>
            <a:ext cx="4724400" cy="6096000"/>
          </a:xfrm>
          <a:prstGeom prst="rect">
            <a:avLst/>
          </a:prstGeom>
          <a:noFill/>
          <a:ln>
            <a:noFill/>
          </a:ln>
        </p:spPr>
      </p:pic>
      <p:sp>
        <p:nvSpPr>
          <p:cNvPr id="7" name="TextBox 6"/>
          <p:cNvSpPr txBox="1"/>
          <p:nvPr/>
        </p:nvSpPr>
        <p:spPr>
          <a:xfrm>
            <a:off x="2954215" y="428109"/>
            <a:ext cx="2787943" cy="369332"/>
          </a:xfrm>
          <a:prstGeom prst="rect">
            <a:avLst/>
          </a:prstGeom>
          <a:solidFill>
            <a:srgbClr val="FFFF00"/>
          </a:solidFill>
        </p:spPr>
        <p:txBody>
          <a:bodyPr wrap="non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C00000"/>
                </a:solidFill>
                <a:effectLst/>
                <a:uLnTx/>
                <a:uFillTx/>
                <a:latin typeface="Arial" panose="020B0604020202020204" pitchFamily="34" charset="0"/>
                <a:ea typeface="MS PGothic" panose="020B0600070205080204" pitchFamily="34" charset="-128"/>
                <a:cs typeface="+mn-cs"/>
              </a:rPr>
              <a:t>Overhead thundercloud</a:t>
            </a:r>
            <a:endParaRPr kumimoji="0" lang="en-US" sz="18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endParaRPr>
          </a:p>
        </p:txBody>
      </p:sp>
      <p:sp>
        <p:nvSpPr>
          <p:cNvPr id="8" name="TextBox 7"/>
          <p:cNvSpPr txBox="1"/>
          <p:nvPr/>
        </p:nvSpPr>
        <p:spPr>
          <a:xfrm>
            <a:off x="9684568" y="728700"/>
            <a:ext cx="1600200" cy="461665"/>
          </a:xfrm>
          <a:prstGeom prst="rect">
            <a:avLst/>
          </a:prstGeom>
          <a:noFill/>
          <a:ln w="28575">
            <a:solidFill>
              <a:srgbClr val="0000FF"/>
            </a:solidFill>
          </a:ln>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1"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rPr>
              <a:t>Safety Tip</a:t>
            </a:r>
          </a:p>
        </p:txBody>
      </p:sp>
    </p:spTree>
    <p:extLst>
      <p:ext uri="{BB962C8B-B14F-4D97-AF65-F5344CB8AC3E}">
        <p14:creationId xmlns:p14="http://schemas.microsoft.com/office/powerpoint/2010/main" val="33684680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 name="Picture 188"/>
          <p:cNvPicPr>
            <a:picLocks noChangeAspect="1"/>
          </p:cNvPicPr>
          <p:nvPr/>
        </p:nvPicPr>
        <p:blipFill>
          <a:blip r:embed="rId2"/>
          <a:stretch>
            <a:fillRect/>
          </a:stretch>
        </p:blipFill>
        <p:spPr>
          <a:xfrm>
            <a:off x="1024341" y="175847"/>
            <a:ext cx="7474800" cy="5468815"/>
          </a:xfrm>
          <a:prstGeom prst="rect">
            <a:avLst/>
          </a:prstGeom>
        </p:spPr>
      </p:pic>
      <p:sp>
        <p:nvSpPr>
          <p:cNvPr id="191" name="TextBox 190"/>
          <p:cNvSpPr txBox="1"/>
          <p:nvPr/>
        </p:nvSpPr>
        <p:spPr>
          <a:xfrm>
            <a:off x="149469" y="5644662"/>
            <a:ext cx="8713177" cy="923330"/>
          </a:xfrm>
          <a:prstGeom prst="rect">
            <a:avLst/>
          </a:prstGeom>
          <a:noFill/>
        </p:spPr>
        <p:txBody>
          <a:bodyPr wrap="square" rtlCol="0">
            <a:spAutoFit/>
          </a:bodyPr>
          <a:lstStyle/>
          <a:p>
            <a:pPr marL="0" marR="0" lvl="0" indent="0" algn="just" defTabSz="4572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An isolated thundercloud in the central New Mexico, with rudimentary indication of how electric charge is thought to be distributed and around the thundercloud, as inferred from the remote and </a:t>
            </a:r>
            <a:r>
              <a:rPr kumimoji="0" lang="en-US" altLang="en-US" sz="1800" b="0" i="1"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in situ </a:t>
            </a: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observations. Adapted from </a:t>
            </a:r>
            <a:r>
              <a:rPr kumimoji="0" lang="en-US" altLang="en-US" sz="1800" b="0" i="0" u="none" strike="noStrike" kern="1200" cap="none" spc="0" normalizeH="0" baseline="0" noProof="0" dirty="0" err="1">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Krehbiel</a:t>
            </a: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 (1986).</a:t>
            </a:r>
          </a:p>
        </p:txBody>
      </p:sp>
    </p:spTree>
    <p:extLst>
      <p:ext uri="{BB962C8B-B14F-4D97-AF65-F5344CB8AC3E}">
        <p14:creationId xmlns:p14="http://schemas.microsoft.com/office/powerpoint/2010/main" val="36446483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0" y="6477000"/>
            <a:ext cx="304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fld id="{D61B5D95-CB9E-4EB2-9271-99ADBB8CB12D}" type="slidenum">
              <a:rPr lang="en-US" altLang="en-US" sz="900">
                <a:solidFill>
                  <a:srgbClr val="FF6600"/>
                </a:solidFill>
                <a:latin typeface="Times New Roman" panose="02020603050405020304" pitchFamily="18" charset="0"/>
              </a:rPr>
              <a:pPr algn="ctr" eaLnBrk="1" hangingPunct="1">
                <a:spcBef>
                  <a:spcPct val="0"/>
                </a:spcBef>
                <a:buFontTx/>
                <a:buNone/>
              </a:pPr>
              <a:t>15</a:t>
            </a:fld>
            <a:endParaRPr lang="en-US" altLang="en-US" sz="900">
              <a:solidFill>
                <a:srgbClr val="FF6600"/>
              </a:solidFill>
              <a:latin typeface="Times New Roman" panose="02020603050405020304" pitchFamily="18" charset="0"/>
            </a:endParaRPr>
          </a:p>
        </p:txBody>
      </p:sp>
      <p:sp>
        <p:nvSpPr>
          <p:cNvPr id="45059"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60"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61"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p>
        </p:txBody>
      </p:sp>
      <p:sp>
        <p:nvSpPr>
          <p:cNvPr id="45062"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p>
        </p:txBody>
      </p:sp>
      <p:pic>
        <p:nvPicPr>
          <p:cNvPr id="45063" name="Picture 7"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4" name="Rectangle 8"/>
          <p:cNvSpPr>
            <a:spLocks noChangeArrowheads="1"/>
          </p:cNvSpPr>
          <p:nvPr/>
        </p:nvSpPr>
        <p:spPr bwMode="auto">
          <a:xfrm>
            <a:off x="838200" y="6629400"/>
            <a:ext cx="304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fld id="{C5AE24CB-C88F-490C-8D5F-3206080D986E}" type="slidenum">
              <a:rPr lang="en-US" altLang="en-US" sz="1200">
                <a:solidFill>
                  <a:srgbClr val="FF6600"/>
                </a:solidFill>
                <a:latin typeface="Times New Roman" panose="02020603050405020304" pitchFamily="18" charset="0"/>
              </a:rPr>
              <a:pPr algn="ctr" eaLnBrk="1" hangingPunct="1">
                <a:spcBef>
                  <a:spcPct val="0"/>
                </a:spcBef>
                <a:buFontTx/>
                <a:buNone/>
              </a:pPr>
              <a:t>15</a:t>
            </a:fld>
            <a:endParaRPr lang="en-US" altLang="en-US" sz="1200">
              <a:solidFill>
                <a:srgbClr val="FF6600"/>
              </a:solidFill>
              <a:latin typeface="Times New Roman" panose="02020603050405020304" pitchFamily="18" charset="0"/>
            </a:endParaRPr>
          </a:p>
        </p:txBody>
      </p:sp>
      <p:pic>
        <p:nvPicPr>
          <p:cNvPr id="45065" name="Picture 9"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6" name="Picture 13" descr="fig3-2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600" y="480693"/>
            <a:ext cx="7239000" cy="4283075"/>
          </a:xfrm>
          <a:prstGeom prst="rect">
            <a:avLst/>
          </a:prstGeom>
          <a:solidFill>
            <a:srgbClr val="FFFF00"/>
          </a:solidFill>
          <a:ln>
            <a:noFill/>
          </a:ln>
        </p:spPr>
      </p:pic>
      <p:sp>
        <p:nvSpPr>
          <p:cNvPr id="45067" name="Text Box 14"/>
          <p:cNvSpPr txBox="1">
            <a:spLocks noChangeArrowheads="1"/>
          </p:cNvSpPr>
          <p:nvPr/>
        </p:nvSpPr>
        <p:spPr bwMode="auto">
          <a:xfrm>
            <a:off x="698500" y="4459269"/>
            <a:ext cx="83058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buFontTx/>
              <a:buNone/>
            </a:pPr>
            <a:r>
              <a:rPr lang="en-US" altLang="en-US" sz="2000" dirty="0">
                <a:latin typeface="Arial" panose="020B0604020202020204" pitchFamily="34" charset="0"/>
                <a:cs typeface="Arial" panose="020B0604020202020204" pitchFamily="34" charset="0"/>
              </a:rPr>
              <a:t>A vertical </a:t>
            </a:r>
            <a:r>
              <a:rPr lang="en-US" altLang="en-US" sz="2000" dirty="0" err="1">
                <a:latin typeface="Arial" panose="020B0604020202020204" pitchFamily="34" charset="0"/>
                <a:cs typeface="Arial" panose="020B0604020202020204" pitchFamily="34" charset="0"/>
              </a:rPr>
              <a:t>tripole</a:t>
            </a:r>
            <a:r>
              <a:rPr lang="en-US" altLang="en-US" sz="2000" dirty="0">
                <a:latin typeface="Arial" panose="020B0604020202020204" pitchFamily="34" charset="0"/>
                <a:cs typeface="Arial" panose="020B0604020202020204" pitchFamily="34" charset="0"/>
              </a:rPr>
              <a:t> representing the idealized gross charge structure of a thundercloud. The negative screening layer charges at the cloud top and the positive corona space charge produced at ground are ignored here.</a:t>
            </a:r>
          </a:p>
          <a:p>
            <a:pPr algn="just" eaLnBrk="1" hangingPunct="1">
              <a:spcBef>
                <a:spcPct val="0"/>
              </a:spcBef>
              <a:buFontTx/>
              <a:buNone/>
            </a:pPr>
            <a:r>
              <a:rPr lang="en-US" altLang="en-US" sz="2000" dirty="0">
                <a:solidFill>
                  <a:srgbClr val="0000FF"/>
                </a:solidFill>
                <a:latin typeface="Arial" panose="020B0604020202020204" pitchFamily="34" charset="0"/>
                <a:cs typeface="Arial" panose="020B0604020202020204" pitchFamily="34" charset="0"/>
              </a:rPr>
              <a:t>In order to compute E-fields, we will need to use (1) Coulomb’s Law, (2) the method of images, and (3) the principle of superposition.</a:t>
            </a:r>
          </a:p>
        </p:txBody>
      </p:sp>
      <p:sp>
        <p:nvSpPr>
          <p:cNvPr id="45068" name="Text Box 15"/>
          <p:cNvSpPr txBox="1">
            <a:spLocks noChangeArrowheads="1"/>
          </p:cNvSpPr>
          <p:nvPr/>
        </p:nvSpPr>
        <p:spPr bwMode="auto">
          <a:xfrm>
            <a:off x="698500" y="60325"/>
            <a:ext cx="77909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2000" dirty="0">
                <a:solidFill>
                  <a:srgbClr val="0000FF"/>
                </a:solidFill>
                <a:latin typeface="Arial" panose="020B0604020202020204" pitchFamily="34" charset="0"/>
                <a:cs typeface="Times New Roman" panose="02020603050405020304" pitchFamily="18" charset="0"/>
              </a:rPr>
              <a:t>    Cloud Charge Structure and Mechanisms of Cloud Electrification</a:t>
            </a:r>
          </a:p>
        </p:txBody>
      </p:sp>
      <p:sp>
        <p:nvSpPr>
          <p:cNvPr id="45069" name="Line 16"/>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502023" y="273572"/>
            <a:ext cx="8136332" cy="6121267"/>
          </a:xfrm>
          <a:prstGeom prst="rect">
            <a:avLst/>
          </a:prstGeom>
        </p:spPr>
      </p:pic>
      <p:sp>
        <p:nvSpPr>
          <p:cNvPr id="2" name="TextBox 1"/>
          <p:cNvSpPr txBox="1"/>
          <p:nvPr/>
        </p:nvSpPr>
        <p:spPr>
          <a:xfrm>
            <a:off x="668215" y="4088423"/>
            <a:ext cx="3901974" cy="1600199"/>
          </a:xfrm>
          <a:prstGeom prst="rect">
            <a:avLst/>
          </a:prstGeom>
          <a:noFill/>
          <a:ln w="38100">
            <a:solidFill>
              <a:srgbClr val="C00000"/>
            </a:solidFill>
          </a:ln>
        </p:spPr>
        <p:txBody>
          <a:bodyPr wrap="square" rtlCol="0">
            <a:spAutoFit/>
          </a:bodyPr>
          <a:lstStyle/>
          <a:p>
            <a:endParaRPr lang="en-US"/>
          </a:p>
        </p:txBody>
      </p:sp>
      <p:sp>
        <p:nvSpPr>
          <p:cNvPr id="3" name="TextBox 2"/>
          <p:cNvSpPr txBox="1"/>
          <p:nvPr/>
        </p:nvSpPr>
        <p:spPr>
          <a:xfrm>
            <a:off x="2058411" y="202223"/>
            <a:ext cx="5109091" cy="369332"/>
          </a:xfrm>
          <a:prstGeom prst="rect">
            <a:avLst/>
          </a:prstGeom>
          <a:solidFill>
            <a:schemeClr val="accent3">
              <a:lumMod val="40000"/>
              <a:lumOff val="60000"/>
            </a:schemeClr>
          </a:solidFill>
        </p:spPr>
        <p:txBody>
          <a:bodyPr wrap="none" rtlCol="0">
            <a:spAutoFit/>
          </a:bodyPr>
          <a:lstStyle/>
          <a:p>
            <a:r>
              <a:rPr lang="en-US" b="1" dirty="0">
                <a:solidFill>
                  <a:srgbClr val="0000FF"/>
                </a:solidFill>
              </a:rPr>
              <a:t>Atmospheric electricity (AE) sign convention</a:t>
            </a:r>
          </a:p>
        </p:txBody>
      </p:sp>
      <p:sp>
        <p:nvSpPr>
          <p:cNvPr id="4" name="TextBox 3"/>
          <p:cNvSpPr txBox="1"/>
          <p:nvPr/>
        </p:nvSpPr>
        <p:spPr>
          <a:xfrm>
            <a:off x="7167502" y="1213339"/>
            <a:ext cx="1802423" cy="3552093"/>
          </a:xfrm>
          <a:prstGeom prst="rect">
            <a:avLst/>
          </a:prstGeom>
          <a:noFill/>
          <a:ln w="38100">
            <a:solidFill>
              <a:srgbClr val="C00000"/>
            </a:solidFill>
          </a:ln>
        </p:spPr>
        <p:txBody>
          <a:bodyPr wrap="square" rtlCol="0">
            <a:spAutoFit/>
          </a:bodyPr>
          <a:lstStyle/>
          <a:p>
            <a:endParaRPr lang="en-US" dirty="0"/>
          </a:p>
        </p:txBody>
      </p:sp>
      <p:sp>
        <p:nvSpPr>
          <p:cNvPr id="6" name="TextBox 5">
            <a:extLst>
              <a:ext uri="{FF2B5EF4-FFF2-40B4-BE49-F238E27FC236}">
                <a16:creationId xmlns:a16="http://schemas.microsoft.com/office/drawing/2014/main" id="{5028B6E7-E343-4A05-B0F3-010011C51B2A}"/>
              </a:ext>
            </a:extLst>
          </p:cNvPr>
          <p:cNvSpPr txBox="1"/>
          <p:nvPr/>
        </p:nvSpPr>
        <p:spPr>
          <a:xfrm>
            <a:off x="6094172" y="5380080"/>
            <a:ext cx="2381613" cy="400110"/>
          </a:xfrm>
          <a:prstGeom prst="rect">
            <a:avLst/>
          </a:prstGeom>
          <a:solidFill>
            <a:srgbClr val="FFFF00"/>
          </a:solidFill>
        </p:spPr>
        <p:txBody>
          <a:bodyPr wrap="square" rtlCol="0">
            <a:spAutoFit/>
          </a:bodyPr>
          <a:lstStyle/>
          <a:p>
            <a:r>
              <a:rPr lang="en-US" sz="2000" b="1" dirty="0"/>
              <a:t>600-ms full scale</a:t>
            </a:r>
          </a:p>
        </p:txBody>
      </p:sp>
      <p:sp>
        <p:nvSpPr>
          <p:cNvPr id="7" name="TextBox 6">
            <a:extLst>
              <a:ext uri="{FF2B5EF4-FFF2-40B4-BE49-F238E27FC236}">
                <a16:creationId xmlns:a16="http://schemas.microsoft.com/office/drawing/2014/main" id="{A2F70456-BC7F-4567-A9BE-41055743E3F9}"/>
              </a:ext>
            </a:extLst>
          </p:cNvPr>
          <p:cNvSpPr txBox="1"/>
          <p:nvPr/>
        </p:nvSpPr>
        <p:spPr>
          <a:xfrm>
            <a:off x="1605280" y="5488567"/>
            <a:ext cx="2570480" cy="400110"/>
          </a:xfrm>
          <a:prstGeom prst="rect">
            <a:avLst/>
          </a:prstGeom>
          <a:solidFill>
            <a:srgbClr val="FFFF00"/>
          </a:solidFill>
        </p:spPr>
        <p:txBody>
          <a:bodyPr wrap="square" rtlCol="0">
            <a:spAutoFit/>
          </a:bodyPr>
          <a:lstStyle/>
          <a:p>
            <a:r>
              <a:rPr lang="en-US" sz="2000" b="1" dirty="0"/>
              <a:t>10 min per division</a:t>
            </a:r>
          </a:p>
        </p:txBody>
      </p:sp>
    </p:spTree>
    <p:extLst>
      <p:ext uri="{BB962C8B-B14F-4D97-AF65-F5344CB8AC3E}">
        <p14:creationId xmlns:p14="http://schemas.microsoft.com/office/powerpoint/2010/main" val="12568946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0" y="6477000"/>
            <a:ext cx="304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2875D340-63CD-454F-B65E-8F12F3437E92}" type="slidenum">
              <a:rPr kumimoji="0" lang="en-US" altLang="en-US" sz="9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17</a:t>
            </a:fld>
            <a:endParaRPr kumimoji="0" lang="en-US" altLang="en-US" sz="9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endParaRPr>
          </a:p>
        </p:txBody>
      </p:sp>
      <p:sp>
        <p:nvSpPr>
          <p:cNvPr id="53251"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sp>
        <p:nvSpPr>
          <p:cNvPr id="53252"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sp>
        <p:nvSpPr>
          <p:cNvPr id="53253"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
        <p:nvSpPr>
          <p:cNvPr id="53254"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pic>
        <p:nvPicPr>
          <p:cNvPr id="53255" name="Picture 7"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6" name="Rectangle 8"/>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9D16E4BB-B234-432F-85B3-2208FBE1889E}" type="slidenum">
              <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17</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endParaRPr>
          </a:p>
        </p:txBody>
      </p:sp>
      <p:pic>
        <p:nvPicPr>
          <p:cNvPr id="53257" name="Picture 9"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8" name="Line 10"/>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pic>
        <p:nvPicPr>
          <p:cNvPr id="53259" name="Picture 14" descr="fig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574" y="345389"/>
            <a:ext cx="8766878" cy="434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60" name="Text Box 15"/>
          <p:cNvSpPr txBox="1">
            <a:spLocks noChangeArrowheads="1"/>
          </p:cNvSpPr>
          <p:nvPr/>
        </p:nvSpPr>
        <p:spPr bwMode="auto">
          <a:xfrm>
            <a:off x="698500" y="4590663"/>
            <a:ext cx="83058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just" defTabSz="4572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Electric field at the ground about </a:t>
            </a:r>
            <a:r>
              <a:rPr kumimoji="0" lang="en-US" altLang="en-US" sz="2000" b="1" i="0" u="none" strike="noStrike" kern="1200" cap="none" spc="0" normalizeH="0" baseline="0" noProof="0" dirty="0">
                <a:ln>
                  <a:noFill/>
                </a:ln>
                <a:solidFill>
                  <a:srgbClr val="CC3300"/>
                </a:solidFill>
                <a:effectLst/>
                <a:uLnTx/>
                <a:uFillTx/>
                <a:latin typeface="Arial" panose="020B0604020202020204" pitchFamily="34" charset="0"/>
                <a:ea typeface="MS PGothic" panose="020B0600070205080204" pitchFamily="34" charset="-128"/>
                <a:cs typeface="Arial" panose="020B0604020202020204" pitchFamily="34" charset="0"/>
              </a:rPr>
              <a:t>5 km</a:t>
            </a:r>
            <a:r>
              <a:rPr kumimoji="0" lang="en-US" altLang="en-US" sz="2000" b="1"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 </a:t>
            </a:r>
            <a:r>
              <a:rPr kumimoji="0" lang="en-US" altLang="en-US" sz="20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from a small storm near Langmuir Laboratory, New Mexico, on 3 August 1984. An upward-directed electric field is defined as positive (according to the </a:t>
            </a:r>
            <a:r>
              <a:rPr kumimoji="0" lang="en-US" altLang="en-US" sz="2000" b="1" i="0" u="sng"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Arial" panose="020B0604020202020204" pitchFamily="34" charset="0"/>
              </a:rPr>
              <a:t>physics sign convention</a:t>
            </a:r>
            <a:r>
              <a:rPr kumimoji="0" lang="en-US" altLang="en-US" sz="20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 The large pulses superimposed on the rising portion of the overall electric field waveform are due to lightning. Adapted from </a:t>
            </a:r>
            <a:r>
              <a:rPr kumimoji="0" lang="en-US" altLang="en-US" sz="2000" b="0" i="0" u="none" strike="noStrike" kern="1200" cap="none" spc="0" normalizeH="0" baseline="0" noProof="0" dirty="0" err="1">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Krehbiel</a:t>
            </a:r>
            <a:r>
              <a:rPr kumimoji="0" lang="en-US" altLang="en-US" sz="20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 (1986).</a:t>
            </a:r>
          </a:p>
        </p:txBody>
      </p:sp>
      <p:sp>
        <p:nvSpPr>
          <p:cNvPr id="53261" name="Text Box 16"/>
          <p:cNvSpPr txBox="1">
            <a:spLocks noChangeArrowheads="1"/>
          </p:cNvSpPr>
          <p:nvPr/>
        </p:nvSpPr>
        <p:spPr bwMode="auto">
          <a:xfrm>
            <a:off x="698500" y="60325"/>
            <a:ext cx="76469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FF"/>
                </a:solidFill>
                <a:effectLst/>
                <a:uLnTx/>
                <a:uFillTx/>
                <a:latin typeface="Arial" panose="020B0604020202020204" pitchFamily="34" charset="0"/>
                <a:ea typeface="MS PGothic" panose="020B0600070205080204" pitchFamily="34" charset="-128"/>
                <a:cs typeface="Times New Roman" panose="02020603050405020304" pitchFamily="18" charset="0"/>
              </a:rPr>
              <a:t>   Cloud Charge Structure and Mechanisms of Cloud Electrification</a:t>
            </a:r>
          </a:p>
        </p:txBody>
      </p:sp>
      <p:sp>
        <p:nvSpPr>
          <p:cNvPr id="2" name="TextBox 1"/>
          <p:cNvSpPr txBox="1"/>
          <p:nvPr/>
        </p:nvSpPr>
        <p:spPr>
          <a:xfrm>
            <a:off x="1151792" y="3226777"/>
            <a:ext cx="2470639" cy="386861"/>
          </a:xfrm>
          <a:prstGeom prst="rect">
            <a:avLst/>
          </a:prstGeom>
          <a:noFill/>
          <a:ln w="38100">
            <a:solidFill>
              <a:srgbClr val="0000FF"/>
            </a:solidFill>
          </a:ln>
        </p:spPr>
        <p:txBody>
          <a:bodyPr wrap="squar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endParaRPr>
          </a:p>
        </p:txBody>
      </p:sp>
      <p:sp>
        <p:nvSpPr>
          <p:cNvPr id="3" name="TextBox 2"/>
          <p:cNvSpPr txBox="1"/>
          <p:nvPr/>
        </p:nvSpPr>
        <p:spPr>
          <a:xfrm>
            <a:off x="1447800" y="2770650"/>
            <a:ext cx="2095445" cy="369332"/>
          </a:xfrm>
          <a:prstGeom prst="rect">
            <a:avLst/>
          </a:prstGeom>
          <a:solidFill>
            <a:schemeClr val="accent3">
              <a:lumMod val="40000"/>
              <a:lumOff val="60000"/>
            </a:schemeClr>
          </a:solidFill>
        </p:spPr>
        <p:txBody>
          <a:bodyPr wrap="non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Fair-weather field</a:t>
            </a:r>
          </a:p>
        </p:txBody>
      </p:sp>
      <p:sp>
        <p:nvSpPr>
          <p:cNvPr id="4" name="TextBox 3"/>
          <p:cNvSpPr txBox="1"/>
          <p:nvPr/>
        </p:nvSpPr>
        <p:spPr>
          <a:xfrm>
            <a:off x="4589584" y="524471"/>
            <a:ext cx="2312377" cy="369332"/>
          </a:xfrm>
          <a:prstGeom prst="rect">
            <a:avLst/>
          </a:prstGeom>
          <a:solidFill>
            <a:schemeClr val="accent6">
              <a:lumMod val="20000"/>
              <a:lumOff val="80000"/>
            </a:schemeClr>
          </a:solidFill>
        </p:spPr>
        <p:txBody>
          <a:bodyPr wrap="squar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Thunderstorm field </a:t>
            </a:r>
          </a:p>
        </p:txBody>
      </p:sp>
      <p:sp>
        <p:nvSpPr>
          <p:cNvPr id="5" name="TextBox 4"/>
          <p:cNvSpPr txBox="1"/>
          <p:nvPr/>
        </p:nvSpPr>
        <p:spPr>
          <a:xfrm>
            <a:off x="4229045" y="1199036"/>
            <a:ext cx="3165231" cy="2554712"/>
          </a:xfrm>
          <a:prstGeom prst="rect">
            <a:avLst/>
          </a:prstGeom>
          <a:noFill/>
          <a:ln w="38100">
            <a:solidFill>
              <a:srgbClr val="C00000"/>
            </a:solidFill>
          </a:ln>
        </p:spPr>
        <p:txBody>
          <a:bodyPr wrap="squar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endParaRPr>
          </a:p>
        </p:txBody>
      </p:sp>
      <p:sp>
        <p:nvSpPr>
          <p:cNvPr id="6" name="TextBox 5"/>
          <p:cNvSpPr txBox="1"/>
          <p:nvPr/>
        </p:nvSpPr>
        <p:spPr>
          <a:xfrm>
            <a:off x="1354885" y="4083853"/>
            <a:ext cx="2890535" cy="369332"/>
          </a:xfrm>
          <a:prstGeom prst="rect">
            <a:avLst/>
          </a:prstGeom>
          <a:solidFill>
            <a:schemeClr val="accent3">
              <a:lumMod val="40000"/>
              <a:lumOff val="60000"/>
            </a:schemeClr>
          </a:solidFill>
        </p:spPr>
        <p:txBody>
          <a:bodyPr wrap="none" rtlCol="0">
            <a:spAutoFit/>
          </a:bodyPr>
          <a:lstStyle/>
          <a:p>
            <a:r>
              <a:rPr lang="en-US" b="1" dirty="0">
                <a:solidFill>
                  <a:srgbClr val="0000FF"/>
                </a:solidFill>
              </a:rPr>
              <a:t>Physics sign convention</a:t>
            </a:r>
          </a:p>
        </p:txBody>
      </p:sp>
      <p:sp>
        <p:nvSpPr>
          <p:cNvPr id="7" name="TextBox 6">
            <a:extLst>
              <a:ext uri="{FF2B5EF4-FFF2-40B4-BE49-F238E27FC236}">
                <a16:creationId xmlns:a16="http://schemas.microsoft.com/office/drawing/2014/main" id="{25A58F05-2937-42FD-A1B6-5B62331C5A24}"/>
              </a:ext>
            </a:extLst>
          </p:cNvPr>
          <p:cNvSpPr txBox="1"/>
          <p:nvPr/>
        </p:nvSpPr>
        <p:spPr>
          <a:xfrm>
            <a:off x="6264626" y="4052336"/>
            <a:ext cx="2387600" cy="400110"/>
          </a:xfrm>
          <a:prstGeom prst="rect">
            <a:avLst/>
          </a:prstGeom>
          <a:solidFill>
            <a:srgbClr val="FFFF00"/>
          </a:solidFill>
        </p:spPr>
        <p:txBody>
          <a:bodyPr wrap="square" rtlCol="0">
            <a:spAutoFit/>
          </a:bodyPr>
          <a:lstStyle/>
          <a:p>
            <a:r>
              <a:rPr lang="en-US" sz="2000" b="1" dirty="0"/>
              <a:t>5 min per division</a:t>
            </a:r>
          </a:p>
        </p:txBody>
      </p:sp>
    </p:spTree>
    <p:extLst>
      <p:ext uri="{BB962C8B-B14F-4D97-AF65-F5344CB8AC3E}">
        <p14:creationId xmlns:p14="http://schemas.microsoft.com/office/powerpoint/2010/main" val="35597120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0" y="6477000"/>
            <a:ext cx="304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D61B5D95-CB9E-4EB2-9271-99ADBB8CB12D}" type="slidenum">
              <a:rPr kumimoji="0" lang="en-US" altLang="en-US" sz="9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18</a:t>
            </a:fld>
            <a:endParaRPr kumimoji="0" lang="en-US" altLang="en-US" sz="9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endParaRPr>
          </a:p>
        </p:txBody>
      </p:sp>
      <p:sp>
        <p:nvSpPr>
          <p:cNvPr id="45059"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sp>
        <p:nvSpPr>
          <p:cNvPr id="45060"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sp>
        <p:nvSpPr>
          <p:cNvPr id="45061"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
        <p:nvSpPr>
          <p:cNvPr id="45062"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pic>
        <p:nvPicPr>
          <p:cNvPr id="45063" name="Picture 7"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4" name="Rectangle 8"/>
          <p:cNvSpPr>
            <a:spLocks noChangeArrowheads="1"/>
          </p:cNvSpPr>
          <p:nvPr/>
        </p:nvSpPr>
        <p:spPr bwMode="auto">
          <a:xfrm>
            <a:off x="838200" y="6629400"/>
            <a:ext cx="304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C5AE24CB-C88F-490C-8D5F-3206080D986E}" type="slidenum">
              <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18</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endParaRPr>
          </a:p>
        </p:txBody>
      </p:sp>
      <p:pic>
        <p:nvPicPr>
          <p:cNvPr id="45065" name="Picture 9"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6" name="Picture 13" descr="fig3-2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600" y="480693"/>
            <a:ext cx="7239000" cy="4283075"/>
          </a:xfrm>
          <a:prstGeom prst="rect">
            <a:avLst/>
          </a:prstGeom>
          <a:solidFill>
            <a:srgbClr val="FFFF00"/>
          </a:solidFill>
          <a:ln>
            <a:noFill/>
          </a:ln>
        </p:spPr>
      </p:pic>
      <p:sp>
        <p:nvSpPr>
          <p:cNvPr id="45067" name="Text Box 14"/>
          <p:cNvSpPr txBox="1">
            <a:spLocks noChangeArrowheads="1"/>
          </p:cNvSpPr>
          <p:nvPr/>
        </p:nvSpPr>
        <p:spPr bwMode="auto">
          <a:xfrm>
            <a:off x="698500" y="4459269"/>
            <a:ext cx="83058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just" defTabSz="4572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A vertical </a:t>
            </a:r>
            <a:r>
              <a:rPr kumimoji="0" lang="en-US" altLang="en-US" sz="2000" b="0" i="0" u="none" strike="noStrike" kern="1200" cap="none" spc="0" normalizeH="0" baseline="0" noProof="0" dirty="0" err="1">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tripole</a:t>
            </a:r>
            <a:r>
              <a:rPr kumimoji="0" lang="en-US" altLang="en-US" sz="20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 representing the idealized gross charge structure of a thundercloud. The negative screening layer charges at the cloud top and the positive corona space charge produced at ground are ignored here.</a:t>
            </a:r>
          </a:p>
          <a:p>
            <a:pPr marL="0" marR="0" lvl="0" indent="0" algn="just" defTabSz="4572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Arial" panose="020B0604020202020204" pitchFamily="34" charset="0"/>
              </a:rPr>
              <a:t>In order to compute E-fields, we will need to use (1) Coulomb’s Law, (2) the method of images, and (3) the principle of superposition.</a:t>
            </a:r>
          </a:p>
        </p:txBody>
      </p:sp>
      <p:sp>
        <p:nvSpPr>
          <p:cNvPr id="45068" name="Text Box 15"/>
          <p:cNvSpPr txBox="1">
            <a:spLocks noChangeArrowheads="1"/>
          </p:cNvSpPr>
          <p:nvPr/>
        </p:nvSpPr>
        <p:spPr bwMode="auto">
          <a:xfrm>
            <a:off x="698500" y="60325"/>
            <a:ext cx="77909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Times New Roman" panose="02020603050405020304" pitchFamily="18" charset="0"/>
              </a:rPr>
              <a:t>    Cloud Charge Structure and Mechanisms of Cloud Electrification</a:t>
            </a:r>
          </a:p>
        </p:txBody>
      </p:sp>
      <p:sp>
        <p:nvSpPr>
          <p:cNvPr id="45069" name="Line 16"/>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13138019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180408" y="116378"/>
            <a:ext cx="6700058" cy="6675120"/>
          </a:xfrm>
          <a:prstGeom prst="rect">
            <a:avLst/>
          </a:prstGeom>
        </p:spPr>
      </p:pic>
    </p:spTree>
    <p:extLst>
      <p:ext uri="{BB962C8B-B14F-4D97-AF65-F5344CB8AC3E}">
        <p14:creationId xmlns:p14="http://schemas.microsoft.com/office/powerpoint/2010/main" val="11021075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4ACF1049-10D7-4298-849D-A0895E675CC3}"/>
              </a:ext>
            </a:extLst>
          </p:cNvPr>
          <p:cNvGraphicFramePr>
            <a:graphicFrameLocks noGrp="1"/>
          </p:cNvGraphicFramePr>
          <p:nvPr>
            <p:extLst>
              <p:ext uri="{D42A27DB-BD31-4B8C-83A1-F6EECF244321}">
                <p14:modId xmlns:p14="http://schemas.microsoft.com/office/powerpoint/2010/main" val="760322446"/>
              </p:ext>
            </p:extLst>
          </p:nvPr>
        </p:nvGraphicFramePr>
        <p:xfrm>
          <a:off x="419100" y="121753"/>
          <a:ext cx="8305800" cy="6614493"/>
        </p:xfrm>
        <a:graphic>
          <a:graphicData uri="http://schemas.openxmlformats.org/drawingml/2006/table">
            <a:tbl>
              <a:tblPr/>
              <a:tblGrid>
                <a:gridCol w="2594024">
                  <a:extLst>
                    <a:ext uri="{9D8B030D-6E8A-4147-A177-3AD203B41FA5}">
                      <a16:colId xmlns:a16="http://schemas.microsoft.com/office/drawing/2014/main" val="4161116888"/>
                    </a:ext>
                  </a:extLst>
                </a:gridCol>
                <a:gridCol w="1100517">
                  <a:extLst>
                    <a:ext uri="{9D8B030D-6E8A-4147-A177-3AD203B41FA5}">
                      <a16:colId xmlns:a16="http://schemas.microsoft.com/office/drawing/2014/main" val="2185100302"/>
                    </a:ext>
                  </a:extLst>
                </a:gridCol>
                <a:gridCol w="873649">
                  <a:extLst>
                    <a:ext uri="{9D8B030D-6E8A-4147-A177-3AD203B41FA5}">
                      <a16:colId xmlns:a16="http://schemas.microsoft.com/office/drawing/2014/main" val="1009756507"/>
                    </a:ext>
                  </a:extLst>
                </a:gridCol>
                <a:gridCol w="981314">
                  <a:extLst>
                    <a:ext uri="{9D8B030D-6E8A-4147-A177-3AD203B41FA5}">
                      <a16:colId xmlns:a16="http://schemas.microsoft.com/office/drawing/2014/main" val="3691841533"/>
                    </a:ext>
                  </a:extLst>
                </a:gridCol>
                <a:gridCol w="1095135">
                  <a:extLst>
                    <a:ext uri="{9D8B030D-6E8A-4147-A177-3AD203B41FA5}">
                      <a16:colId xmlns:a16="http://schemas.microsoft.com/office/drawing/2014/main" val="758060397"/>
                    </a:ext>
                  </a:extLst>
                </a:gridCol>
                <a:gridCol w="1661161">
                  <a:extLst>
                    <a:ext uri="{9D8B030D-6E8A-4147-A177-3AD203B41FA5}">
                      <a16:colId xmlns:a16="http://schemas.microsoft.com/office/drawing/2014/main" val="1205318970"/>
                    </a:ext>
                  </a:extLst>
                </a:gridCol>
              </a:tblGrid>
              <a:tr h="1239684">
                <a:tc>
                  <a:txBody>
                    <a:bodyPr/>
                    <a:lstStyle/>
                    <a:p>
                      <a:pPr marL="0" marR="0" algn="ctr">
                        <a:lnSpc>
                          <a:spcPct val="115000"/>
                        </a:lnSpc>
                        <a:spcBef>
                          <a:spcPts val="600"/>
                        </a:spcBef>
                        <a:spcAft>
                          <a:spcPts val="0"/>
                        </a:spcAft>
                        <a:tabLst>
                          <a:tab pos="908050" algn="ctr"/>
                        </a:tabLst>
                      </a:pPr>
                      <a:r>
                        <a:rPr lang="en-US" sz="1800" dirty="0">
                          <a:effectLst/>
                          <a:latin typeface="CG Times"/>
                          <a:ea typeface="Times New Roman" panose="02020603050405020304" pitchFamily="18" charset="0"/>
                          <a:cs typeface="Times New Roman" panose="02020603050405020304" pitchFamily="18" charset="0"/>
                        </a:rPr>
                        <a:t>Course Sections</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pPr>
                      <a:r>
                        <a:rPr lang="en-US" sz="1800" dirty="0">
                          <a:effectLst/>
                          <a:latin typeface="CG Times"/>
                          <a:ea typeface="Times New Roman" panose="02020603050405020304" pitchFamily="18" charset="0"/>
                          <a:cs typeface="Times New Roman" panose="02020603050405020304" pitchFamily="18" charset="0"/>
                        </a:rPr>
                        <a:t>Number of Lectures</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pPr>
                      <a:r>
                        <a:rPr lang="en-US" sz="1800">
                          <a:effectLst/>
                          <a:latin typeface="CG Times"/>
                          <a:ea typeface="Times New Roman" panose="02020603050405020304" pitchFamily="18" charset="0"/>
                          <a:cs typeface="Times New Roman" panose="02020603050405020304" pitchFamily="18" charset="0"/>
                        </a:rPr>
                        <a:t>HW Due</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600"/>
                        </a:spcBef>
                        <a:spcAft>
                          <a:spcPts val="0"/>
                        </a:spcAft>
                      </a:pPr>
                      <a:r>
                        <a:rPr lang="en-US" sz="1800">
                          <a:effectLst/>
                          <a:latin typeface="CG Times"/>
                          <a:ea typeface="Times New Roman" panose="02020603050405020304" pitchFamily="18" charset="0"/>
                          <a:cs typeface="Times New Roman" panose="02020603050405020304" pitchFamily="18" charset="0"/>
                        </a:rPr>
                        <a:t>(</a:t>
                      </a:r>
                      <a:r>
                        <a:rPr lang="en-US" sz="1800">
                          <a:solidFill>
                            <a:srgbClr val="C00000"/>
                          </a:solidFill>
                          <a:effectLst/>
                          <a:latin typeface="CG Times"/>
                          <a:ea typeface="Times New Roman" panose="02020603050405020304" pitchFamily="18" charset="0"/>
                          <a:cs typeface="Times New Roman" panose="02020603050405020304" pitchFamily="18" charset="0"/>
                        </a:rPr>
                        <a:t>Can-vas</a:t>
                      </a:r>
                      <a:r>
                        <a:rPr lang="en-US" sz="1800">
                          <a:effectLst/>
                          <a:latin typeface="CG Times"/>
                          <a:ea typeface="Times New Roman" panose="02020603050405020304" pitchFamily="18" charset="0"/>
                          <a:cs typeface="Times New Roman" panose="02020603050405020304" pitchFamily="18" charset="0"/>
                        </a:rPr>
                        <a:t>)</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pPr>
                      <a:r>
                        <a:rPr lang="en-US" sz="1800">
                          <a:effectLst/>
                          <a:latin typeface="CG Times"/>
                          <a:ea typeface="Times New Roman" panose="02020603050405020304" pitchFamily="18" charset="0"/>
                          <a:cs typeface="Times New Roman" panose="02020603050405020304" pitchFamily="18" charset="0"/>
                        </a:rPr>
                        <a:t>Test</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600"/>
                        </a:spcBef>
                        <a:spcAft>
                          <a:spcPts val="0"/>
                        </a:spcAft>
                      </a:pPr>
                      <a:r>
                        <a:rPr lang="en-US" sz="1800">
                          <a:effectLst/>
                          <a:latin typeface="CG Times"/>
                          <a:ea typeface="Times New Roman" panose="02020603050405020304" pitchFamily="18" charset="0"/>
                          <a:cs typeface="Times New Roman" panose="02020603050405020304" pitchFamily="18" charset="0"/>
                        </a:rPr>
                        <a:t>(</a:t>
                      </a:r>
                      <a:r>
                        <a:rPr lang="en-US" sz="1800">
                          <a:solidFill>
                            <a:srgbClr val="C00000"/>
                          </a:solidFill>
                          <a:effectLst/>
                          <a:latin typeface="CG Times"/>
                          <a:ea typeface="Times New Roman" panose="02020603050405020304" pitchFamily="18" charset="0"/>
                          <a:cs typeface="Times New Roman" panose="02020603050405020304" pitchFamily="18" charset="0"/>
                        </a:rPr>
                        <a:t>Honor-lock</a:t>
                      </a:r>
                      <a:r>
                        <a:rPr lang="en-US" sz="1800">
                          <a:effectLst/>
                          <a:latin typeface="CG Times"/>
                          <a:ea typeface="Times New Roman" panose="02020603050405020304" pitchFamily="18" charset="0"/>
                          <a:cs typeface="Times New Roman" panose="02020603050405020304" pitchFamily="18" charset="0"/>
                        </a:rPr>
                        <a:t>)</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pPr>
                      <a:r>
                        <a:rPr lang="en-US" sz="1800" dirty="0">
                          <a:effectLst/>
                          <a:latin typeface="CG Times"/>
                          <a:ea typeface="Times New Roman" panose="02020603050405020304" pitchFamily="18" charset="0"/>
                          <a:cs typeface="Times New Roman" panose="02020603050405020304" pitchFamily="18" charset="0"/>
                        </a:rPr>
                        <a:t>Section in Course Packet</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pPr>
                      <a:r>
                        <a:rPr lang="en-US" sz="1800">
                          <a:effectLst/>
                          <a:latin typeface="CG Times"/>
                          <a:ea typeface="Times New Roman" panose="02020603050405020304" pitchFamily="18" charset="0"/>
                          <a:cs typeface="Times New Roman" panose="02020603050405020304" pitchFamily="18" charset="0"/>
                        </a:rPr>
                        <a:t>Chapter/</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600"/>
                        </a:spcBef>
                        <a:spcAft>
                          <a:spcPts val="0"/>
                        </a:spcAft>
                      </a:pPr>
                      <a:r>
                        <a:rPr lang="en-US" sz="1800">
                          <a:effectLst/>
                          <a:latin typeface="CG Times"/>
                          <a:ea typeface="Times New Roman" panose="02020603050405020304" pitchFamily="18" charset="0"/>
                          <a:cs typeface="Times New Roman" panose="02020603050405020304" pitchFamily="18" charset="0"/>
                        </a:rPr>
                        <a:t>Sections in Text (FOL)</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7792149"/>
                  </a:ext>
                </a:extLst>
              </a:tr>
              <a:tr h="274033">
                <a:tc>
                  <a:txBody>
                    <a:bodyPr/>
                    <a:lstStyle/>
                    <a:p>
                      <a:pPr marL="0" marR="0">
                        <a:lnSpc>
                          <a:spcPct val="115000"/>
                        </a:lnSpc>
                        <a:spcBef>
                          <a:spcPts val="600"/>
                        </a:spcBef>
                        <a:spcAft>
                          <a:spcPts val="0"/>
                        </a:spcAft>
                      </a:pPr>
                      <a:r>
                        <a:rPr lang="en-US" sz="1800" b="1">
                          <a:solidFill>
                            <a:srgbClr val="0000FF"/>
                          </a:solidFill>
                          <a:effectLst/>
                          <a:latin typeface="CG Times"/>
                          <a:ea typeface="Times New Roman" panose="02020603050405020304" pitchFamily="18" charset="0"/>
                          <a:cs typeface="Times New Roman" panose="02020603050405020304" pitchFamily="18" charset="0"/>
                        </a:rPr>
                        <a:t>Introduction</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29464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1</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13690"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81635"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5084955"/>
                  </a:ext>
                </a:extLst>
              </a:tr>
              <a:tr h="1162051">
                <a:tc>
                  <a:txBody>
                    <a:bodyPr/>
                    <a:lstStyle/>
                    <a:p>
                      <a:pPr marL="0" marR="0">
                        <a:lnSpc>
                          <a:spcPct val="115000"/>
                        </a:lnSpc>
                        <a:spcBef>
                          <a:spcPts val="600"/>
                        </a:spcBef>
                        <a:spcAft>
                          <a:spcPts val="0"/>
                        </a:spcAft>
                      </a:pPr>
                      <a:r>
                        <a:rPr lang="en-US" sz="1800" b="1">
                          <a:solidFill>
                            <a:srgbClr val="0000FF"/>
                          </a:solidFill>
                          <a:effectLst/>
                          <a:latin typeface="CG Times"/>
                          <a:ea typeface="Times New Roman" panose="02020603050405020304" pitchFamily="18" charset="0"/>
                          <a:cs typeface="Times New Roman" panose="02020603050405020304" pitchFamily="18" charset="0"/>
                        </a:rPr>
                        <a:t>1. Types of lightning discharges and lightning terminology</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29464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4</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1369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HW1</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600"/>
                        </a:spcBef>
                        <a:spcAft>
                          <a:spcPts val="0"/>
                        </a:spcAft>
                        <a:tabLst>
                          <a:tab pos="31369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01/25</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81635"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T1</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600"/>
                        </a:spcBef>
                        <a:spcAft>
                          <a:spcPts val="0"/>
                        </a:spcAft>
                        <a:tabLst>
                          <a:tab pos="381635"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01/27</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600"/>
                        </a:spcBef>
                        <a:spcAft>
                          <a:spcPts val="0"/>
                        </a:spcAft>
                        <a:tabLst>
                          <a:tab pos="381635"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1</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1, App. 1, 4</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6954481"/>
                  </a:ext>
                </a:extLst>
              </a:tr>
              <a:tr h="689662">
                <a:tc>
                  <a:txBody>
                    <a:bodyPr/>
                    <a:lstStyle/>
                    <a:p>
                      <a:pPr marL="0" marR="0">
                        <a:lnSpc>
                          <a:spcPct val="115000"/>
                        </a:lnSpc>
                        <a:spcBef>
                          <a:spcPts val="600"/>
                        </a:spcBef>
                        <a:spcAft>
                          <a:spcPts val="0"/>
                        </a:spcAft>
                      </a:pPr>
                      <a:r>
                        <a:rPr lang="en-US" sz="1800" b="1">
                          <a:solidFill>
                            <a:srgbClr val="0000FF"/>
                          </a:solidFill>
                          <a:effectLst/>
                          <a:latin typeface="CG Times"/>
                          <a:ea typeface="Times New Roman" panose="02020603050405020304" pitchFamily="18" charset="0"/>
                          <a:cs typeface="Times New Roman" panose="02020603050405020304" pitchFamily="18" charset="0"/>
                        </a:rPr>
                        <a:t>2. Incidence of lightning to areas and structures</a:t>
                      </a:r>
                      <a:endParaRPr lang="en-US" sz="18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29464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4</a:t>
                      </a:r>
                      <a:endPar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1369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HW2</a:t>
                      </a:r>
                      <a:endPar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1369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02/05</a:t>
                      </a:r>
                      <a:endPar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81635"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T2</a:t>
                      </a:r>
                      <a:endParaRPr lang="en-US" sz="1800" b="1">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81635"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02/08</a:t>
                      </a:r>
                      <a:endParaRPr lang="en-US" sz="18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b="1">
                          <a:solidFill>
                            <a:srgbClr val="0000FF"/>
                          </a:solidFill>
                          <a:effectLst/>
                          <a:latin typeface="CG Times"/>
                          <a:ea typeface="Times New Roman" panose="02020603050405020304" pitchFamily="18" charset="0"/>
                          <a:cs typeface="Times New Roman" panose="02020603050405020304" pitchFamily="18" charset="0"/>
                        </a:rPr>
                        <a:t>2</a:t>
                      </a:r>
                      <a:endParaRPr lang="en-US" sz="18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2, Sect. 9.3</a:t>
                      </a:r>
                      <a:endPar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303588"/>
                  </a:ext>
                </a:extLst>
              </a:tr>
              <a:tr h="869830">
                <a:tc>
                  <a:txBody>
                    <a:bodyPr/>
                    <a:lstStyle/>
                    <a:p>
                      <a:pPr marL="0" marR="0">
                        <a:lnSpc>
                          <a:spcPct val="115000"/>
                        </a:lnSpc>
                        <a:spcBef>
                          <a:spcPts val="600"/>
                        </a:spcBef>
                        <a:spcAft>
                          <a:spcPts val="0"/>
                        </a:spcAf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3. Electrical structure of thunderstorm clouds</a:t>
                      </a:r>
                      <a:endPar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29464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6</a:t>
                      </a:r>
                      <a:endPar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1369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HW3</a:t>
                      </a:r>
                      <a:endPar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1369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02/22</a:t>
                      </a:r>
                      <a:endPar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81635"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T3</a:t>
                      </a:r>
                      <a:endPar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81635"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02/24</a:t>
                      </a:r>
                      <a:endPar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81635"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 </a:t>
                      </a:r>
                      <a:endPar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3</a:t>
                      </a:r>
                      <a:endPar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b="1" dirty="0">
                          <a:solidFill>
                            <a:srgbClr val="0000FF"/>
                          </a:solidFill>
                          <a:effectLst/>
                          <a:latin typeface="CG Times"/>
                          <a:ea typeface="Times New Roman" panose="02020603050405020304" pitchFamily="18" charset="0"/>
                          <a:cs typeface="Times New Roman" panose="02020603050405020304" pitchFamily="18" charset="0"/>
                        </a:rPr>
                        <a:t>3, App. 2</a:t>
                      </a:r>
                      <a:endPar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959474"/>
                  </a:ext>
                </a:extLst>
              </a:tr>
              <a:tr h="925856">
                <a:tc>
                  <a:txBody>
                    <a:bodyPr/>
                    <a:lstStyle/>
                    <a:p>
                      <a:pPr marL="0" marR="0">
                        <a:lnSpc>
                          <a:spcPct val="115000"/>
                        </a:lnSpc>
                        <a:spcBef>
                          <a:spcPts val="600"/>
                        </a:spcBef>
                        <a:spcAft>
                          <a:spcPts val="0"/>
                        </a:spcAft>
                      </a:pPr>
                      <a:r>
                        <a:rPr lang="en-US" sz="1800">
                          <a:solidFill>
                            <a:srgbClr val="0000FF"/>
                          </a:solidFill>
                          <a:effectLst/>
                          <a:latin typeface="CG Times"/>
                          <a:ea typeface="Times New Roman" panose="02020603050405020304" pitchFamily="18" charset="0"/>
                          <a:cs typeface="Times New Roman" panose="02020603050405020304" pitchFamily="18" charset="0"/>
                        </a:rPr>
                        <a:t>4a. Properties of the negative lightning discharge to ground - I</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29464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5</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1369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HW4</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1369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03/08</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81635"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T4</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81635"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03/10</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81635"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4a</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dirty="0">
                          <a:solidFill>
                            <a:srgbClr val="0000FF"/>
                          </a:solidFill>
                          <a:effectLst/>
                          <a:latin typeface="CG Times"/>
                          <a:ea typeface="Times New Roman" panose="02020603050405020304" pitchFamily="18" charset="0"/>
                          <a:cs typeface="Times New Roman" panose="02020603050405020304" pitchFamily="18" charset="0"/>
                        </a:rPr>
                        <a:t>4.1-4.3, 4.6, 4.10</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5815953"/>
                  </a:ext>
                </a:extLst>
              </a:tr>
              <a:tr h="1239684">
                <a:tc>
                  <a:txBody>
                    <a:bodyPr/>
                    <a:lstStyle/>
                    <a:p>
                      <a:pPr marL="0" marR="0">
                        <a:lnSpc>
                          <a:spcPct val="115000"/>
                        </a:lnSpc>
                        <a:spcBef>
                          <a:spcPts val="600"/>
                        </a:spcBef>
                        <a:spcAft>
                          <a:spcPts val="0"/>
                        </a:spcAft>
                      </a:pPr>
                      <a:r>
                        <a:rPr lang="en-US" sz="1800" dirty="0">
                          <a:solidFill>
                            <a:srgbClr val="0000FF"/>
                          </a:solidFill>
                          <a:effectLst/>
                          <a:latin typeface="CG Times"/>
                          <a:ea typeface="Times New Roman" panose="02020603050405020304" pitchFamily="18" charset="0"/>
                          <a:cs typeface="Times New Roman" panose="02020603050405020304" pitchFamily="18" charset="0"/>
                        </a:rPr>
                        <a:t>4b. Properties of the negative lightning discharge to ground – II</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nSpc>
                          <a:spcPct val="115000"/>
                        </a:lnSpc>
                        <a:spcBef>
                          <a:spcPts val="600"/>
                        </a:spcBef>
                        <a:spcAft>
                          <a:spcPts val="0"/>
                        </a:spcAft>
                      </a:pPr>
                      <a:r>
                        <a:rPr lang="en-US" sz="1800" dirty="0">
                          <a:solidFill>
                            <a:srgbClr val="0000FF"/>
                          </a:solidFill>
                          <a:effectLst/>
                          <a:latin typeface="CG Times"/>
                          <a:ea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29464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4</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1369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HW5</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1369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03/19</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381635"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T5</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tabLst>
                          <a:tab pos="381635"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03/22</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a:solidFill>
                            <a:srgbClr val="0000FF"/>
                          </a:solidFill>
                          <a:effectLst/>
                          <a:latin typeface="CG Times"/>
                          <a:ea typeface="Times New Roman" panose="02020603050405020304" pitchFamily="18" charset="0"/>
                          <a:cs typeface="Times New Roman" panose="02020603050405020304" pitchFamily="18" charset="0"/>
                        </a:rPr>
                        <a:t>4b</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marL="0" marR="0" algn="ctr">
                        <a:lnSpc>
                          <a:spcPct val="115000"/>
                        </a:lnSpc>
                        <a:spcBef>
                          <a:spcPts val="600"/>
                        </a:spcBef>
                        <a:spcAft>
                          <a:spcPts val="0"/>
                        </a:spcAft>
                        <a:tabLst>
                          <a:tab pos="661670" algn="ctr"/>
                        </a:tabLst>
                      </a:pPr>
                      <a:r>
                        <a:rPr lang="en-US" sz="1800" dirty="0">
                          <a:solidFill>
                            <a:srgbClr val="0000FF"/>
                          </a:solidFill>
                          <a:effectLst/>
                          <a:latin typeface="CG Times"/>
                          <a:ea typeface="Times New Roman" panose="02020603050405020304" pitchFamily="18" charset="0"/>
                          <a:cs typeface="Times New Roman" panose="02020603050405020304" pitchFamily="18" charset="0"/>
                        </a:rPr>
                        <a:t>4.4-4.5, 4.7-4.10, 9.3 </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89" marR="37289"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532834998"/>
                  </a:ext>
                </a:extLst>
              </a:tr>
            </a:tbl>
          </a:graphicData>
        </a:graphic>
      </p:graphicFrame>
    </p:spTree>
    <p:extLst>
      <p:ext uri="{BB962C8B-B14F-4D97-AF65-F5344CB8AC3E}">
        <p14:creationId xmlns:p14="http://schemas.microsoft.com/office/powerpoint/2010/main" val="36197137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idx="4294967295"/>
          </p:nvPr>
        </p:nvSpPr>
        <p:spPr>
          <a:xfrm>
            <a:off x="457200" y="274638"/>
            <a:ext cx="8229600" cy="715962"/>
          </a:xfrm>
        </p:spPr>
        <p:txBody>
          <a:bodyPr/>
          <a:lstStyle/>
          <a:p>
            <a:r>
              <a:rPr lang="en-US" altLang="en-US" sz="3000" b="1" u="sng">
                <a:solidFill>
                  <a:schemeClr val="accent2"/>
                </a:solidFill>
                <a:ea typeface="ＭＳ Ｐゴシック" panose="020B0600070205080204" pitchFamily="34" charset="-128"/>
              </a:rPr>
              <a:t>Recommended Empirical Formulas</a:t>
            </a:r>
          </a:p>
        </p:txBody>
      </p:sp>
      <p:sp>
        <p:nvSpPr>
          <p:cNvPr id="39939" name="Content Placeholder 2"/>
          <p:cNvSpPr>
            <a:spLocks noGrp="1"/>
          </p:cNvSpPr>
          <p:nvPr>
            <p:ph idx="4294967295"/>
          </p:nvPr>
        </p:nvSpPr>
        <p:spPr>
          <a:xfrm>
            <a:off x="312738" y="990600"/>
            <a:ext cx="8534400" cy="5562600"/>
          </a:xfrm>
          <a:solidFill>
            <a:schemeClr val="accent5">
              <a:lumMod val="20000"/>
              <a:lumOff val="80000"/>
            </a:schemeClr>
          </a:solidFill>
        </p:spPr>
        <p:txBody>
          <a:bodyPr/>
          <a:lstStyle/>
          <a:p>
            <a:endParaRPr lang="en-US" altLang="en-US" sz="2200" b="1" dirty="0">
              <a:solidFill>
                <a:schemeClr val="hlink"/>
              </a:solidFill>
              <a:ea typeface="ＭＳ Ｐゴシック" panose="020B0600070205080204" pitchFamily="34" charset="-128"/>
            </a:endParaRPr>
          </a:p>
          <a:p>
            <a:r>
              <a:rPr lang="en-US" altLang="en-US" sz="2200" b="1" dirty="0">
                <a:solidFill>
                  <a:schemeClr val="hlink"/>
                </a:solidFill>
                <a:ea typeface="ＭＳ Ｐゴシック" panose="020B0600070205080204" pitchFamily="34" charset="-128"/>
              </a:rPr>
              <a:t>Ground Flash density, km</a:t>
            </a:r>
            <a:r>
              <a:rPr lang="en-US" altLang="en-US" sz="2200" b="1" baseline="30000" dirty="0">
                <a:solidFill>
                  <a:schemeClr val="hlink"/>
                </a:solidFill>
                <a:ea typeface="ＭＳ Ｐゴシック" panose="020B0600070205080204" pitchFamily="34" charset="-128"/>
              </a:rPr>
              <a:t>-2 </a:t>
            </a:r>
            <a:r>
              <a:rPr lang="en-US" altLang="en-US" sz="2200" b="1" dirty="0">
                <a:solidFill>
                  <a:schemeClr val="hlink"/>
                </a:solidFill>
                <a:ea typeface="ＭＳ Ｐゴシック" panose="020B0600070205080204" pitchFamily="34" charset="-128"/>
              </a:rPr>
              <a:t>yr</a:t>
            </a:r>
            <a:r>
              <a:rPr lang="en-US" altLang="en-US" sz="2200" b="1" baseline="30000" dirty="0">
                <a:solidFill>
                  <a:schemeClr val="hlink"/>
                </a:solidFill>
                <a:ea typeface="ＭＳ Ｐゴシック" panose="020B0600070205080204" pitchFamily="34" charset="-128"/>
              </a:rPr>
              <a:t>-2</a:t>
            </a:r>
            <a:r>
              <a:rPr lang="en-US" altLang="en-US" sz="2200" b="1" baseline="30000" dirty="0">
                <a:ea typeface="ＭＳ Ｐゴシック" panose="020B0600070205080204" pitchFamily="34" charset="-128"/>
              </a:rPr>
              <a:t> </a:t>
            </a:r>
            <a:r>
              <a:rPr lang="en-US" altLang="en-US" sz="2200" b="1" dirty="0">
                <a:ea typeface="ＭＳ Ｐゴシック" panose="020B0600070205080204" pitchFamily="34" charset="-128"/>
              </a:rPr>
              <a:t>:</a:t>
            </a:r>
          </a:p>
          <a:p>
            <a:pPr>
              <a:buFont typeface="Arial" panose="020B0604020202020204" pitchFamily="34" charset="0"/>
              <a:buNone/>
            </a:pPr>
            <a:r>
              <a:rPr lang="en-US" altLang="en-US" sz="2200" b="1" dirty="0">
                <a:ea typeface="ＭＳ Ｐゴシック" panose="020B0600070205080204" pitchFamily="34" charset="-128"/>
              </a:rPr>
              <a:t>		</a:t>
            </a:r>
            <a:r>
              <a:rPr lang="en-US" altLang="en-US" sz="2200" b="1" dirty="0">
                <a:solidFill>
                  <a:srgbClr val="C00000"/>
                </a:solidFill>
                <a:ea typeface="ＭＳ Ｐゴシック" panose="020B0600070205080204" pitchFamily="34" charset="-128"/>
              </a:rPr>
              <a:t>N</a:t>
            </a:r>
            <a:r>
              <a:rPr lang="en-US" altLang="en-US" sz="2200" b="1" baseline="-25000" dirty="0">
                <a:solidFill>
                  <a:srgbClr val="C00000"/>
                </a:solidFill>
                <a:ea typeface="ＭＳ Ｐゴシック" panose="020B0600070205080204" pitchFamily="34" charset="-128"/>
              </a:rPr>
              <a:t>g</a:t>
            </a:r>
            <a:r>
              <a:rPr lang="en-US" altLang="en-US" sz="2200" b="1" dirty="0">
                <a:solidFill>
                  <a:srgbClr val="C00000"/>
                </a:solidFill>
                <a:ea typeface="ＭＳ Ｐゴシック" panose="020B0600070205080204" pitchFamily="34" charset="-128"/>
              </a:rPr>
              <a:t> = 0.04 T</a:t>
            </a:r>
            <a:r>
              <a:rPr lang="en-US" altLang="en-US" sz="2200" b="1" baseline="-25000" dirty="0">
                <a:solidFill>
                  <a:srgbClr val="C00000"/>
                </a:solidFill>
                <a:ea typeface="ＭＳ Ｐゴシック" panose="020B0600070205080204" pitchFamily="34" charset="-128"/>
              </a:rPr>
              <a:t>D</a:t>
            </a:r>
            <a:r>
              <a:rPr lang="en-US" altLang="en-US" sz="2200" b="1" baseline="30000" dirty="0">
                <a:solidFill>
                  <a:srgbClr val="C00000"/>
                </a:solidFill>
                <a:ea typeface="ＭＳ Ｐゴシック" panose="020B0600070205080204" pitchFamily="34" charset="-128"/>
              </a:rPr>
              <a:t>1.25</a:t>
            </a:r>
            <a:r>
              <a:rPr lang="en-US" altLang="en-US" sz="2200" b="1" dirty="0">
                <a:solidFill>
                  <a:srgbClr val="C00000"/>
                </a:solidFill>
                <a:ea typeface="ＭＳ Ｐゴシック" panose="020B0600070205080204" pitchFamily="34" charset="-128"/>
              </a:rPr>
              <a:t>  </a:t>
            </a:r>
            <a:r>
              <a:rPr lang="en-US" altLang="en-US" sz="2200" b="1" dirty="0">
                <a:ea typeface="ＭＳ Ｐゴシック" panose="020B0600070205080204" pitchFamily="34" charset="-128"/>
              </a:rPr>
              <a:t>       (N</a:t>
            </a:r>
            <a:r>
              <a:rPr lang="en-US" altLang="en-US" sz="2200" b="1" baseline="-25000" dirty="0">
                <a:ea typeface="ＭＳ Ｐゴシック" panose="020B0600070205080204" pitchFamily="34" charset="-128"/>
              </a:rPr>
              <a:t>g</a:t>
            </a:r>
            <a:r>
              <a:rPr lang="en-US" altLang="en-US" sz="2200" b="1" dirty="0">
                <a:ea typeface="ＭＳ Ｐゴシック" panose="020B0600070205080204" pitchFamily="34" charset="-128"/>
              </a:rPr>
              <a:t> =0.1 T</a:t>
            </a:r>
            <a:r>
              <a:rPr lang="en-US" altLang="en-US" sz="2200" b="1" baseline="-25000" dirty="0">
                <a:ea typeface="ＭＳ Ｐゴシック" panose="020B0600070205080204" pitchFamily="34" charset="-128"/>
              </a:rPr>
              <a:t>D</a:t>
            </a:r>
            <a:r>
              <a:rPr lang="en-US" altLang="en-US" sz="2200" b="1" dirty="0">
                <a:ea typeface="ＭＳ Ｐゴシック" panose="020B0600070205080204" pitchFamily="34" charset="-128"/>
              </a:rPr>
              <a:t> for rough estimates)</a:t>
            </a:r>
          </a:p>
          <a:p>
            <a:pPr>
              <a:buFont typeface="Arial" panose="020B0604020202020204" pitchFamily="34" charset="0"/>
              <a:buNone/>
            </a:pPr>
            <a:r>
              <a:rPr lang="en-US" altLang="en-US" sz="2200" b="1" dirty="0">
                <a:ea typeface="ＭＳ Ｐゴシック" panose="020B0600070205080204" pitchFamily="34" charset="-128"/>
              </a:rPr>
              <a:t>		N</a:t>
            </a:r>
            <a:r>
              <a:rPr lang="en-US" altLang="en-US" sz="2200" b="1" baseline="-25000" dirty="0">
                <a:ea typeface="ＭＳ Ｐゴシック" panose="020B0600070205080204" pitchFamily="34" charset="-128"/>
              </a:rPr>
              <a:t>g</a:t>
            </a:r>
            <a:r>
              <a:rPr lang="en-US" altLang="en-US" sz="2200" b="1" dirty="0">
                <a:ea typeface="ＭＳ Ｐゴシック" panose="020B0600070205080204" pitchFamily="34" charset="-128"/>
              </a:rPr>
              <a:t> = 0.054 T</a:t>
            </a:r>
            <a:r>
              <a:rPr lang="en-US" altLang="en-US" sz="2200" b="1" baseline="-25000" dirty="0">
                <a:ea typeface="ＭＳ Ｐゴシック" panose="020B0600070205080204" pitchFamily="34" charset="-128"/>
              </a:rPr>
              <a:t>H</a:t>
            </a:r>
            <a:r>
              <a:rPr lang="en-US" altLang="en-US" sz="2200" b="1" baseline="30000" dirty="0">
                <a:ea typeface="ＭＳ Ｐゴシック" panose="020B0600070205080204" pitchFamily="34" charset="-128"/>
              </a:rPr>
              <a:t>1.1</a:t>
            </a:r>
            <a:r>
              <a:rPr lang="en-US" altLang="en-US" sz="2200" b="1" dirty="0">
                <a:ea typeface="ＭＳ Ｐゴシック" panose="020B0600070205080204" pitchFamily="34" charset="-128"/>
              </a:rPr>
              <a:t>        (N</a:t>
            </a:r>
            <a:r>
              <a:rPr lang="en-US" altLang="en-US" sz="2200" b="1" baseline="-25000" dirty="0">
                <a:ea typeface="ＭＳ Ｐゴシック" panose="020B0600070205080204" pitchFamily="34" charset="-128"/>
              </a:rPr>
              <a:t>g</a:t>
            </a:r>
            <a:r>
              <a:rPr lang="en-US" altLang="en-US" sz="2200" b="1" dirty="0">
                <a:ea typeface="ＭＳ Ｐゴシック" panose="020B0600070205080204" pitchFamily="34" charset="-128"/>
              </a:rPr>
              <a:t> =0.05 T</a:t>
            </a:r>
            <a:r>
              <a:rPr lang="en-US" altLang="en-US" sz="2200" b="1" baseline="-25000" dirty="0">
                <a:ea typeface="ＭＳ Ｐゴシック" panose="020B0600070205080204" pitchFamily="34" charset="-128"/>
              </a:rPr>
              <a:t>H</a:t>
            </a:r>
            <a:r>
              <a:rPr lang="en-US" altLang="en-US" sz="2200" b="1" dirty="0">
                <a:ea typeface="ＭＳ Ｐゴシック" panose="020B0600070205080204" pitchFamily="34" charset="-128"/>
              </a:rPr>
              <a:t> for rough estimates)</a:t>
            </a:r>
          </a:p>
          <a:p>
            <a:pPr>
              <a:buFont typeface="Arial" panose="020B0604020202020204" pitchFamily="34" charset="0"/>
              <a:buNone/>
            </a:pPr>
            <a:endParaRPr lang="en-US" altLang="en-US" sz="2200" b="1" dirty="0">
              <a:ea typeface="ＭＳ Ｐゴシック" panose="020B0600070205080204" pitchFamily="34" charset="-128"/>
            </a:endParaRPr>
          </a:p>
          <a:p>
            <a:r>
              <a:rPr lang="en-US" altLang="en-US" sz="2200" b="1" dirty="0">
                <a:solidFill>
                  <a:schemeClr val="hlink"/>
                </a:solidFill>
                <a:ea typeface="ＭＳ Ｐゴシック" panose="020B0600070205080204" pitchFamily="34" charset="-128"/>
              </a:rPr>
              <a:t>Lightning incidence to towers ( for H</a:t>
            </a:r>
            <a:r>
              <a:rPr lang="en-US" altLang="en-US" sz="2200" b="1" baseline="-25000" dirty="0">
                <a:solidFill>
                  <a:schemeClr val="hlink"/>
                </a:solidFill>
                <a:ea typeface="ＭＳ Ｐゴシック" panose="020B0600070205080204" pitchFamily="34" charset="-128"/>
              </a:rPr>
              <a:t>s</a:t>
            </a:r>
            <a:r>
              <a:rPr lang="en-US" altLang="en-US" sz="2200" b="1" dirty="0">
                <a:solidFill>
                  <a:schemeClr val="hlink"/>
                </a:solidFill>
                <a:ea typeface="ＭＳ Ｐゴシック" panose="020B0600070205080204" pitchFamily="34" charset="-128"/>
              </a:rPr>
              <a:t>&gt; 20 m),  yr</a:t>
            </a:r>
            <a:r>
              <a:rPr lang="en-US" altLang="en-US" sz="2200" b="1" baseline="30000" dirty="0">
                <a:solidFill>
                  <a:schemeClr val="hlink"/>
                </a:solidFill>
                <a:ea typeface="ＭＳ Ｐゴシック" panose="020B0600070205080204" pitchFamily="34" charset="-128"/>
              </a:rPr>
              <a:t>-1</a:t>
            </a:r>
            <a:r>
              <a:rPr lang="en-US" altLang="en-US" sz="2200" b="1" dirty="0">
                <a:solidFill>
                  <a:schemeClr val="hlink"/>
                </a:solidFill>
                <a:ea typeface="ＭＳ Ｐゴシック" panose="020B0600070205080204" pitchFamily="34" charset="-128"/>
              </a:rPr>
              <a:t> :</a:t>
            </a:r>
          </a:p>
          <a:p>
            <a:pPr>
              <a:buFont typeface="Arial" panose="020B0604020202020204" pitchFamily="34" charset="0"/>
              <a:buNone/>
            </a:pPr>
            <a:r>
              <a:rPr lang="en-US" altLang="en-US" sz="2200" b="1" dirty="0">
                <a:ea typeface="ＭＳ Ｐゴシック" panose="020B0600070205080204" pitchFamily="34" charset="-128"/>
              </a:rPr>
              <a:t>		N = 24  x 10</a:t>
            </a:r>
            <a:r>
              <a:rPr lang="en-US" altLang="en-US" sz="2200" b="1" baseline="30000" dirty="0">
                <a:ea typeface="ＭＳ Ｐゴシック" panose="020B0600070205080204" pitchFamily="34" charset="-128"/>
              </a:rPr>
              <a:t>-6</a:t>
            </a:r>
            <a:r>
              <a:rPr lang="en-US" altLang="en-US" sz="2200" b="1" dirty="0">
                <a:ea typeface="ＭＳ Ｐゴシック" panose="020B0600070205080204" pitchFamily="34" charset="-128"/>
              </a:rPr>
              <a:t> H</a:t>
            </a:r>
            <a:r>
              <a:rPr lang="en-US" altLang="en-US" sz="2200" b="1" baseline="-25000" dirty="0">
                <a:ea typeface="ＭＳ Ｐゴシック" panose="020B0600070205080204" pitchFamily="34" charset="-128"/>
              </a:rPr>
              <a:t>s</a:t>
            </a:r>
            <a:r>
              <a:rPr lang="en-US" altLang="en-US" sz="2200" b="1" baseline="30000" dirty="0">
                <a:ea typeface="ＭＳ Ｐゴシック" panose="020B0600070205080204" pitchFamily="34" charset="-128"/>
              </a:rPr>
              <a:t>2.05</a:t>
            </a:r>
            <a:r>
              <a:rPr lang="en-US" altLang="en-US" sz="2200" b="1" dirty="0">
                <a:ea typeface="ＭＳ Ｐゴシック" panose="020B0600070205080204" pitchFamily="34" charset="-128"/>
              </a:rPr>
              <a:t> N</a:t>
            </a:r>
            <a:r>
              <a:rPr lang="en-US" altLang="en-US" sz="2200" b="1" baseline="-25000" dirty="0">
                <a:ea typeface="ＭＳ Ｐゴシック" panose="020B0600070205080204" pitchFamily="34" charset="-128"/>
              </a:rPr>
              <a:t>g</a:t>
            </a:r>
            <a:r>
              <a:rPr lang="en-US" altLang="en-US" sz="2200" b="1" dirty="0">
                <a:ea typeface="ＭＳ Ｐゴシック" panose="020B0600070205080204" pitchFamily="34" charset="-128"/>
              </a:rPr>
              <a:t>,   where H</a:t>
            </a:r>
            <a:r>
              <a:rPr lang="en-US" altLang="en-US" sz="2200" b="1" baseline="-25000" dirty="0">
                <a:ea typeface="ＭＳ Ｐゴシック" panose="020B0600070205080204" pitchFamily="34" charset="-128"/>
              </a:rPr>
              <a:t>s </a:t>
            </a:r>
            <a:r>
              <a:rPr lang="en-US" altLang="en-US" sz="2200" b="1" dirty="0">
                <a:ea typeface="ＭＳ Ｐゴシック" panose="020B0600070205080204" pitchFamily="34" charset="-128"/>
              </a:rPr>
              <a:t> is in meters and N</a:t>
            </a:r>
            <a:r>
              <a:rPr lang="en-US" altLang="en-US" sz="2200" b="1" baseline="-25000" dirty="0">
                <a:ea typeface="ＭＳ Ｐゴシック" panose="020B0600070205080204" pitchFamily="34" charset="-128"/>
              </a:rPr>
              <a:t>g</a:t>
            </a:r>
            <a:r>
              <a:rPr lang="en-US" altLang="en-US" sz="2200" b="1" dirty="0">
                <a:ea typeface="ＭＳ Ｐゴシック" panose="020B0600070205080204" pitchFamily="34" charset="-128"/>
              </a:rPr>
              <a:t>  is in km</a:t>
            </a:r>
            <a:r>
              <a:rPr lang="en-US" altLang="en-US" sz="2200" b="1" baseline="30000" dirty="0">
                <a:ea typeface="ＭＳ Ｐゴシック" panose="020B0600070205080204" pitchFamily="34" charset="-128"/>
              </a:rPr>
              <a:t>-2</a:t>
            </a:r>
            <a:r>
              <a:rPr lang="en-US" altLang="en-US" sz="2200" b="1" dirty="0">
                <a:ea typeface="ＭＳ Ｐゴシック" panose="020B0600070205080204" pitchFamily="34" charset="-128"/>
              </a:rPr>
              <a:t> yr</a:t>
            </a:r>
            <a:r>
              <a:rPr lang="en-US" altLang="en-US" sz="2200" b="1" baseline="30000" dirty="0">
                <a:ea typeface="ＭＳ Ｐゴシック" panose="020B0600070205080204" pitchFamily="34" charset="-128"/>
              </a:rPr>
              <a:t>-1 </a:t>
            </a:r>
          </a:p>
          <a:p>
            <a:pPr>
              <a:buFont typeface="Arial" panose="020B0604020202020204" pitchFamily="34" charset="0"/>
              <a:buNone/>
            </a:pPr>
            <a:endParaRPr lang="en-US" altLang="en-US" sz="2200" b="1" dirty="0">
              <a:ea typeface="ＭＳ Ｐゴシック" panose="020B0600070205080204" pitchFamily="34" charset="-128"/>
            </a:endParaRPr>
          </a:p>
          <a:p>
            <a:r>
              <a:rPr lang="en-US" altLang="en-US" sz="2200" b="1" dirty="0">
                <a:solidFill>
                  <a:schemeClr val="hlink"/>
                </a:solidFill>
                <a:ea typeface="ＭＳ Ｐゴシック" panose="020B0600070205080204" pitchFamily="34" charset="-128"/>
              </a:rPr>
              <a:t>Equivalent attractive radius (distance), m:</a:t>
            </a:r>
          </a:p>
          <a:p>
            <a:pPr>
              <a:buFont typeface="Arial" panose="020B0604020202020204" pitchFamily="34" charset="0"/>
              <a:buNone/>
            </a:pPr>
            <a:r>
              <a:rPr lang="en-US" altLang="en-US" sz="2200" b="1" dirty="0">
                <a:ea typeface="ＭＳ Ｐゴシック" panose="020B0600070205080204" pitchFamily="34" charset="-128"/>
              </a:rPr>
              <a:t>		R</a:t>
            </a:r>
            <a:r>
              <a:rPr lang="en-US" altLang="en-US" sz="2200" b="1" baseline="-25000" dirty="0">
                <a:ea typeface="ＭＳ Ｐゴシック" panose="020B0600070205080204" pitchFamily="34" charset="-128"/>
              </a:rPr>
              <a:t>a</a:t>
            </a:r>
            <a:r>
              <a:rPr lang="en-US" altLang="en-US" sz="2200" b="1" dirty="0">
                <a:ea typeface="ＭＳ Ｐゴシック" panose="020B0600070205080204" pitchFamily="34" charset="-128"/>
              </a:rPr>
              <a:t> =14 H</a:t>
            </a:r>
            <a:r>
              <a:rPr lang="en-US" altLang="en-US" sz="2200" b="1" baseline="-25000" dirty="0">
                <a:ea typeface="ＭＳ Ｐゴシック" panose="020B0600070205080204" pitchFamily="34" charset="-128"/>
              </a:rPr>
              <a:t>s </a:t>
            </a:r>
            <a:r>
              <a:rPr lang="en-US" altLang="en-US" sz="2200" b="1" baseline="30000" dirty="0">
                <a:ea typeface="ＭＳ Ｐゴシック" panose="020B0600070205080204" pitchFamily="34" charset="-128"/>
              </a:rPr>
              <a:t>0.6</a:t>
            </a:r>
            <a:r>
              <a:rPr lang="en-US" altLang="en-US" sz="2200" b="1" dirty="0">
                <a:ea typeface="ＭＳ Ｐゴシック" panose="020B0600070205080204" pitchFamily="34" charset="-128"/>
              </a:rPr>
              <a:t> , where H</a:t>
            </a:r>
            <a:r>
              <a:rPr lang="en-US" altLang="en-US" sz="2200" b="1" baseline="-25000" dirty="0">
                <a:ea typeface="ＭＳ Ｐゴシック" panose="020B0600070205080204" pitchFamily="34" charset="-128"/>
              </a:rPr>
              <a:t>s</a:t>
            </a:r>
            <a:r>
              <a:rPr lang="en-US" altLang="en-US" sz="2200" b="1" dirty="0">
                <a:ea typeface="ＭＳ Ｐゴシック" panose="020B0600070205080204" pitchFamily="34" charset="-128"/>
              </a:rPr>
              <a:t>≤ 100 m (R</a:t>
            </a:r>
            <a:r>
              <a:rPr lang="en-US" altLang="en-US" sz="2200" b="1" baseline="-25000" dirty="0">
                <a:ea typeface="ＭＳ Ｐゴシック" panose="020B0600070205080204" pitchFamily="34" charset="-128"/>
              </a:rPr>
              <a:t>a</a:t>
            </a:r>
            <a:r>
              <a:rPr lang="en-US" altLang="en-US" sz="2200" b="1" dirty="0">
                <a:ea typeface="ＭＳ Ｐゴシック" panose="020B0600070205080204" pitchFamily="34" charset="-128"/>
              </a:rPr>
              <a:t> = 2H</a:t>
            </a:r>
            <a:r>
              <a:rPr lang="en-US" altLang="en-US" sz="2200" b="1" baseline="-25000" dirty="0">
                <a:ea typeface="ＭＳ Ｐゴシック" panose="020B0600070205080204" pitchFamily="34" charset="-128"/>
              </a:rPr>
              <a:t>s</a:t>
            </a:r>
            <a:r>
              <a:rPr lang="en-US" altLang="en-US" sz="2200" b="1" dirty="0">
                <a:ea typeface="ＭＳ Ｐゴシック" panose="020B0600070205080204" pitchFamily="34" charset="-128"/>
              </a:rPr>
              <a:t> for rough estimates)</a:t>
            </a:r>
          </a:p>
          <a:p>
            <a:pPr>
              <a:buFont typeface="Arial" panose="020B0604020202020204" pitchFamily="34" charset="0"/>
              <a:buNone/>
            </a:pPr>
            <a:endParaRPr lang="en-US" altLang="en-US" sz="2200" b="1" dirty="0">
              <a:ea typeface="ＭＳ Ｐゴシック" panose="020B0600070205080204" pitchFamily="34" charset="-128"/>
            </a:endParaRPr>
          </a:p>
          <a:p>
            <a:r>
              <a:rPr lang="en-US" altLang="en-US" sz="2200" b="1" dirty="0">
                <a:solidFill>
                  <a:schemeClr val="hlink"/>
                </a:solidFill>
                <a:ea typeface="ＭＳ Ｐゴシック" panose="020B0600070205080204" pitchFamily="34" charset="-128"/>
              </a:rPr>
              <a:t>Percentage of upward flashes, % :</a:t>
            </a:r>
          </a:p>
          <a:p>
            <a:pPr>
              <a:buFont typeface="Arial" panose="020B0604020202020204" pitchFamily="34" charset="0"/>
              <a:buNone/>
            </a:pPr>
            <a:r>
              <a:rPr lang="en-US" altLang="en-US" sz="2200" b="1" dirty="0">
                <a:ea typeface="ＭＳ Ｐゴシック" panose="020B0600070205080204" pitchFamily="34" charset="-128"/>
              </a:rPr>
              <a:t>		P</a:t>
            </a:r>
            <a:r>
              <a:rPr lang="en-US" altLang="en-US" sz="2200" b="1" baseline="-25000" dirty="0">
                <a:ea typeface="ＭＳ Ｐゴシック" panose="020B0600070205080204" pitchFamily="34" charset="-128"/>
              </a:rPr>
              <a:t>u</a:t>
            </a:r>
            <a:r>
              <a:rPr lang="en-US" altLang="en-US" sz="2200" b="1" dirty="0">
                <a:ea typeface="ＭＳ Ｐゴシック" panose="020B0600070205080204" pitchFamily="34" charset="-128"/>
              </a:rPr>
              <a:t> = 52.8 ln H</a:t>
            </a:r>
            <a:r>
              <a:rPr lang="en-US" altLang="en-US" sz="2200" b="1" baseline="-25000" dirty="0">
                <a:ea typeface="ＭＳ Ｐゴシック" panose="020B0600070205080204" pitchFamily="34" charset="-128"/>
              </a:rPr>
              <a:t>s</a:t>
            </a:r>
            <a:r>
              <a:rPr lang="en-US" altLang="en-US" sz="2200" b="1" dirty="0">
                <a:ea typeface="ＭＳ Ｐゴシック" panose="020B0600070205080204" pitchFamily="34" charset="-128"/>
              </a:rPr>
              <a:t> – 230,   where H</a:t>
            </a:r>
            <a:r>
              <a:rPr lang="en-US" altLang="en-US" sz="2200" b="1" baseline="-25000" dirty="0">
                <a:ea typeface="ＭＳ Ｐゴシック" panose="020B0600070205080204" pitchFamily="34" charset="-128"/>
              </a:rPr>
              <a:t>s</a:t>
            </a:r>
            <a:r>
              <a:rPr lang="en-US" altLang="en-US" sz="2200" b="1" dirty="0">
                <a:ea typeface="ＭＳ Ｐゴシック" panose="020B0600070205080204" pitchFamily="34" charset="-128"/>
              </a:rPr>
              <a:t> is in meters</a:t>
            </a:r>
          </a:p>
          <a:p>
            <a:pPr>
              <a:buFont typeface="Arial" panose="020B0604020202020204" pitchFamily="34" charset="0"/>
              <a:buNone/>
            </a:pPr>
            <a:endParaRPr lang="en-US" altLang="en-US" sz="2200" b="1" dirty="0">
              <a:ea typeface="ＭＳ Ｐゴシック" panose="020B0600070205080204" pitchFamily="34" charset="-128"/>
            </a:endParaRPr>
          </a:p>
          <a:p>
            <a:pPr>
              <a:buFont typeface="Arial" panose="020B0604020202020204" pitchFamily="34" charset="0"/>
              <a:buNone/>
            </a:pPr>
            <a:endParaRPr lang="en-US" altLang="en-US" sz="2200" b="1" dirty="0">
              <a:ea typeface="ＭＳ Ｐゴシック" panose="020B0600070205080204" pitchFamily="34" charset="-128"/>
            </a:endParaRPr>
          </a:p>
          <a:p>
            <a:pPr>
              <a:buFont typeface="Arial" panose="020B0604020202020204" pitchFamily="34" charset="0"/>
              <a:buNone/>
            </a:pPr>
            <a:endParaRPr lang="en-US" altLang="en-US" sz="2200" dirty="0">
              <a:ea typeface="ＭＳ Ｐゴシック" panose="020B0600070205080204" pitchFamily="34" charset="-128"/>
            </a:endParaRPr>
          </a:p>
        </p:txBody>
      </p:sp>
      <p:sp>
        <p:nvSpPr>
          <p:cNvPr id="2" name="TextBox 1">
            <a:extLst>
              <a:ext uri="{FF2B5EF4-FFF2-40B4-BE49-F238E27FC236}">
                <a16:creationId xmlns:a16="http://schemas.microsoft.com/office/drawing/2014/main" id="{E023C8AA-DAB1-41CE-A4BB-FF0B68D231AF}"/>
              </a:ext>
            </a:extLst>
          </p:cNvPr>
          <p:cNvSpPr txBox="1"/>
          <p:nvPr/>
        </p:nvSpPr>
        <p:spPr>
          <a:xfrm flipH="1">
            <a:off x="6954518" y="5862320"/>
            <a:ext cx="797561" cy="369332"/>
          </a:xfrm>
          <a:prstGeom prst="rect">
            <a:avLst/>
          </a:prstGeom>
          <a:noFill/>
        </p:spPr>
        <p:txBody>
          <a:bodyPr wrap="square" rtlCol="0">
            <a:spAutoFit/>
          </a:bodyPr>
          <a:lstStyle/>
          <a:p>
            <a:r>
              <a:rPr lang="en-US" dirty="0"/>
              <a:t>71%</a:t>
            </a:r>
          </a:p>
        </p:txBody>
      </p:sp>
      <p:sp>
        <p:nvSpPr>
          <p:cNvPr id="3" name="TextBox 2">
            <a:extLst>
              <a:ext uri="{FF2B5EF4-FFF2-40B4-BE49-F238E27FC236}">
                <a16:creationId xmlns:a16="http://schemas.microsoft.com/office/drawing/2014/main" id="{847E4919-51C1-4386-A548-351631B190C9}"/>
              </a:ext>
            </a:extLst>
          </p:cNvPr>
          <p:cNvSpPr txBox="1"/>
          <p:nvPr/>
        </p:nvSpPr>
        <p:spPr>
          <a:xfrm>
            <a:off x="7081520" y="3826272"/>
            <a:ext cx="1765618" cy="646331"/>
          </a:xfrm>
          <a:prstGeom prst="rect">
            <a:avLst/>
          </a:prstGeom>
          <a:noFill/>
        </p:spPr>
        <p:txBody>
          <a:bodyPr wrap="square" rtlCol="0">
            <a:spAutoFit/>
          </a:bodyPr>
          <a:lstStyle/>
          <a:p>
            <a:r>
              <a:rPr lang="en-US" dirty="0"/>
              <a:t>N = 28 per year</a:t>
            </a:r>
          </a:p>
          <a:p>
            <a:r>
              <a:rPr lang="en-US" dirty="0"/>
              <a:t>      (20 + 8)</a:t>
            </a:r>
          </a:p>
        </p:txBody>
      </p:sp>
    </p:spTree>
    <p:extLst>
      <p:ext uri="{BB962C8B-B14F-4D97-AF65-F5344CB8AC3E}">
        <p14:creationId xmlns:p14="http://schemas.microsoft.com/office/powerpoint/2010/main" val="35291748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FFB0F9F-4ADA-4427-9A2B-BE0D91F9E89D}"/>
              </a:ext>
            </a:extLst>
          </p:cNvPr>
          <p:cNvSpPr txBox="1"/>
          <p:nvPr/>
        </p:nvSpPr>
        <p:spPr>
          <a:xfrm>
            <a:off x="831207" y="914400"/>
            <a:ext cx="7848600" cy="4832092"/>
          </a:xfrm>
          <a:prstGeom prst="rect">
            <a:avLst/>
          </a:prstGeom>
          <a:noFill/>
        </p:spPr>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According to the </a:t>
            </a:r>
            <a:r>
              <a:rPr kumimoji="0" lang="en-US" altLang="en-US" sz="2800" b="1" i="0" u="none" strike="noStrike" kern="1200" cap="none" spc="0" normalizeH="0" baseline="0" noProof="0" dirty="0">
                <a:ln>
                  <a:noFill/>
                </a:ln>
                <a:solidFill>
                  <a:srgbClr val="CC3300"/>
                </a:solidFill>
                <a:effectLst/>
                <a:uLnTx/>
                <a:uFillTx/>
                <a:latin typeface="Arial" panose="020B0604020202020204" pitchFamily="34" charset="0"/>
                <a:ea typeface="ＭＳ Ｐゴシック" panose="020B0600070205080204" pitchFamily="34" charset="-128"/>
                <a:cs typeface="+mn-cs"/>
              </a:rPr>
              <a:t>IEEE Std 1243</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and the transmission-line flash collection rate, </a:t>
            </a:r>
            <a:r>
              <a:rPr kumimoji="0" lang="en-US" altLang="en-US" sz="2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N</a:t>
            </a:r>
            <a:r>
              <a:rPr kumimoji="0" lang="en-US" altLang="en-US" sz="2800" b="1" i="0" u="none" strike="noStrike" kern="1200" cap="none" spc="0" normalizeH="0" baseline="-2500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s</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 (</a:t>
            </a:r>
            <a:r>
              <a:rPr kumimoji="0" lang="en-US" altLang="en-US" sz="2800" b="1" i="0" u="none" strike="noStrike" kern="1200" cap="none" spc="0" normalizeH="0" baseline="0" noProof="0" dirty="0">
                <a:ln>
                  <a:noFill/>
                </a:ln>
                <a:solidFill>
                  <a:srgbClr val="C00000"/>
                </a:solidFill>
                <a:effectLst/>
                <a:uLnTx/>
                <a:uFillTx/>
                <a:latin typeface="Arial" panose="020B0604020202020204" pitchFamily="34" charset="0"/>
                <a:ea typeface="ＭＳ Ｐゴシック" panose="020B0600070205080204" pitchFamily="34" charset="-128"/>
                <a:cs typeface="+mn-cs"/>
              </a:rPr>
              <a:t>in strikes/</a:t>
            </a:r>
            <a:r>
              <a:rPr kumimoji="0" lang="en-US" altLang="en-US" sz="2800" b="1" i="0" u="sng" strike="noStrike" kern="1200" cap="none" spc="0" normalizeH="0" baseline="0" noProof="0" dirty="0">
                <a:ln>
                  <a:noFill/>
                </a:ln>
                <a:solidFill>
                  <a:srgbClr val="C00000"/>
                </a:solidFill>
                <a:effectLst/>
                <a:uLnTx/>
                <a:uFillTx/>
                <a:latin typeface="Arial" panose="020B0604020202020204" pitchFamily="34" charset="0"/>
                <a:ea typeface="ＭＳ Ｐゴシック" panose="020B0600070205080204" pitchFamily="34" charset="-128"/>
                <a:cs typeface="+mn-cs"/>
              </a:rPr>
              <a:t>100 km</a:t>
            </a:r>
            <a:r>
              <a:rPr kumimoji="0" lang="en-US" altLang="en-US" sz="2800" b="1" i="0" u="none" strike="noStrike" kern="1200" cap="none" spc="0" normalizeH="0" baseline="0" noProof="0" dirty="0">
                <a:ln>
                  <a:noFill/>
                </a:ln>
                <a:solidFill>
                  <a:srgbClr val="C00000"/>
                </a:solidFill>
                <a:effectLst/>
                <a:uLnTx/>
                <a:uFillTx/>
                <a:latin typeface="Arial" panose="020B0604020202020204" pitchFamily="34" charset="0"/>
                <a:ea typeface="ＭＳ Ｐゴシック" panose="020B0600070205080204" pitchFamily="34" charset="-128"/>
                <a:cs typeface="+mn-cs"/>
              </a:rPr>
              <a:t>/</a:t>
            </a:r>
            <a:r>
              <a:rPr kumimoji="0" lang="en-US" altLang="en-US" sz="2800" b="1" i="0" u="none" strike="noStrike" kern="1200" cap="none" spc="0" normalizeH="0" baseline="0" noProof="0" dirty="0" err="1">
                <a:ln>
                  <a:noFill/>
                </a:ln>
                <a:solidFill>
                  <a:srgbClr val="C00000"/>
                </a:solidFill>
                <a:effectLst/>
                <a:uLnTx/>
                <a:uFillTx/>
                <a:latin typeface="Arial" panose="020B0604020202020204" pitchFamily="34" charset="0"/>
                <a:ea typeface="ＭＳ Ｐゴシック" panose="020B0600070205080204" pitchFamily="34" charset="-128"/>
                <a:cs typeface="+mn-cs"/>
              </a:rPr>
              <a:t>yr</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 is</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where </a:t>
            </a:r>
            <a:r>
              <a:rPr kumimoji="0" lang="en-US" altLang="en-US" sz="2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h</a:t>
            </a:r>
            <a:r>
              <a:rPr kumimoji="0" lang="en-US" altLang="en-US" sz="2800" b="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 </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and </a:t>
            </a:r>
            <a:r>
              <a:rPr kumimoji="0" lang="en-US" altLang="en-US" sz="2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b</a:t>
            </a:r>
            <a:r>
              <a:rPr kumimoji="0" lang="en-US" altLang="en-US" sz="2800" b="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 </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are in meters and </a:t>
            </a:r>
            <a:r>
              <a:rPr kumimoji="0" lang="en-US" altLang="en-US" sz="2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N</a:t>
            </a:r>
            <a:r>
              <a:rPr kumimoji="0" lang="en-US" altLang="en-US" sz="2800" b="1" i="0" u="none" strike="noStrike" kern="1200" cap="none" spc="0" normalizeH="0" baseline="-2500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g</a:t>
            </a:r>
            <a:r>
              <a:rPr kumimoji="0" lang="en-US" altLang="en-US" sz="2800" b="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 </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in flashes/km</a:t>
            </a:r>
            <a:r>
              <a:rPr kumimoji="0" lang="en-US" altLang="en-US" sz="2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2</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t>
            </a:r>
            <a:r>
              <a:rPr kumimoji="0" lang="en-US" altLang="en-US" sz="2800" b="0" i="0" u="none" strike="noStrike" kern="1200" cap="none" spc="0" normalizeH="0" baseline="0" noProof="0" dirty="0" err="1">
                <a:ln>
                  <a:noFill/>
                </a:ln>
                <a:solidFill>
                  <a:prstClr val="black"/>
                </a:solidFill>
                <a:effectLst/>
                <a:uLnTx/>
                <a:uFillTx/>
                <a:latin typeface="Arial" panose="020B0604020202020204" pitchFamily="34" charset="0"/>
                <a:ea typeface="ＭＳ Ｐゴシック" panose="020B0600070205080204" pitchFamily="34" charset="-128"/>
                <a:cs typeface="+mn-cs"/>
              </a:rPr>
              <a:t>yr</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 (</a:t>
            </a:r>
            <a:r>
              <a:rPr kumimoji="0" lang="en-US" altLang="en-US" sz="2800" b="1"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L = 100 km</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t>
            </a:r>
          </a:p>
        </p:txBody>
      </p:sp>
      <p:pic>
        <p:nvPicPr>
          <p:cNvPr id="4" name="Picture 23" descr="fsdgbsfdbdaadbadf.png">
            <a:extLst>
              <a:ext uri="{FF2B5EF4-FFF2-40B4-BE49-F238E27FC236}">
                <a16:creationId xmlns:a16="http://schemas.microsoft.com/office/drawing/2014/main" id="{C3254A51-6BDE-4C74-9DCB-4B914D39B42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93114" y="3671738"/>
            <a:ext cx="5757771" cy="954107"/>
          </a:xfrm>
          <a:prstGeom prst="rect">
            <a:avLst/>
          </a:prstGeom>
          <a:solidFill>
            <a:schemeClr val="accent6">
              <a:lumMod val="20000"/>
              <a:lumOff val="80000"/>
            </a:schemeClr>
          </a:solidFill>
          <a:ln>
            <a:noFill/>
          </a:ln>
        </p:spPr>
      </p:pic>
      <p:pic>
        <p:nvPicPr>
          <p:cNvPr id="6" name="Picture 21" descr="fnffnfng.png">
            <a:extLst>
              <a:ext uri="{FF2B5EF4-FFF2-40B4-BE49-F238E27FC236}">
                <a16:creationId xmlns:a16="http://schemas.microsoft.com/office/drawing/2014/main" id="{6275E878-432F-425D-9811-C9F0B0D5E64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33701" y="1679033"/>
            <a:ext cx="2006353" cy="6096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A0ADA5F6-AD22-4EB9-86ED-746F00D6EA5B}"/>
              </a:ext>
            </a:extLst>
          </p:cNvPr>
          <p:cNvSpPr txBox="1"/>
          <p:nvPr/>
        </p:nvSpPr>
        <p:spPr>
          <a:xfrm>
            <a:off x="5867400" y="1600200"/>
            <a:ext cx="2895600" cy="954107"/>
          </a:xfrm>
          <a:prstGeom prst="rect">
            <a:avLst/>
          </a:prstGeom>
          <a:solidFill>
            <a:schemeClr val="accent5">
              <a:lumMod val="20000"/>
              <a:lumOff val="80000"/>
            </a:schemeClr>
          </a:solidFill>
        </p:spPr>
        <p:txBody>
          <a:bodyPr wrap="square" rtlCol="0">
            <a:spAutoFit/>
          </a:bodyPr>
          <a:lstStyle/>
          <a:p>
            <a:pPr marL="0" marR="0" lvl="0" indent="0" algn="l" defTabSz="4572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(R</a:t>
            </a:r>
            <a:r>
              <a:rPr kumimoji="0" lang="en-US" altLang="en-US" sz="2800" b="0" i="0" u="none" strike="noStrike" kern="1200" cap="none" spc="0" normalizeH="0" baseline="-2500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a:t>
            </a:r>
            <a:r>
              <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 = 2h for rough estimates)</a:t>
            </a:r>
            <a:endPar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pic>
        <p:nvPicPr>
          <p:cNvPr id="8" name="Picture 15" descr="adfdfdfbdbf.png">
            <a:extLst>
              <a:ext uri="{FF2B5EF4-FFF2-40B4-BE49-F238E27FC236}">
                <a16:creationId xmlns:a16="http://schemas.microsoft.com/office/drawing/2014/main" id="{866761B9-9753-4C16-95A4-1A31C929AF7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73900" y="5822692"/>
            <a:ext cx="3132307" cy="609600"/>
          </a:xfrm>
          <a:prstGeom prst="rect">
            <a:avLst/>
          </a:prstGeom>
          <a:solidFill>
            <a:schemeClr val="accent5">
              <a:lumMod val="20000"/>
              <a:lumOff val="80000"/>
            </a:schemeClr>
          </a:solidFill>
          <a:ln>
            <a:noFill/>
          </a:ln>
        </p:spPr>
      </p:pic>
    </p:spTree>
    <p:extLst>
      <p:ext uri="{BB962C8B-B14F-4D97-AF65-F5344CB8AC3E}">
        <p14:creationId xmlns:p14="http://schemas.microsoft.com/office/powerpoint/2010/main" val="17777893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623FCC3-91D5-461B-9D31-ECBFA2ECF70A}"/>
              </a:ext>
            </a:extLst>
          </p:cNvPr>
          <p:cNvSpPr/>
          <p:nvPr/>
        </p:nvSpPr>
        <p:spPr>
          <a:xfrm>
            <a:off x="1323691" y="3099079"/>
            <a:ext cx="1766807" cy="935711"/>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1" name="Straight Arrow Connector 10">
            <a:extLst>
              <a:ext uri="{FF2B5EF4-FFF2-40B4-BE49-F238E27FC236}">
                <a16:creationId xmlns:a16="http://schemas.microsoft.com/office/drawing/2014/main" id="{AD3B685B-4632-4B68-83B7-0DB11A88F2F7}"/>
              </a:ext>
            </a:extLst>
          </p:cNvPr>
          <p:cNvCxnSpPr>
            <a:cxnSpLocks/>
          </p:cNvCxnSpPr>
          <p:nvPr/>
        </p:nvCxnSpPr>
        <p:spPr>
          <a:xfrm>
            <a:off x="2208508" y="4034791"/>
            <a:ext cx="0" cy="890765"/>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1A4EED90-D301-42A3-95BF-F3DB10743297}"/>
              </a:ext>
            </a:extLst>
          </p:cNvPr>
          <p:cNvCxnSpPr>
            <a:cxnSpLocks/>
          </p:cNvCxnSpPr>
          <p:nvPr/>
        </p:nvCxnSpPr>
        <p:spPr>
          <a:xfrm>
            <a:off x="4091552" y="2203022"/>
            <a:ext cx="0" cy="2722533"/>
          </a:xfrm>
          <a:prstGeom prst="straightConnector1">
            <a:avLst/>
          </a:prstGeom>
          <a:ln w="190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7894E48-C0C1-4AA9-BEFF-86A419581229}"/>
              </a:ext>
            </a:extLst>
          </p:cNvPr>
          <p:cNvCxnSpPr>
            <a:cxnSpLocks/>
          </p:cNvCxnSpPr>
          <p:nvPr/>
        </p:nvCxnSpPr>
        <p:spPr>
          <a:xfrm>
            <a:off x="440287" y="3567903"/>
            <a:ext cx="883404" cy="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8ECDCBB8-298D-45A6-9C1E-44B7FB6EDD23}"/>
              </a:ext>
            </a:extLst>
          </p:cNvPr>
          <p:cNvSpPr/>
          <p:nvPr/>
        </p:nvSpPr>
        <p:spPr>
          <a:xfrm>
            <a:off x="441701" y="2205347"/>
            <a:ext cx="3533615" cy="272020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9" name="Straight Arrow Connector 18">
            <a:extLst>
              <a:ext uri="{FF2B5EF4-FFF2-40B4-BE49-F238E27FC236}">
                <a16:creationId xmlns:a16="http://schemas.microsoft.com/office/drawing/2014/main" id="{E16D7902-7AA2-4586-A3FF-F07C14196F19}"/>
              </a:ext>
            </a:extLst>
          </p:cNvPr>
          <p:cNvCxnSpPr>
            <a:cxnSpLocks/>
          </p:cNvCxnSpPr>
          <p:nvPr/>
        </p:nvCxnSpPr>
        <p:spPr>
          <a:xfrm>
            <a:off x="441701" y="2075162"/>
            <a:ext cx="3533615" cy="0"/>
          </a:xfrm>
          <a:prstGeom prst="straightConnector1">
            <a:avLst/>
          </a:prstGeom>
          <a:ln w="190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564D79F0-9194-4F63-BC99-72E5D44E38F1}"/>
              </a:ext>
            </a:extLst>
          </p:cNvPr>
          <p:cNvSpPr txBox="1"/>
          <p:nvPr/>
        </p:nvSpPr>
        <p:spPr>
          <a:xfrm>
            <a:off x="1946973" y="1815599"/>
            <a:ext cx="588675" cy="30008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34" charset="-128"/>
                <a:cs typeface="+mn-cs"/>
              </a:rPr>
              <a:t>40 </a:t>
            </a:r>
            <a:r>
              <a:rPr kumimoji="0" lang="en-US" altLang="zh-CN" sz="1350" b="0" i="0" u="none" strike="noStrike" kern="1200" cap="none" spc="0" normalizeH="0" baseline="0" noProof="0" dirty="0">
                <a:ln>
                  <a:noFill/>
                </a:ln>
                <a:solidFill>
                  <a:srgbClr val="FF0000"/>
                </a:solidFill>
                <a:effectLst/>
                <a:uLnTx/>
                <a:uFillTx/>
                <a:latin typeface="Calibri" panose="020F0502020204030204"/>
                <a:ea typeface="等线" panose="02010600030101010101" pitchFamily="2" charset="-122"/>
                <a:cs typeface="+mn-cs"/>
              </a:rPr>
              <a:t>m</a:t>
            </a:r>
            <a:endParaRPr kumimoji="0" lang="en-US" sz="135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34" charset="-128"/>
              <a:cs typeface="+mn-cs"/>
            </a:endParaRPr>
          </a:p>
        </p:txBody>
      </p:sp>
      <p:sp>
        <p:nvSpPr>
          <p:cNvPr id="23" name="TextBox 22">
            <a:extLst>
              <a:ext uri="{FF2B5EF4-FFF2-40B4-BE49-F238E27FC236}">
                <a16:creationId xmlns:a16="http://schemas.microsoft.com/office/drawing/2014/main" id="{4BA3CFEF-1F2A-4643-A4D8-DB4C1C5B0C72}"/>
              </a:ext>
            </a:extLst>
          </p:cNvPr>
          <p:cNvSpPr txBox="1"/>
          <p:nvPr/>
        </p:nvSpPr>
        <p:spPr>
          <a:xfrm>
            <a:off x="4100272" y="3428435"/>
            <a:ext cx="615773" cy="30008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34" charset="-128"/>
                <a:cs typeface="+mn-cs"/>
              </a:rPr>
              <a:t>30 </a:t>
            </a:r>
            <a:r>
              <a:rPr kumimoji="0" lang="en-US" altLang="zh-CN" sz="1350" b="0" i="0" u="none" strike="noStrike" kern="1200" cap="none" spc="0" normalizeH="0" baseline="0" noProof="0" dirty="0">
                <a:ln>
                  <a:noFill/>
                </a:ln>
                <a:solidFill>
                  <a:srgbClr val="FF0000"/>
                </a:solidFill>
                <a:effectLst/>
                <a:uLnTx/>
                <a:uFillTx/>
                <a:latin typeface="Calibri" panose="020F0502020204030204"/>
                <a:ea typeface="等线" panose="02010600030101010101" pitchFamily="2" charset="-122"/>
                <a:cs typeface="+mn-cs"/>
              </a:rPr>
              <a:t>m</a:t>
            </a:r>
            <a:endParaRPr kumimoji="0" lang="en-US" sz="1350" b="0" i="0" u="none" strike="noStrike" kern="1200" cap="none" spc="0" normalizeH="0" baseline="0" noProof="0" dirty="0">
              <a:ln>
                <a:noFill/>
              </a:ln>
              <a:solidFill>
                <a:srgbClr val="FF0000"/>
              </a:solidFill>
              <a:effectLst/>
              <a:uLnTx/>
              <a:uFillTx/>
              <a:latin typeface="Calibri" panose="020F0502020204030204"/>
              <a:ea typeface="ＭＳ Ｐゴシック" panose="020B0600070205080204" pitchFamily="34" charset="-128"/>
              <a:cs typeface="+mn-cs"/>
            </a:endParaRPr>
          </a:p>
        </p:txBody>
      </p:sp>
      <p:cxnSp>
        <p:nvCxnSpPr>
          <p:cNvPr id="24" name="Straight Arrow Connector 23">
            <a:extLst>
              <a:ext uri="{FF2B5EF4-FFF2-40B4-BE49-F238E27FC236}">
                <a16:creationId xmlns:a16="http://schemas.microsoft.com/office/drawing/2014/main" id="{C73D57FB-462A-4526-B2EA-856A4B71DB2B}"/>
              </a:ext>
            </a:extLst>
          </p:cNvPr>
          <p:cNvCxnSpPr>
            <a:cxnSpLocks/>
          </p:cNvCxnSpPr>
          <p:nvPr/>
        </p:nvCxnSpPr>
        <p:spPr>
          <a:xfrm>
            <a:off x="1325104" y="2980043"/>
            <a:ext cx="1766808" cy="0"/>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AC3E961C-40F9-4EA4-AC40-D49AFE831607}"/>
              </a:ext>
            </a:extLst>
          </p:cNvPr>
          <p:cNvCxnSpPr/>
          <p:nvPr/>
        </p:nvCxnSpPr>
        <p:spPr>
          <a:xfrm>
            <a:off x="3169926" y="3099079"/>
            <a:ext cx="0" cy="935711"/>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4CBD10FA-6767-494C-9FA9-D50FB4D37C63}"/>
              </a:ext>
            </a:extLst>
          </p:cNvPr>
          <p:cNvCxnSpPr>
            <a:cxnSpLocks/>
          </p:cNvCxnSpPr>
          <p:nvPr/>
        </p:nvCxnSpPr>
        <p:spPr>
          <a:xfrm flipV="1">
            <a:off x="3976346" y="1982626"/>
            <a:ext cx="0" cy="18676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CCA5143-46D0-4D7E-8BE5-8EDE36118613}"/>
              </a:ext>
            </a:extLst>
          </p:cNvPr>
          <p:cNvCxnSpPr>
            <a:cxnSpLocks/>
          </p:cNvCxnSpPr>
          <p:nvPr/>
        </p:nvCxnSpPr>
        <p:spPr>
          <a:xfrm flipH="1">
            <a:off x="4024292" y="2203023"/>
            <a:ext cx="141089"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928913D8-EBCD-49BB-8B52-89D9FD4BC146}"/>
              </a:ext>
            </a:extLst>
          </p:cNvPr>
          <p:cNvCxnSpPr>
            <a:cxnSpLocks/>
          </p:cNvCxnSpPr>
          <p:nvPr/>
        </p:nvCxnSpPr>
        <p:spPr>
          <a:xfrm flipH="1">
            <a:off x="4021008" y="4925555"/>
            <a:ext cx="141089"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DE2B765F-1E5A-4B91-AF44-26A65D7FB1A6}"/>
              </a:ext>
            </a:extLst>
          </p:cNvPr>
          <p:cNvCxnSpPr>
            <a:cxnSpLocks/>
          </p:cNvCxnSpPr>
          <p:nvPr/>
        </p:nvCxnSpPr>
        <p:spPr>
          <a:xfrm flipV="1">
            <a:off x="441701" y="1981778"/>
            <a:ext cx="0" cy="18676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7023058B-1CBA-49D7-A77A-1612A244F512}"/>
              </a:ext>
            </a:extLst>
          </p:cNvPr>
          <p:cNvCxnSpPr>
            <a:cxnSpLocks/>
          </p:cNvCxnSpPr>
          <p:nvPr/>
        </p:nvCxnSpPr>
        <p:spPr>
          <a:xfrm flipV="1">
            <a:off x="3090498" y="2952028"/>
            <a:ext cx="0" cy="117872"/>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D2065FB8-739D-40F8-AED1-F90BFDE2EA62}"/>
              </a:ext>
            </a:extLst>
          </p:cNvPr>
          <p:cNvCxnSpPr>
            <a:cxnSpLocks/>
          </p:cNvCxnSpPr>
          <p:nvPr/>
        </p:nvCxnSpPr>
        <p:spPr>
          <a:xfrm flipV="1">
            <a:off x="1323569" y="2952028"/>
            <a:ext cx="0" cy="117872"/>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38851736-0CDC-456D-9340-90B9C8DDD024}"/>
              </a:ext>
            </a:extLst>
          </p:cNvPr>
          <p:cNvCxnSpPr>
            <a:cxnSpLocks/>
          </p:cNvCxnSpPr>
          <p:nvPr/>
        </p:nvCxnSpPr>
        <p:spPr>
          <a:xfrm flipH="1">
            <a:off x="3123492" y="3096113"/>
            <a:ext cx="92869" cy="1"/>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11ACC536-CBA1-4FDA-AF41-83EAEF5C6776}"/>
              </a:ext>
            </a:extLst>
          </p:cNvPr>
          <p:cNvCxnSpPr>
            <a:cxnSpLocks/>
          </p:cNvCxnSpPr>
          <p:nvPr/>
        </p:nvCxnSpPr>
        <p:spPr>
          <a:xfrm flipH="1">
            <a:off x="3127941" y="4034790"/>
            <a:ext cx="92869" cy="1"/>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2CFD37D5-2337-4CE2-A9E4-C4F619B79F81}"/>
              </a:ext>
            </a:extLst>
          </p:cNvPr>
          <p:cNvSpPr txBox="1"/>
          <p:nvPr/>
        </p:nvSpPr>
        <p:spPr>
          <a:xfrm>
            <a:off x="1890661" y="2670981"/>
            <a:ext cx="588681" cy="30008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0070C0"/>
                </a:solidFill>
                <a:effectLst/>
                <a:uLnTx/>
                <a:uFillTx/>
                <a:latin typeface="Calibri" panose="020F0502020204030204"/>
                <a:ea typeface="ＭＳ Ｐゴシック" panose="020B0600070205080204" pitchFamily="34" charset="-128"/>
                <a:cs typeface="+mn-cs"/>
              </a:rPr>
              <a:t>20 </a:t>
            </a:r>
            <a:r>
              <a:rPr kumimoji="0" lang="en-US" altLang="zh-CN" sz="1350" b="0" i="0" u="none" strike="noStrike" kern="1200" cap="none" spc="0" normalizeH="0" baseline="0" noProof="0" dirty="0">
                <a:ln>
                  <a:noFill/>
                </a:ln>
                <a:solidFill>
                  <a:srgbClr val="0070C0"/>
                </a:solidFill>
                <a:effectLst/>
                <a:uLnTx/>
                <a:uFillTx/>
                <a:latin typeface="Calibri" panose="020F0502020204030204"/>
                <a:ea typeface="等线" panose="02010600030101010101" pitchFamily="2" charset="-122"/>
                <a:cs typeface="+mn-cs"/>
              </a:rPr>
              <a:t>m</a:t>
            </a:r>
            <a:endParaRPr kumimoji="0" lang="en-US" sz="1350" b="0" i="0" u="none" strike="noStrike" kern="1200" cap="none" spc="0" normalizeH="0" baseline="0" noProof="0" dirty="0">
              <a:ln>
                <a:noFill/>
              </a:ln>
              <a:solidFill>
                <a:srgbClr val="0070C0"/>
              </a:solidFill>
              <a:effectLst/>
              <a:uLnTx/>
              <a:uFillTx/>
              <a:latin typeface="Calibri" panose="020F0502020204030204"/>
              <a:ea typeface="ＭＳ Ｐゴシック" panose="020B0600070205080204" pitchFamily="34" charset="-128"/>
              <a:cs typeface="+mn-cs"/>
            </a:endParaRPr>
          </a:p>
        </p:txBody>
      </p:sp>
      <p:sp>
        <p:nvSpPr>
          <p:cNvPr id="46" name="TextBox 45">
            <a:extLst>
              <a:ext uri="{FF2B5EF4-FFF2-40B4-BE49-F238E27FC236}">
                <a16:creationId xmlns:a16="http://schemas.microsoft.com/office/drawing/2014/main" id="{FADC972A-1F4D-43E1-8290-CD740D8E3E70}"/>
              </a:ext>
            </a:extLst>
          </p:cNvPr>
          <p:cNvSpPr txBox="1"/>
          <p:nvPr/>
        </p:nvSpPr>
        <p:spPr>
          <a:xfrm>
            <a:off x="3138854" y="3428435"/>
            <a:ext cx="594939" cy="30008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0070C0"/>
                </a:solidFill>
                <a:effectLst/>
                <a:uLnTx/>
                <a:uFillTx/>
                <a:latin typeface="Calibri" panose="020F0502020204030204"/>
                <a:ea typeface="ＭＳ Ｐゴシック" panose="020B0600070205080204" pitchFamily="34" charset="-128"/>
                <a:cs typeface="+mn-cs"/>
              </a:rPr>
              <a:t>10 </a:t>
            </a:r>
            <a:r>
              <a:rPr kumimoji="0" lang="en-US" altLang="zh-CN" sz="1350" b="0" i="0" u="none" strike="noStrike" kern="1200" cap="none" spc="0" normalizeH="0" baseline="0" noProof="0" dirty="0">
                <a:ln>
                  <a:noFill/>
                </a:ln>
                <a:solidFill>
                  <a:srgbClr val="0070C0"/>
                </a:solidFill>
                <a:effectLst/>
                <a:uLnTx/>
                <a:uFillTx/>
                <a:latin typeface="Calibri" panose="020F0502020204030204"/>
                <a:ea typeface="等线" panose="02010600030101010101" pitchFamily="2" charset="-122"/>
                <a:cs typeface="+mn-cs"/>
              </a:rPr>
              <a:t>m</a:t>
            </a:r>
            <a:endParaRPr kumimoji="0" lang="en-US" sz="1350" b="0" i="0" u="none" strike="noStrike" kern="1200" cap="none" spc="0" normalizeH="0" baseline="0" noProof="0" dirty="0">
              <a:ln>
                <a:noFill/>
              </a:ln>
              <a:solidFill>
                <a:srgbClr val="0070C0"/>
              </a:solidFill>
              <a:effectLst/>
              <a:uLnTx/>
              <a:uFillTx/>
              <a:latin typeface="Calibri" panose="020F0502020204030204"/>
              <a:ea typeface="ＭＳ Ｐゴシック" panose="020B0600070205080204" pitchFamily="34" charset="-128"/>
              <a:cs typeface="+mn-cs"/>
            </a:endParaRPr>
          </a:p>
        </p:txBody>
      </p:sp>
      <p:sp>
        <p:nvSpPr>
          <p:cNvPr id="47" name="TextBox 46">
            <a:extLst>
              <a:ext uri="{FF2B5EF4-FFF2-40B4-BE49-F238E27FC236}">
                <a16:creationId xmlns:a16="http://schemas.microsoft.com/office/drawing/2014/main" id="{C530647E-5F66-4599-8BB6-BE0A45FA952E}"/>
              </a:ext>
            </a:extLst>
          </p:cNvPr>
          <p:cNvSpPr txBox="1"/>
          <p:nvPr/>
        </p:nvSpPr>
        <p:spPr>
          <a:xfrm>
            <a:off x="2208507" y="4319200"/>
            <a:ext cx="673505" cy="30008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rPr>
              <a:t>10 </a:t>
            </a:r>
            <a:r>
              <a:rPr kumimoji="0" lang="en-US" altLang="zh-CN" sz="135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m</a:t>
            </a:r>
            <a:endParaRPr kumimoji="0" lang="en-US" sz="135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endParaRPr>
          </a:p>
        </p:txBody>
      </p:sp>
      <p:sp>
        <p:nvSpPr>
          <p:cNvPr id="48" name="TextBox 47">
            <a:extLst>
              <a:ext uri="{FF2B5EF4-FFF2-40B4-BE49-F238E27FC236}">
                <a16:creationId xmlns:a16="http://schemas.microsoft.com/office/drawing/2014/main" id="{15984178-2525-480A-82AB-939936E68B90}"/>
              </a:ext>
            </a:extLst>
          </p:cNvPr>
          <p:cNvSpPr txBox="1"/>
          <p:nvPr/>
        </p:nvSpPr>
        <p:spPr>
          <a:xfrm>
            <a:off x="582117" y="3312505"/>
            <a:ext cx="682338" cy="30008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rPr>
              <a:t>10 </a:t>
            </a:r>
            <a:r>
              <a:rPr kumimoji="0" lang="en-US" altLang="zh-CN" sz="135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m</a:t>
            </a:r>
            <a:endParaRPr kumimoji="0" lang="en-US" sz="135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endParaRPr>
          </a:p>
        </p:txBody>
      </p:sp>
      <p:sp>
        <p:nvSpPr>
          <p:cNvPr id="49" name="TextBox 48">
            <a:extLst>
              <a:ext uri="{FF2B5EF4-FFF2-40B4-BE49-F238E27FC236}">
                <a16:creationId xmlns:a16="http://schemas.microsoft.com/office/drawing/2014/main" id="{3F4BD264-4F5F-4F62-B92E-056A001A3F1F}"/>
              </a:ext>
            </a:extLst>
          </p:cNvPr>
          <p:cNvSpPr txBox="1"/>
          <p:nvPr/>
        </p:nvSpPr>
        <p:spPr>
          <a:xfrm>
            <a:off x="441701" y="552552"/>
            <a:ext cx="8321865" cy="954107"/>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rPr>
              <a:t>Attractive area of an isolated </a:t>
            </a:r>
            <a:r>
              <a:rPr kumimoji="0" lang="en-US" sz="2800" b="1" i="0" u="none" strike="noStrike" kern="1200" cap="none" spc="0" normalizeH="0" baseline="0" noProof="0" dirty="0">
                <a:ln>
                  <a:noFill/>
                </a:ln>
                <a:solidFill>
                  <a:srgbClr val="0000FF"/>
                </a:solidFill>
                <a:effectLst/>
                <a:uLnTx/>
                <a:uFillTx/>
                <a:latin typeface="Calibri" panose="020F0502020204030204"/>
                <a:ea typeface="ＭＳ Ｐゴシック" panose="020B0600070205080204" pitchFamily="34" charset="-128"/>
                <a:cs typeface="+mn-cs"/>
              </a:rPr>
              <a:t>10 m x 20 m x 5 m </a:t>
            </a:r>
            <a:r>
              <a:rPr kumimoji="0" lang="en-US" sz="2800" b="1"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rPr>
              <a:t>house (N</a:t>
            </a:r>
            <a:r>
              <a:rPr kumimoji="0" lang="en-US" sz="2800" b="1" i="0" u="none" strike="noStrike" kern="1200" cap="none" spc="0" normalizeH="0" baseline="-25000" noProof="0" dirty="0">
                <a:ln>
                  <a:noFill/>
                </a:ln>
                <a:solidFill>
                  <a:prstClr val="black"/>
                </a:solidFill>
                <a:effectLst/>
                <a:uLnTx/>
                <a:uFillTx/>
                <a:latin typeface="Calibri" panose="020F0502020204030204"/>
                <a:ea typeface="ＭＳ Ｐゴシック" panose="020B0600070205080204" pitchFamily="34" charset="-128"/>
                <a:cs typeface="+mn-cs"/>
              </a:rPr>
              <a:t>g</a:t>
            </a:r>
            <a:r>
              <a:rPr kumimoji="0" lang="en-US" sz="2800" b="1"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rPr>
              <a:t> = 4 km</a:t>
            </a:r>
            <a:r>
              <a:rPr kumimoji="0" lang="en-US" sz="2800" b="1" i="0" u="none" strike="noStrike" kern="1200" cap="none" spc="0" normalizeH="0" baseline="30000" noProof="0" dirty="0">
                <a:ln>
                  <a:noFill/>
                </a:ln>
                <a:solidFill>
                  <a:prstClr val="black"/>
                </a:solidFill>
                <a:effectLst/>
                <a:uLnTx/>
                <a:uFillTx/>
                <a:latin typeface="Calibri" panose="020F0502020204030204"/>
                <a:ea typeface="ＭＳ Ｐゴシック" panose="020B0600070205080204" pitchFamily="34" charset="-128"/>
                <a:cs typeface="+mn-cs"/>
              </a:rPr>
              <a:t>-2</a:t>
            </a:r>
            <a:r>
              <a:rPr kumimoji="0" lang="en-US" sz="2800" b="1"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rPr>
              <a:t> yr</a:t>
            </a:r>
            <a:r>
              <a:rPr kumimoji="0" lang="en-US" sz="2800" b="1" i="0" u="none" strike="noStrike" kern="1200" cap="none" spc="0" normalizeH="0" baseline="30000" noProof="0" dirty="0">
                <a:ln>
                  <a:noFill/>
                </a:ln>
                <a:solidFill>
                  <a:prstClr val="black"/>
                </a:solidFill>
                <a:effectLst/>
                <a:uLnTx/>
                <a:uFillTx/>
                <a:latin typeface="Calibri" panose="020F0502020204030204"/>
                <a:ea typeface="ＭＳ Ｐゴシック" panose="020B0600070205080204" pitchFamily="34" charset="-128"/>
                <a:cs typeface="+mn-cs"/>
              </a:rPr>
              <a:t>-1</a:t>
            </a:r>
            <a:r>
              <a:rPr kumimoji="0" lang="en-US" sz="2800" b="1"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rPr>
              <a:t>)</a:t>
            </a:r>
          </a:p>
        </p:txBody>
      </p:sp>
      <p:sp>
        <p:nvSpPr>
          <p:cNvPr id="50" name="Rectangle 49">
            <a:extLst>
              <a:ext uri="{FF2B5EF4-FFF2-40B4-BE49-F238E27FC236}">
                <a16:creationId xmlns:a16="http://schemas.microsoft.com/office/drawing/2014/main" id="{B7F32741-1824-4663-89B9-40EF7AE1D575}"/>
              </a:ext>
            </a:extLst>
          </p:cNvPr>
          <p:cNvSpPr/>
          <p:nvPr/>
        </p:nvSpPr>
        <p:spPr>
          <a:xfrm>
            <a:off x="5301091" y="2548760"/>
            <a:ext cx="883163" cy="33284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52" name="Straight Connector 51">
            <a:extLst>
              <a:ext uri="{FF2B5EF4-FFF2-40B4-BE49-F238E27FC236}">
                <a16:creationId xmlns:a16="http://schemas.microsoft.com/office/drawing/2014/main" id="{69A34B55-D840-4F42-9FFE-F54AEE85E2FB}"/>
              </a:ext>
            </a:extLst>
          </p:cNvPr>
          <p:cNvCxnSpPr>
            <a:cxnSpLocks/>
          </p:cNvCxnSpPr>
          <p:nvPr/>
        </p:nvCxnSpPr>
        <p:spPr>
          <a:xfrm flipV="1">
            <a:off x="6178221" y="2642301"/>
            <a:ext cx="1576392" cy="2480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1DDA55D0-E6FD-4B23-B5B0-0119E777F301}"/>
              </a:ext>
            </a:extLst>
          </p:cNvPr>
          <p:cNvCxnSpPr>
            <a:cxnSpLocks/>
          </p:cNvCxnSpPr>
          <p:nvPr/>
        </p:nvCxnSpPr>
        <p:spPr>
          <a:xfrm flipV="1">
            <a:off x="7760646" y="2310023"/>
            <a:ext cx="0" cy="32356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660D8B41-879C-40B3-A55F-1115C76C14A1}"/>
              </a:ext>
            </a:extLst>
          </p:cNvPr>
          <p:cNvCxnSpPr>
            <a:cxnSpLocks/>
          </p:cNvCxnSpPr>
          <p:nvPr/>
        </p:nvCxnSpPr>
        <p:spPr>
          <a:xfrm flipV="1">
            <a:off x="5301092" y="2419264"/>
            <a:ext cx="434287" cy="12949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3D26E398-809E-457E-B018-E23E0EB8563F}"/>
              </a:ext>
            </a:extLst>
          </p:cNvPr>
          <p:cNvCxnSpPr>
            <a:cxnSpLocks/>
          </p:cNvCxnSpPr>
          <p:nvPr/>
        </p:nvCxnSpPr>
        <p:spPr>
          <a:xfrm flipH="1" flipV="1">
            <a:off x="5729732" y="2416463"/>
            <a:ext cx="454521" cy="13229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60F792AC-3051-4E67-9C67-DAC1332F558F}"/>
              </a:ext>
            </a:extLst>
          </p:cNvPr>
          <p:cNvCxnSpPr>
            <a:cxnSpLocks/>
          </p:cNvCxnSpPr>
          <p:nvPr/>
        </p:nvCxnSpPr>
        <p:spPr>
          <a:xfrm flipV="1">
            <a:off x="5736203" y="2185076"/>
            <a:ext cx="1572840" cy="23139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7F04E07D-71B6-4E42-A059-E502FD9C098C}"/>
              </a:ext>
            </a:extLst>
          </p:cNvPr>
          <p:cNvCxnSpPr>
            <a:cxnSpLocks/>
          </p:cNvCxnSpPr>
          <p:nvPr/>
        </p:nvCxnSpPr>
        <p:spPr>
          <a:xfrm>
            <a:off x="5303794" y="3010964"/>
            <a:ext cx="883404" cy="0"/>
          </a:xfrm>
          <a:prstGeom prst="straightConnector1">
            <a:avLst/>
          </a:prstGeom>
          <a:ln w="127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86969451-6A63-49AB-B182-5BF382F61737}"/>
              </a:ext>
            </a:extLst>
          </p:cNvPr>
          <p:cNvSpPr txBox="1"/>
          <p:nvPr/>
        </p:nvSpPr>
        <p:spPr>
          <a:xfrm>
            <a:off x="5478140" y="2996758"/>
            <a:ext cx="591125" cy="300082"/>
          </a:xfrm>
          <a:prstGeom prst="rect">
            <a:avLst/>
          </a:prstGeom>
          <a:noFill/>
          <a:ln>
            <a:noFill/>
          </a:ln>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0070C0"/>
                </a:solidFill>
                <a:effectLst/>
                <a:uLnTx/>
                <a:uFillTx/>
                <a:latin typeface="Calibri" panose="020F0502020204030204"/>
                <a:ea typeface="ＭＳ Ｐゴシック" panose="020B0600070205080204" pitchFamily="34" charset="-128"/>
                <a:cs typeface="+mn-cs"/>
              </a:rPr>
              <a:t>10 </a:t>
            </a:r>
            <a:r>
              <a:rPr kumimoji="0" lang="en-US" altLang="zh-CN" sz="1350" b="0" i="0" u="none" strike="noStrike" kern="1200" cap="none" spc="0" normalizeH="0" baseline="0" noProof="0" dirty="0">
                <a:ln>
                  <a:noFill/>
                </a:ln>
                <a:solidFill>
                  <a:srgbClr val="0070C0"/>
                </a:solidFill>
                <a:effectLst/>
                <a:uLnTx/>
                <a:uFillTx/>
                <a:latin typeface="Calibri" panose="020F0502020204030204"/>
                <a:ea typeface="等线" panose="02010600030101010101" pitchFamily="2" charset="-122"/>
                <a:cs typeface="+mn-cs"/>
              </a:rPr>
              <a:t>m</a:t>
            </a:r>
            <a:endParaRPr kumimoji="0" lang="en-US" sz="1350" b="0" i="0" u="none" strike="noStrike" kern="1200" cap="none" spc="0" normalizeH="0" baseline="0" noProof="0" dirty="0">
              <a:ln>
                <a:noFill/>
              </a:ln>
              <a:solidFill>
                <a:srgbClr val="0070C0"/>
              </a:solidFill>
              <a:effectLst/>
              <a:uLnTx/>
              <a:uFillTx/>
              <a:latin typeface="Calibri" panose="020F0502020204030204"/>
              <a:ea typeface="ＭＳ Ｐゴシック" panose="020B0600070205080204" pitchFamily="34" charset="-128"/>
              <a:cs typeface="+mn-cs"/>
            </a:endParaRPr>
          </a:p>
        </p:txBody>
      </p:sp>
      <p:cxnSp>
        <p:nvCxnSpPr>
          <p:cNvPr id="80" name="Straight Arrow Connector 79">
            <a:extLst>
              <a:ext uri="{FF2B5EF4-FFF2-40B4-BE49-F238E27FC236}">
                <a16:creationId xmlns:a16="http://schemas.microsoft.com/office/drawing/2014/main" id="{F9D4D5EF-17C8-46D4-96B1-F6619B6FF54F}"/>
              </a:ext>
            </a:extLst>
          </p:cNvPr>
          <p:cNvCxnSpPr>
            <a:cxnSpLocks/>
          </p:cNvCxnSpPr>
          <p:nvPr/>
        </p:nvCxnSpPr>
        <p:spPr>
          <a:xfrm>
            <a:off x="5166845" y="2429925"/>
            <a:ext cx="1" cy="465140"/>
          </a:xfrm>
          <a:prstGeom prst="straightConnector1">
            <a:avLst/>
          </a:prstGeom>
          <a:ln w="127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3" name="TextBox 82">
            <a:extLst>
              <a:ext uri="{FF2B5EF4-FFF2-40B4-BE49-F238E27FC236}">
                <a16:creationId xmlns:a16="http://schemas.microsoft.com/office/drawing/2014/main" id="{50FDE1CE-A559-4F91-8C6E-98473C3BAEAE}"/>
              </a:ext>
            </a:extLst>
          </p:cNvPr>
          <p:cNvSpPr txBox="1"/>
          <p:nvPr/>
        </p:nvSpPr>
        <p:spPr>
          <a:xfrm>
            <a:off x="4721126" y="2503691"/>
            <a:ext cx="454521" cy="300082"/>
          </a:xfrm>
          <a:prstGeom prst="rect">
            <a:avLst/>
          </a:prstGeom>
          <a:noFill/>
          <a:ln>
            <a:noFill/>
          </a:ln>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0070C0"/>
                </a:solidFill>
                <a:effectLst/>
                <a:uLnTx/>
                <a:uFillTx/>
                <a:latin typeface="Calibri" panose="020F0502020204030204"/>
                <a:ea typeface="ＭＳ Ｐゴシック" panose="020B0600070205080204" pitchFamily="34" charset="-128"/>
                <a:cs typeface="+mn-cs"/>
              </a:rPr>
              <a:t>5 </a:t>
            </a:r>
            <a:r>
              <a:rPr kumimoji="0" lang="en-US" altLang="zh-CN" sz="1350" b="0" i="0" u="none" strike="noStrike" kern="1200" cap="none" spc="0" normalizeH="0" baseline="0" noProof="0" dirty="0">
                <a:ln>
                  <a:noFill/>
                </a:ln>
                <a:solidFill>
                  <a:srgbClr val="0070C0"/>
                </a:solidFill>
                <a:effectLst/>
                <a:uLnTx/>
                <a:uFillTx/>
                <a:latin typeface="Calibri" panose="020F0502020204030204"/>
                <a:ea typeface="等线" panose="02010600030101010101" pitchFamily="2" charset="-122"/>
                <a:cs typeface="+mn-cs"/>
              </a:rPr>
              <a:t>m</a:t>
            </a:r>
            <a:endParaRPr kumimoji="0" lang="en-US" sz="1350" b="0" i="0" u="none" strike="noStrike" kern="1200" cap="none" spc="0" normalizeH="0" baseline="0" noProof="0" dirty="0">
              <a:ln>
                <a:noFill/>
              </a:ln>
              <a:solidFill>
                <a:srgbClr val="0070C0"/>
              </a:solidFill>
              <a:effectLst/>
              <a:uLnTx/>
              <a:uFillTx/>
              <a:latin typeface="Calibri" panose="020F0502020204030204"/>
              <a:ea typeface="ＭＳ Ｐゴシック" panose="020B0600070205080204" pitchFamily="34" charset="-128"/>
              <a:cs typeface="+mn-cs"/>
            </a:endParaRPr>
          </a:p>
        </p:txBody>
      </p:sp>
      <p:cxnSp>
        <p:nvCxnSpPr>
          <p:cNvPr id="92" name="Straight Arrow Connector 91">
            <a:extLst>
              <a:ext uri="{FF2B5EF4-FFF2-40B4-BE49-F238E27FC236}">
                <a16:creationId xmlns:a16="http://schemas.microsoft.com/office/drawing/2014/main" id="{06FF1D6E-3721-4870-9028-616E6650C5E8}"/>
              </a:ext>
            </a:extLst>
          </p:cNvPr>
          <p:cNvCxnSpPr>
            <a:cxnSpLocks/>
          </p:cNvCxnSpPr>
          <p:nvPr/>
        </p:nvCxnSpPr>
        <p:spPr>
          <a:xfrm flipV="1">
            <a:off x="6200016" y="2766600"/>
            <a:ext cx="1560630" cy="248992"/>
          </a:xfrm>
          <a:prstGeom prst="straightConnector1">
            <a:avLst/>
          </a:prstGeom>
          <a:ln w="127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4" name="TextBox 93">
            <a:extLst>
              <a:ext uri="{FF2B5EF4-FFF2-40B4-BE49-F238E27FC236}">
                <a16:creationId xmlns:a16="http://schemas.microsoft.com/office/drawing/2014/main" id="{B1BB8647-DF1B-46DB-B581-9299918BF92C}"/>
              </a:ext>
            </a:extLst>
          </p:cNvPr>
          <p:cNvSpPr txBox="1"/>
          <p:nvPr/>
        </p:nvSpPr>
        <p:spPr>
          <a:xfrm>
            <a:off x="6720860" y="2915261"/>
            <a:ext cx="532479" cy="300082"/>
          </a:xfrm>
          <a:prstGeom prst="rect">
            <a:avLst/>
          </a:prstGeom>
          <a:noFill/>
          <a:ln>
            <a:noFill/>
          </a:ln>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0070C0"/>
                </a:solidFill>
                <a:effectLst/>
                <a:uLnTx/>
                <a:uFillTx/>
                <a:latin typeface="Calibri" panose="020F0502020204030204"/>
                <a:ea typeface="ＭＳ Ｐゴシック" panose="020B0600070205080204" pitchFamily="34" charset="-128"/>
                <a:cs typeface="+mn-cs"/>
              </a:rPr>
              <a:t>20 </a:t>
            </a:r>
            <a:r>
              <a:rPr kumimoji="0" lang="en-US" altLang="zh-CN" sz="1350" b="0" i="0" u="none" strike="noStrike" kern="1200" cap="none" spc="0" normalizeH="0" baseline="0" noProof="0" dirty="0">
                <a:ln>
                  <a:noFill/>
                </a:ln>
                <a:solidFill>
                  <a:srgbClr val="0070C0"/>
                </a:solidFill>
                <a:effectLst/>
                <a:uLnTx/>
                <a:uFillTx/>
                <a:latin typeface="Calibri" panose="020F0502020204030204"/>
                <a:ea typeface="等线" panose="02010600030101010101" pitchFamily="2" charset="-122"/>
                <a:cs typeface="+mn-cs"/>
              </a:rPr>
              <a:t>m</a:t>
            </a:r>
            <a:endParaRPr kumimoji="0" lang="en-US" sz="1350" b="0" i="0" u="none" strike="noStrike" kern="1200" cap="none" spc="0" normalizeH="0" baseline="0" noProof="0" dirty="0">
              <a:ln>
                <a:noFill/>
              </a:ln>
              <a:solidFill>
                <a:srgbClr val="0070C0"/>
              </a:solidFill>
              <a:effectLst/>
              <a:uLnTx/>
              <a:uFillTx/>
              <a:latin typeface="Calibri" panose="020F0502020204030204"/>
              <a:ea typeface="ＭＳ Ｐゴシック" panose="020B0600070205080204" pitchFamily="34" charset="-128"/>
              <a:cs typeface="+mn-cs"/>
            </a:endParaRPr>
          </a:p>
        </p:txBody>
      </p:sp>
      <mc:AlternateContent xmlns:mc="http://schemas.openxmlformats.org/markup-compatibility/2006" xmlns:a14="http://schemas.microsoft.com/office/drawing/2010/main">
        <mc:Choice Requires="a14">
          <p:sp>
            <p:nvSpPr>
              <p:cNvPr id="95" name="TextBox 94">
                <a:extLst>
                  <a:ext uri="{FF2B5EF4-FFF2-40B4-BE49-F238E27FC236}">
                    <a16:creationId xmlns:a16="http://schemas.microsoft.com/office/drawing/2014/main" id="{1B3B40B7-7678-40F5-AADB-AF3A4F58DD2D}"/>
                  </a:ext>
                </a:extLst>
              </p:cNvPr>
              <p:cNvSpPr txBox="1"/>
              <p:nvPr/>
            </p:nvSpPr>
            <p:spPr>
              <a:xfrm>
                <a:off x="663694" y="5251844"/>
                <a:ext cx="3089628" cy="307777"/>
              </a:xfrm>
              <a:prstGeom prst="rect">
                <a:avLst/>
              </a:prstGeom>
              <a:noFill/>
            </p:spPr>
            <p:txBody>
              <a:bodyPr wrap="none" lIns="0" tIns="0" rIns="0" bIns="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US" sz="20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Pr>
                        <m:e>
                          <m:r>
                            <m:rPr>
                              <m:sty m:val="p"/>
                            </m:rP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R</m:t>
                          </m:r>
                        </m:e>
                        <m:sub>
                          <m:r>
                            <m:rPr>
                              <m:sty m:val="p"/>
                            </m:rP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a</m:t>
                          </m:r>
                        </m:sub>
                      </m:sSub>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=2</m:t>
                      </m:r>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m:t>
                      </m:r>
                      <m:sSub>
                        <m:sSubPr>
                          <m:ctrlPr>
                            <a:rPr kumimoji="0" lang="en-US"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ctrlPr>
                        </m:sSubPr>
                        <m:e>
                          <m:r>
                            <m:rPr>
                              <m:sty m:val="p"/>
                            </m:rP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H</m:t>
                          </m:r>
                        </m:e>
                        <m:sub>
                          <m:r>
                            <m:rPr>
                              <m:sty m:val="p"/>
                            </m:rP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s</m:t>
                          </m:r>
                        </m:sub>
                      </m:sSub>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=2×5=10 </m:t>
                      </m:r>
                      <m:r>
                        <m:rPr>
                          <m:sty m:val="p"/>
                        </m:rP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m</m:t>
                      </m:r>
                    </m:oMath>
                  </m:oMathPara>
                </a14:m>
                <a:endParaRPr kumimoji="0" lang="en-US" sz="20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endParaRPr>
              </a:p>
            </p:txBody>
          </p:sp>
        </mc:Choice>
        <mc:Fallback xmlns="">
          <p:sp>
            <p:nvSpPr>
              <p:cNvPr id="95" name="TextBox 94">
                <a:extLst>
                  <a:ext uri="{FF2B5EF4-FFF2-40B4-BE49-F238E27FC236}">
                    <a16:creationId xmlns:a16="http://schemas.microsoft.com/office/drawing/2014/main" id="{1B3B40B7-7678-40F5-AADB-AF3A4F58DD2D}"/>
                  </a:ext>
                </a:extLst>
              </p:cNvPr>
              <p:cNvSpPr txBox="1">
                <a:spLocks noRot="1" noChangeAspect="1" noMove="1" noResize="1" noEditPoints="1" noAdjustHandles="1" noChangeArrowheads="1" noChangeShapeType="1" noTextEdit="1"/>
              </p:cNvSpPr>
              <p:nvPr/>
            </p:nvSpPr>
            <p:spPr>
              <a:xfrm>
                <a:off x="663694" y="5251844"/>
                <a:ext cx="3089628" cy="307777"/>
              </a:xfrm>
              <a:prstGeom prst="rect">
                <a:avLst/>
              </a:prstGeom>
              <a:blipFill>
                <a:blip r:embed="rId2"/>
                <a:stretch>
                  <a:fillRect l="-1578" r="-592" b="-12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6" name="TextBox 95">
                <a:extLst>
                  <a:ext uri="{FF2B5EF4-FFF2-40B4-BE49-F238E27FC236}">
                    <a16:creationId xmlns:a16="http://schemas.microsoft.com/office/drawing/2014/main" id="{9A754ED4-2662-441E-A4E3-47807E52C7A4}"/>
                  </a:ext>
                </a:extLst>
              </p:cNvPr>
              <p:cNvSpPr txBox="1"/>
              <p:nvPr/>
            </p:nvSpPr>
            <p:spPr>
              <a:xfrm>
                <a:off x="745934" y="5816321"/>
                <a:ext cx="3089628" cy="615553"/>
              </a:xfrm>
              <a:prstGeom prst="rect">
                <a:avLst/>
              </a:prstGeom>
              <a:noFill/>
            </p:spPr>
            <p:txBody>
              <a:bodyPr wrap="square" lIns="0" tIns="0" rIns="0" bIns="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rPr>
                  <a:t>A </a:t>
                </a:r>
                <a14:m>
                  <m:oMath xmlns:m="http://schemas.openxmlformats.org/officeDocument/2006/math">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=30</m:t>
                    </m:r>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×40=1200 </m:t>
                    </m:r>
                    <m:sSup>
                      <m:sSupPr>
                        <m:ctrlPr>
                          <a:rPr kumimoji="0" lang="en-US"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ctrlPr>
                      </m:sSupPr>
                      <m:e>
                        <m:r>
                          <m:rPr>
                            <m:sty m:val="p"/>
                          </m:rP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m</m:t>
                        </m:r>
                      </m:e>
                      <m:sup>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2</m:t>
                        </m:r>
                      </m:sup>
                    </m:sSup>
                  </m:oMath>
                </a14:m>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rPr>
                  <a:t>(</a:t>
                </a:r>
                <a:r>
                  <a:rPr kumimoji="0" lang="en-US" sz="2000" b="0" i="0" u="none" strike="noStrike" kern="1200" cap="none" spc="0" normalizeH="0" baseline="0" noProof="0" dirty="0">
                    <a:ln>
                      <a:noFill/>
                    </a:ln>
                    <a:solidFill>
                      <a:srgbClr val="C00000"/>
                    </a:solidFill>
                    <a:effectLst/>
                    <a:uLnTx/>
                    <a:uFillTx/>
                    <a:latin typeface="Calibri" panose="020F0502020204030204"/>
                    <a:ea typeface="ＭＳ Ｐゴシック" panose="020B0600070205080204" pitchFamily="34" charset="-128"/>
                    <a:cs typeface="+mn-cs"/>
                  </a:rPr>
                  <a:t>attractive area of the house</a:t>
                </a:r>
                <a:r>
                  <a:rPr kumimoji="0" lang="en-US" sz="20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rPr>
                  <a:t>)</a:t>
                </a:r>
              </a:p>
            </p:txBody>
          </p:sp>
        </mc:Choice>
        <mc:Fallback xmlns="">
          <p:sp>
            <p:nvSpPr>
              <p:cNvPr id="96" name="TextBox 95">
                <a:extLst>
                  <a:ext uri="{FF2B5EF4-FFF2-40B4-BE49-F238E27FC236}">
                    <a16:creationId xmlns:a16="http://schemas.microsoft.com/office/drawing/2014/main" id="{9A754ED4-2662-441E-A4E3-47807E52C7A4}"/>
                  </a:ext>
                </a:extLst>
              </p:cNvPr>
              <p:cNvSpPr txBox="1">
                <a:spLocks noRot="1" noChangeAspect="1" noMove="1" noResize="1" noEditPoints="1" noAdjustHandles="1" noChangeArrowheads="1" noChangeShapeType="1" noTextEdit="1"/>
              </p:cNvSpPr>
              <p:nvPr/>
            </p:nvSpPr>
            <p:spPr>
              <a:xfrm>
                <a:off x="745934" y="5816321"/>
                <a:ext cx="3089628" cy="615553"/>
              </a:xfrm>
              <a:prstGeom prst="rect">
                <a:avLst/>
              </a:prstGeom>
              <a:blipFill>
                <a:blip r:embed="rId3"/>
                <a:stretch>
                  <a:fillRect l="-4931" t="-12871" r="-2564" b="-2475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7" name="TextBox 96">
                <a:extLst>
                  <a:ext uri="{FF2B5EF4-FFF2-40B4-BE49-F238E27FC236}">
                    <a16:creationId xmlns:a16="http://schemas.microsoft.com/office/drawing/2014/main" id="{2BE5B6AE-FB8C-428B-9EAA-F53E3862675A}"/>
                  </a:ext>
                </a:extLst>
              </p:cNvPr>
              <p:cNvSpPr txBox="1"/>
              <p:nvPr/>
            </p:nvSpPr>
            <p:spPr>
              <a:xfrm>
                <a:off x="4936734" y="3830845"/>
                <a:ext cx="3447739" cy="958532"/>
              </a:xfrm>
              <a:prstGeom prst="rect">
                <a:avLst/>
              </a:prstGeom>
              <a:noFill/>
            </p:spPr>
            <p:txBody>
              <a:bodyPr wrap="none" lIns="0" tIns="0" rIns="0" bIns="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rPr>
                  <a:t>N </a:t>
                </a:r>
                <a14:m>
                  <m:oMath xmlns:m="http://schemas.openxmlformats.org/officeDocument/2006/math">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m:t>
                    </m:r>
                    <m:r>
                      <m:rPr>
                        <m:sty m:val="p"/>
                      </m:rP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A</m:t>
                    </m:r>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m:t>
                    </m:r>
                    <m:sSub>
                      <m:sSubPr>
                        <m:ctrlPr>
                          <a:rPr kumimoji="0" lang="en-US"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ctrlPr>
                      </m:sSubPr>
                      <m:e>
                        <m:r>
                          <m:rPr>
                            <m:sty m:val="p"/>
                          </m:rP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N</m:t>
                        </m:r>
                      </m:e>
                      <m:sub>
                        <m:r>
                          <m:rPr>
                            <m:sty m:val="p"/>
                          </m:rP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g</m:t>
                        </m:r>
                      </m:sub>
                    </m:sSub>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m:t>
                    </m:r>
                    <m:d>
                      <m:dPr>
                        <m:ctrlPr>
                          <a:rPr kumimoji="0" lang="en-US"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ctrlPr>
                      </m:dPr>
                      <m:e>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1200</m:t>
                        </m:r>
                        <m:sSup>
                          <m:sSupPr>
                            <m:ctrlPr>
                              <a:rPr kumimoji="0" lang="en-US"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ctrlPr>
                          </m:sSupPr>
                          <m:e>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 </m:t>
                            </m:r>
                            <m:r>
                              <m:rPr>
                                <m:sty m:val="p"/>
                              </m:rP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m</m:t>
                            </m:r>
                          </m:e>
                          <m:sup>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2</m:t>
                            </m:r>
                          </m:sup>
                        </m:sSup>
                      </m:e>
                    </m:d>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m:t>
                    </m:r>
                  </m:oMath>
                </a14:m>
                <a:endParaRPr kumimoji="0" lang="en-US" sz="20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14:m>
                  <m:oMath xmlns:m="http://schemas.openxmlformats.org/officeDocument/2006/math">
                    <m:d>
                      <m:dPr>
                        <m:ctrlPr>
                          <a:rPr kumimoji="0" lang="en-US"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ctrlPr>
                      </m:dPr>
                      <m:e>
                        <m:sSup>
                          <m:sSupPr>
                            <m:ctrlPr>
                              <a:rPr kumimoji="0" lang="en-US"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ctrlPr>
                          </m:sSupPr>
                          <m:e>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10</m:t>
                            </m:r>
                          </m:e>
                          <m:sup>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−6</m:t>
                            </m:r>
                          </m:sup>
                        </m:sSup>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 </m:t>
                        </m:r>
                        <m:sSup>
                          <m:sSupPr>
                            <m:ctrlPr>
                              <a:rPr kumimoji="0" lang="en-US"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ctrlPr>
                          </m:sSupPr>
                          <m:e>
                            <m:r>
                              <m:rPr>
                                <m:sty m:val="p"/>
                              </m:rP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km</m:t>
                            </m:r>
                          </m:e>
                          <m:sup>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2</m:t>
                            </m:r>
                          </m:sup>
                        </m:sSup>
                        <m:sSup>
                          <m:sSupPr>
                            <m:ctrlPr>
                              <a:rPr kumimoji="0" lang="en-US"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ctrlPr>
                          </m:sSupPr>
                          <m:e>
                            <m:r>
                              <m:rPr>
                                <m:sty m:val="p"/>
                              </m:rP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m</m:t>
                            </m:r>
                          </m:e>
                          <m:sup>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−2</m:t>
                            </m:r>
                          </m:sup>
                        </m:sSup>
                      </m:e>
                    </m:d>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m:t>
                    </m:r>
                  </m:oMath>
                </a14:m>
                <a:r>
                  <a:rPr kumimoji="0" lang="en-US" sz="20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mn-cs"/>
                  </a:rPr>
                  <a:t> </a:t>
                </a:r>
                <a14:m>
                  <m:oMath xmlns:m="http://schemas.openxmlformats.org/officeDocument/2006/math">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(4</m:t>
                    </m:r>
                    <m:sSup>
                      <m:sSupPr>
                        <m:ctrlPr>
                          <a:rPr kumimoji="0" lang="en-US"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ctrlPr>
                      </m:sSupPr>
                      <m:e>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 </m:t>
                        </m:r>
                        <m:r>
                          <m:rPr>
                            <m:sty m:val="p"/>
                          </m:rP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km</m:t>
                        </m:r>
                      </m:e>
                      <m:sup>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−2</m:t>
                        </m:r>
                      </m:sup>
                    </m:sSup>
                    <m:sSup>
                      <m:sSupPr>
                        <m:ctrlPr>
                          <a:rPr kumimoji="0" lang="en-US"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ctrlPr>
                      </m:sSupPr>
                      <m:e>
                        <m:r>
                          <m:rPr>
                            <m:sty m:val="p"/>
                          </m:rP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yr</m:t>
                        </m:r>
                      </m:e>
                      <m:sup>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−1</m:t>
                        </m:r>
                      </m:sup>
                    </m:sSup>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m:t>
                    </m:r>
                  </m:oMath>
                </a14:m>
                <a:endParaRPr kumimoji="0" lang="en-US" sz="20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endParaRPr>
              </a:p>
            </p:txBody>
          </p:sp>
        </mc:Choice>
        <mc:Fallback xmlns="">
          <p:sp>
            <p:nvSpPr>
              <p:cNvPr id="97" name="TextBox 96">
                <a:extLst>
                  <a:ext uri="{FF2B5EF4-FFF2-40B4-BE49-F238E27FC236}">
                    <a16:creationId xmlns:a16="http://schemas.microsoft.com/office/drawing/2014/main" id="{2BE5B6AE-FB8C-428B-9EAA-F53E3862675A}"/>
                  </a:ext>
                </a:extLst>
              </p:cNvPr>
              <p:cNvSpPr txBox="1">
                <a:spLocks noRot="1" noChangeAspect="1" noMove="1" noResize="1" noEditPoints="1" noAdjustHandles="1" noChangeArrowheads="1" noChangeShapeType="1" noTextEdit="1"/>
              </p:cNvSpPr>
              <p:nvPr/>
            </p:nvSpPr>
            <p:spPr>
              <a:xfrm>
                <a:off x="4936734" y="3830845"/>
                <a:ext cx="3447739" cy="958532"/>
              </a:xfrm>
              <a:prstGeom prst="rect">
                <a:avLst/>
              </a:prstGeom>
              <a:blipFill>
                <a:blip r:embed="rId4"/>
                <a:stretch>
                  <a:fillRect l="-4602" t="-6962" r="-2832" b="-10127"/>
                </a:stretch>
              </a:blipFill>
            </p:spPr>
            <p:txBody>
              <a:bodyPr/>
              <a:lstStyle/>
              <a:p>
                <a:r>
                  <a:rPr lang="en-US">
                    <a:noFill/>
                  </a:rPr>
                  <a:t> </a:t>
                </a:r>
              </a:p>
            </p:txBody>
          </p:sp>
        </mc:Fallback>
      </mc:AlternateContent>
      <p:sp>
        <p:nvSpPr>
          <p:cNvPr id="98" name="Left Brace 97">
            <a:extLst>
              <a:ext uri="{FF2B5EF4-FFF2-40B4-BE49-F238E27FC236}">
                <a16:creationId xmlns:a16="http://schemas.microsoft.com/office/drawing/2014/main" id="{2AA9E04D-5D2C-4CEB-8E48-6FECA7454732}"/>
              </a:ext>
            </a:extLst>
          </p:cNvPr>
          <p:cNvSpPr/>
          <p:nvPr/>
        </p:nvSpPr>
        <p:spPr>
          <a:xfrm rot="5400000">
            <a:off x="7539142" y="3702856"/>
            <a:ext cx="86807" cy="1294108"/>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mc:AlternateContent xmlns:mc="http://schemas.openxmlformats.org/markup-compatibility/2006" xmlns:a14="http://schemas.microsoft.com/office/drawing/2010/main">
        <mc:Choice Requires="a14">
          <p:sp>
            <p:nvSpPr>
              <p:cNvPr id="100" name="TextBox 99">
                <a:extLst>
                  <a:ext uri="{FF2B5EF4-FFF2-40B4-BE49-F238E27FC236}">
                    <a16:creationId xmlns:a16="http://schemas.microsoft.com/office/drawing/2014/main" id="{6B1D4DA5-5C84-4DBE-81CC-FDA256804CC5}"/>
                  </a:ext>
                </a:extLst>
              </p:cNvPr>
              <p:cNvSpPr txBox="1"/>
              <p:nvPr/>
            </p:nvSpPr>
            <p:spPr>
              <a:xfrm>
                <a:off x="8033288" y="3483678"/>
                <a:ext cx="703958" cy="429092"/>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US" sz="2000" b="0" i="1" u="none" strike="noStrike" kern="1200" cap="none" spc="0" normalizeH="0" baseline="0" noProof="0">
                              <a:ln>
                                <a:noFill/>
                              </a:ln>
                              <a:solidFill>
                                <a:srgbClr val="0070C0"/>
                              </a:solidFill>
                              <a:effectLst/>
                              <a:uLnTx/>
                              <a:uFillTx/>
                              <a:latin typeface="Cambria Math" panose="02040503050406030204" pitchFamily="18" charset="0"/>
                              <a:ea typeface="Cambria Math" panose="02040503050406030204" pitchFamily="18" charset="0"/>
                              <a:cs typeface="+mn-cs"/>
                            </a:rPr>
                          </m:ctrlPr>
                        </m:sSubPr>
                        <m:e>
                          <m:r>
                            <m:rPr>
                              <m:sty m:val="p"/>
                            </m:rPr>
                            <a:rPr kumimoji="0" lang="en-US" sz="2000" b="0" i="0" u="none" strike="noStrike" kern="1200" cap="none" spc="0" normalizeH="0" baseline="0" noProof="0">
                              <a:ln>
                                <a:noFill/>
                              </a:ln>
                              <a:solidFill>
                                <a:srgbClr val="0070C0"/>
                              </a:solidFill>
                              <a:effectLst/>
                              <a:uLnTx/>
                              <a:uFillTx/>
                              <a:latin typeface="Cambria Math" panose="02040503050406030204" pitchFamily="18" charset="0"/>
                              <a:ea typeface="Cambria Math" panose="02040503050406030204" pitchFamily="18" charset="0"/>
                              <a:cs typeface="+mn-cs"/>
                            </a:rPr>
                            <m:t>N</m:t>
                          </m:r>
                        </m:e>
                        <m:sub>
                          <m:r>
                            <m:rPr>
                              <m:sty m:val="p"/>
                            </m:rPr>
                            <a:rPr kumimoji="0" lang="en-US" sz="2000" b="0" i="0" u="none" strike="noStrike" kern="1200" cap="none" spc="0" normalizeH="0" baseline="0" noProof="0">
                              <a:ln>
                                <a:noFill/>
                              </a:ln>
                              <a:solidFill>
                                <a:srgbClr val="0070C0"/>
                              </a:solidFill>
                              <a:effectLst/>
                              <a:uLnTx/>
                              <a:uFillTx/>
                              <a:latin typeface="Cambria Math" panose="02040503050406030204" pitchFamily="18" charset="0"/>
                              <a:ea typeface="Cambria Math" panose="02040503050406030204" pitchFamily="18" charset="0"/>
                              <a:cs typeface="+mn-cs"/>
                            </a:rPr>
                            <m:t>g</m:t>
                          </m:r>
                        </m:sub>
                      </m:sSub>
                    </m:oMath>
                  </m:oMathPara>
                </a14:m>
                <a:endParaRPr kumimoji="0" lang="en-US" sz="2000" b="0" i="0" u="none" strike="noStrike" kern="1200" cap="none" spc="0" normalizeH="0" baseline="0" noProof="0" dirty="0">
                  <a:ln>
                    <a:noFill/>
                  </a:ln>
                  <a:solidFill>
                    <a:srgbClr val="0070C0"/>
                  </a:solidFill>
                  <a:effectLst/>
                  <a:uLnTx/>
                  <a:uFillTx/>
                  <a:latin typeface="Calibri" panose="020F0502020204030204"/>
                  <a:ea typeface="ＭＳ Ｐゴシック" panose="020B0600070205080204" pitchFamily="34" charset="-128"/>
                  <a:cs typeface="+mn-cs"/>
                </a:endParaRPr>
              </a:p>
            </p:txBody>
          </p:sp>
        </mc:Choice>
        <mc:Fallback xmlns="">
          <p:sp>
            <p:nvSpPr>
              <p:cNvPr id="100" name="TextBox 99">
                <a:extLst>
                  <a:ext uri="{FF2B5EF4-FFF2-40B4-BE49-F238E27FC236}">
                    <a16:creationId xmlns:a16="http://schemas.microsoft.com/office/drawing/2014/main" id="{6B1D4DA5-5C84-4DBE-81CC-FDA256804CC5}"/>
                  </a:ext>
                </a:extLst>
              </p:cNvPr>
              <p:cNvSpPr txBox="1">
                <a:spLocks noRot="1" noChangeAspect="1" noMove="1" noResize="1" noEditPoints="1" noAdjustHandles="1" noChangeArrowheads="1" noChangeShapeType="1" noTextEdit="1"/>
              </p:cNvSpPr>
              <p:nvPr/>
            </p:nvSpPr>
            <p:spPr>
              <a:xfrm>
                <a:off x="8033288" y="3483678"/>
                <a:ext cx="703958" cy="429092"/>
              </a:xfrm>
              <a:prstGeom prst="rect">
                <a:avLst/>
              </a:prstGeom>
              <a:blipFill>
                <a:blip r:embed="rId5"/>
                <a:stretch>
                  <a:fillRect b="-563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2" name="TextBox 101">
                <a:extLst>
                  <a:ext uri="{FF2B5EF4-FFF2-40B4-BE49-F238E27FC236}">
                    <a16:creationId xmlns:a16="http://schemas.microsoft.com/office/drawing/2014/main" id="{F9513A1F-8388-4D37-B3AD-AB315E32F397}"/>
                  </a:ext>
                </a:extLst>
              </p:cNvPr>
              <p:cNvSpPr txBox="1"/>
              <p:nvPr/>
            </p:nvSpPr>
            <p:spPr>
              <a:xfrm>
                <a:off x="4307999" y="4677759"/>
                <a:ext cx="4429247" cy="1015663"/>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mbria Math" panose="02040503050406030204" pitchFamily="18" charset="0"/>
                  <a:ea typeface="ＭＳ Ｐゴシック" panose="020B0600070205080204" pitchFamily="34" charset="-128"/>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=4.8</m:t>
                      </m:r>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m:t>
                      </m:r>
                      <m:sSup>
                        <m:sSupPr>
                          <m:ctrlPr>
                            <a:rPr kumimoji="0" lang="en-US"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ctrlPr>
                        </m:sSupPr>
                        <m:e>
                          <m:r>
                            <a:rPr kumimoji="0" lang="en-US"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10</m:t>
                          </m:r>
                        </m:e>
                        <m:sup>
                          <m:r>
                            <a:rPr kumimoji="0" lang="en-US"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−3</m:t>
                          </m:r>
                        </m:sup>
                      </m:sSup>
                      <m:sSup>
                        <m:sSupPr>
                          <m:ctrlPr>
                            <a:rPr kumimoji="0" lang="en-US"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ctrlPr>
                        </m:sSupPr>
                        <m:e>
                          <m:r>
                            <m:rPr>
                              <m:sty m:val="p"/>
                            </m:rP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yr</m:t>
                          </m:r>
                        </m:e>
                        <m:sup>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−1</m:t>
                          </m:r>
                        </m:sup>
                      </m:sSup>
                      <m:r>
                        <a:rPr kumimoji="0" lang="en-US"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  </m:t>
                      </m:r>
                    </m:oMath>
                  </m:oMathPara>
                </a14:m>
                <a:endParaRPr kumimoji="0" lang="en-US" sz="2000" b="0" i="1"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m:t>
                      </m:r>
                      <m:r>
                        <m:rPr>
                          <m:sty m:val="p"/>
                        </m:rP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once</m:t>
                      </m:r>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 </m:t>
                      </m:r>
                      <m:r>
                        <m:rPr>
                          <m:sty m:val="p"/>
                        </m:rP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every</m:t>
                      </m:r>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 200 </m:t>
                      </m:r>
                      <m:r>
                        <m:rPr>
                          <m:sty m:val="p"/>
                        </m:rP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years</m:t>
                      </m:r>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 </m:t>
                      </m:r>
                      <m:r>
                        <m:rPr>
                          <m:sty m:val="p"/>
                        </m:rP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on</m:t>
                      </m:r>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 </m:t>
                      </m:r>
                      <m:r>
                        <m:rPr>
                          <m:sty m:val="p"/>
                        </m:rP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average</m:t>
                      </m:r>
                      <m:r>
                        <a:rPr kumimoji="0" lang="en-US" sz="20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m:t>
                      </m:r>
                    </m:oMath>
                  </m:oMathPara>
                </a14:m>
                <a:endParaRPr kumimoji="0" lang="en-US" sz="20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endParaRPr>
              </a:p>
            </p:txBody>
          </p:sp>
        </mc:Choice>
        <mc:Fallback xmlns="">
          <p:sp>
            <p:nvSpPr>
              <p:cNvPr id="102" name="TextBox 101">
                <a:extLst>
                  <a:ext uri="{FF2B5EF4-FFF2-40B4-BE49-F238E27FC236}">
                    <a16:creationId xmlns:a16="http://schemas.microsoft.com/office/drawing/2014/main" id="{F9513A1F-8388-4D37-B3AD-AB315E32F397}"/>
                  </a:ext>
                </a:extLst>
              </p:cNvPr>
              <p:cNvSpPr txBox="1">
                <a:spLocks noRot="1" noChangeAspect="1" noMove="1" noResize="1" noEditPoints="1" noAdjustHandles="1" noChangeArrowheads="1" noChangeShapeType="1" noTextEdit="1"/>
              </p:cNvSpPr>
              <p:nvPr/>
            </p:nvSpPr>
            <p:spPr>
              <a:xfrm>
                <a:off x="4307999" y="4677759"/>
                <a:ext cx="4429247" cy="1015663"/>
              </a:xfrm>
              <a:prstGeom prst="rect">
                <a:avLst/>
              </a:prstGeom>
              <a:blipFill>
                <a:blip r:embed="rId6"/>
                <a:stretch>
                  <a:fillRect b="-5389"/>
                </a:stretch>
              </a:blipFill>
            </p:spPr>
            <p:txBody>
              <a:bodyPr/>
              <a:lstStyle/>
              <a:p>
                <a:r>
                  <a:rPr lang="en-US">
                    <a:noFill/>
                  </a:rPr>
                  <a:t> </a:t>
                </a:r>
              </a:p>
            </p:txBody>
          </p:sp>
        </mc:Fallback>
      </mc:AlternateContent>
      <p:cxnSp>
        <p:nvCxnSpPr>
          <p:cNvPr id="60" name="Straight Connector 59">
            <a:extLst>
              <a:ext uri="{FF2B5EF4-FFF2-40B4-BE49-F238E27FC236}">
                <a16:creationId xmlns:a16="http://schemas.microsoft.com/office/drawing/2014/main" id="{34453B0E-E5F9-4FD5-A67C-93D97518A49B}"/>
              </a:ext>
            </a:extLst>
          </p:cNvPr>
          <p:cNvCxnSpPr>
            <a:cxnSpLocks/>
          </p:cNvCxnSpPr>
          <p:nvPr/>
        </p:nvCxnSpPr>
        <p:spPr>
          <a:xfrm flipV="1">
            <a:off x="6178383" y="2317024"/>
            <a:ext cx="1582264" cy="23173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F7797199-2BFE-4AD9-92AC-57D5D67CB9F9}"/>
              </a:ext>
            </a:extLst>
          </p:cNvPr>
          <p:cNvCxnSpPr>
            <a:cxnSpLocks/>
          </p:cNvCxnSpPr>
          <p:nvPr/>
        </p:nvCxnSpPr>
        <p:spPr>
          <a:xfrm flipH="1" flipV="1">
            <a:off x="7309043" y="2183329"/>
            <a:ext cx="451604" cy="1294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Arrow Connector 2">
            <a:extLst>
              <a:ext uri="{FF2B5EF4-FFF2-40B4-BE49-F238E27FC236}">
                <a16:creationId xmlns:a16="http://schemas.microsoft.com/office/drawing/2014/main" id="{578BF9A1-E279-425E-A567-328CCE51DCEF}"/>
              </a:ext>
            </a:extLst>
          </p:cNvPr>
          <p:cNvCxnSpPr>
            <a:cxnSpLocks/>
          </p:cNvCxnSpPr>
          <p:nvPr/>
        </p:nvCxnSpPr>
        <p:spPr>
          <a:xfrm flipH="1">
            <a:off x="7633884" y="3773714"/>
            <a:ext cx="595716" cy="46542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DAB3274D-F0D3-4764-84AD-0693E48CC3B4}"/>
              </a:ext>
            </a:extLst>
          </p:cNvPr>
          <p:cNvSpPr txBox="1"/>
          <p:nvPr/>
        </p:nvSpPr>
        <p:spPr>
          <a:xfrm>
            <a:off x="4236622" y="5903770"/>
            <a:ext cx="4572000" cy="727059"/>
          </a:xfrm>
          <a:prstGeom prst="rect">
            <a:avLst/>
          </a:prstGeom>
          <a:solidFill>
            <a:schemeClr val="accent4">
              <a:lumMod val="20000"/>
              <a:lumOff val="80000"/>
            </a:schemeClr>
          </a:solidFill>
        </p:spPr>
        <p:txBody>
          <a:bodyPr wrap="square">
            <a:spAutoFit/>
          </a:bodyPr>
          <a:lstStyle/>
          <a:p>
            <a:pPr marL="0" marR="0" lvl="0" indent="0" algn="l" defTabSz="457200" rtl="0" eaLnBrk="1" fontAlgn="auto" latinLnBrk="0" hangingPunct="1">
              <a:lnSpc>
                <a:spcPct val="107000"/>
              </a:lnSpc>
              <a:spcBef>
                <a:spcPts val="0"/>
              </a:spcBef>
              <a:spcAft>
                <a:spcPts val="0"/>
              </a:spcAft>
              <a:buClrTx/>
              <a:buSzTx/>
              <a:buFontTx/>
              <a:buNone/>
              <a:tabLst>
                <a:tab pos="-914400" algn="l"/>
                <a:tab pos="-457200" algn="l"/>
                <a:tab pos="0" algn="l"/>
                <a:tab pos="255905" algn="l"/>
              </a:tabLst>
              <a:defRPr/>
            </a:pPr>
            <a:r>
              <a:rPr kumimoji="0" lang="en-US" sz="2000" b="0" i="0" u="sng"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Poisson probability distribution</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p>
          <a:p>
            <a:pPr marL="0" marR="0" lvl="0" indent="0" algn="l" defTabSz="457200" rtl="0" eaLnBrk="1" fontAlgn="auto" latinLnBrk="0" hangingPunct="1">
              <a:lnSpc>
                <a:spcPct val="107000"/>
              </a:lnSpc>
              <a:spcBef>
                <a:spcPts val="0"/>
              </a:spcBef>
              <a:spcAft>
                <a:spcPts val="0"/>
              </a:spcAft>
              <a:buClrTx/>
              <a:buSzTx/>
              <a:buFontTx/>
              <a:buNone/>
              <a:tabLst>
                <a:tab pos="-914400" algn="l"/>
                <a:tab pos="-457200" algn="l"/>
                <a:tab pos="0" algn="l"/>
                <a:tab pos="255905" algn="l"/>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p(</a:t>
            </a:r>
            <a:r>
              <a:rPr kumimoji="0" lang="en-US" sz="2000" b="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Arial" panose="020B0604020202020204" pitchFamily="34" charset="0"/>
              </a:rPr>
              <a:t>n</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 = (Z</a:t>
            </a:r>
            <a:r>
              <a:rPr kumimoji="0" lang="en-US" sz="2000" b="0" i="0" u="none" strike="noStrike" kern="1200" cap="none" spc="0" normalizeH="0" baseline="30000" noProof="0" dirty="0">
                <a:ln>
                  <a:noFill/>
                </a:ln>
                <a:solidFill>
                  <a:srgbClr val="0000FF"/>
                </a:solidFill>
                <a:effectLst/>
                <a:uLnTx/>
                <a:uFillTx/>
                <a:latin typeface="Arial" panose="020B0604020202020204" pitchFamily="34" charset="0"/>
                <a:ea typeface="ＭＳ Ｐゴシック" panose="020B0600070205080204" pitchFamily="34" charset="-128"/>
                <a:cs typeface="Arial" panose="020B0604020202020204" pitchFamily="34" charset="0"/>
              </a:rPr>
              <a:t>n</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a:t>
            </a:r>
            <a:r>
              <a:rPr kumimoji="0" lang="en-US" sz="2000" b="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Arial" panose="020B0604020202020204" pitchFamily="34" charset="0"/>
              </a:rPr>
              <a:t>n</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!)exp(-Z), where Z = </a:t>
            </a:r>
            <a:r>
              <a:rPr kumimoji="0" lang="en-US" sz="2000" b="0" i="0" u="none" strike="noStrike" kern="1200" cap="none" spc="0" normalizeH="0" baseline="0" noProof="0" dirty="0" err="1">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AN</a:t>
            </a:r>
            <a:r>
              <a:rPr kumimoji="0" lang="en-US" sz="2000" b="0" i="0" u="none" strike="noStrike" kern="1200" cap="none" spc="0" normalizeH="0" baseline="-25000" noProof="0" dirty="0" err="1">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g</a:t>
            </a:r>
            <a:r>
              <a:rPr kumimoji="0" lang="en-US" sz="2000" b="0" i="0" u="none" strike="noStrike" kern="1200" cap="none" spc="0" normalizeH="0" baseline="0" noProof="0" dirty="0" err="1">
                <a:ln>
                  <a:noFill/>
                </a:ln>
                <a:solidFill>
                  <a:srgbClr val="C00000"/>
                </a:solidFill>
                <a:effectLst/>
                <a:uLnTx/>
                <a:uFillTx/>
                <a:latin typeface="Arial" panose="020B0604020202020204" pitchFamily="34" charset="0"/>
                <a:ea typeface="ＭＳ Ｐゴシック" panose="020B0600070205080204" pitchFamily="34" charset="-128"/>
                <a:cs typeface="Arial" panose="020B0604020202020204" pitchFamily="34" charset="0"/>
              </a:rPr>
              <a:t>T</a:t>
            </a:r>
            <a:endParaRPr kumimoji="0" lang="en-US" sz="2000" b="0" i="0" u="none" strike="noStrike" kern="1200" cap="none" spc="0" normalizeH="0" baseline="0" noProof="0" dirty="0">
              <a:ln>
                <a:noFill/>
              </a:ln>
              <a:solidFill>
                <a:srgbClr val="C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2786731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4" name="Table 3"/>
              <p:cNvGraphicFramePr>
                <a:graphicFrameLocks noGrp="1"/>
              </p:cNvGraphicFramePr>
              <p:nvPr/>
            </p:nvGraphicFramePr>
            <p:xfrm>
              <a:off x="498765" y="2167217"/>
              <a:ext cx="8420793" cy="4144582"/>
            </p:xfrm>
            <a:graphic>
              <a:graphicData uri="http://schemas.openxmlformats.org/drawingml/2006/table">
                <a:tbl>
                  <a:tblPr firstRow="1" firstCol="1" bandRow="1"/>
                  <a:tblGrid>
                    <a:gridCol w="1645919">
                      <a:extLst>
                        <a:ext uri="{9D8B030D-6E8A-4147-A177-3AD203B41FA5}">
                          <a16:colId xmlns:a16="http://schemas.microsoft.com/office/drawing/2014/main" val="1782621837"/>
                        </a:ext>
                      </a:extLst>
                    </a:gridCol>
                    <a:gridCol w="1147156">
                      <a:extLst>
                        <a:ext uri="{9D8B030D-6E8A-4147-A177-3AD203B41FA5}">
                          <a16:colId xmlns:a16="http://schemas.microsoft.com/office/drawing/2014/main" val="2211445651"/>
                        </a:ext>
                      </a:extLst>
                    </a:gridCol>
                    <a:gridCol w="1184568">
                      <a:extLst>
                        <a:ext uri="{9D8B030D-6E8A-4147-A177-3AD203B41FA5}">
                          <a16:colId xmlns:a16="http://schemas.microsoft.com/office/drawing/2014/main" val="2744082861"/>
                        </a:ext>
                      </a:extLst>
                    </a:gridCol>
                    <a:gridCol w="1325882">
                      <a:extLst>
                        <a:ext uri="{9D8B030D-6E8A-4147-A177-3AD203B41FA5}">
                          <a16:colId xmlns:a16="http://schemas.microsoft.com/office/drawing/2014/main" val="1690849600"/>
                        </a:ext>
                      </a:extLst>
                    </a:gridCol>
                    <a:gridCol w="1326732">
                      <a:extLst>
                        <a:ext uri="{9D8B030D-6E8A-4147-A177-3AD203B41FA5}">
                          <a16:colId xmlns:a16="http://schemas.microsoft.com/office/drawing/2014/main" val="2574798215"/>
                        </a:ext>
                      </a:extLst>
                    </a:gridCol>
                    <a:gridCol w="1790536">
                      <a:extLst>
                        <a:ext uri="{9D8B030D-6E8A-4147-A177-3AD203B41FA5}">
                          <a16:colId xmlns:a16="http://schemas.microsoft.com/office/drawing/2014/main" val="1339017692"/>
                        </a:ext>
                      </a:extLst>
                    </a:gridCol>
                  </a:tblGrid>
                  <a:tr h="0">
                    <a:tc>
                      <a:txBody>
                        <a:bodyPr/>
                        <a:lstStyle/>
                        <a:p>
                          <a:pPr marL="0" marR="0">
                            <a:lnSpc>
                              <a:spcPct val="115000"/>
                            </a:lnSpc>
                            <a:spcBef>
                              <a:spcPts val="0"/>
                            </a:spcBef>
                            <a:spcAft>
                              <a:spcPts val="1000"/>
                            </a:spcAft>
                          </a:pPr>
                          <a:r>
                            <a:rPr lang="en-US" sz="2000" b="1" dirty="0" err="1">
                              <a:effectLst/>
                              <a:latin typeface="Calibri" panose="020F0502020204030204" pitchFamily="34" charset="0"/>
                              <a:ea typeface="Calibri" panose="020F0502020204030204" pitchFamily="34" charset="0"/>
                              <a:cs typeface="Times New Roman" panose="02020603050405020304" pitchFamily="18" charset="0"/>
                            </a:rPr>
                            <a:t>Characteris</a:t>
                          </a:r>
                          <a:r>
                            <a:rPr lang="en-US" sz="2000" b="1" dirty="0">
                              <a:effectLst/>
                              <a:latin typeface="Calibri" panose="020F0502020204030204" pitchFamily="34" charset="0"/>
                              <a:ea typeface="Calibri" panose="020F0502020204030204" pitchFamily="34" charset="0"/>
                              <a:cs typeface="Times New Roman" panose="02020603050405020304" pitchFamily="18" charset="0"/>
                            </a:rPr>
                            <a:t>-tics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14:m>
                            <m:oMathPara xmlns:m="http://schemas.openxmlformats.org/officeDocument/2006/math">
                              <m:oMathParaPr>
                                <m:jc m:val="centerGroup"/>
                              </m:oMathParaPr>
                              <m:oMath xmlns:m="http://schemas.openxmlformats.org/officeDocument/2006/math">
                                <m:sSub>
                                  <m:sSubPr>
                                    <m:ctrlPr>
                                      <a:rPr lang="en-US" sz="2000" b="1"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000" b="1" i="1">
                                        <a:effectLst/>
                                        <a:latin typeface="Cambria Math" panose="02040503050406030204" pitchFamily="18" charset="0"/>
                                        <a:ea typeface="Calibri" panose="020F0502020204030204" pitchFamily="34" charset="0"/>
                                        <a:cs typeface="Times New Roman" panose="02020603050405020304" pitchFamily="18" charset="0"/>
                                      </a:rPr>
                                      <m:t>𝑻</m:t>
                                    </m:r>
                                  </m:e>
                                  <m:sub>
                                    <m:r>
                                      <a:rPr lang="en-US" sz="2000" b="1" i="1">
                                        <a:effectLst/>
                                        <a:latin typeface="Cambria Math" panose="02040503050406030204" pitchFamily="18" charset="0"/>
                                        <a:ea typeface="Calibri" panose="020F0502020204030204" pitchFamily="34" charset="0"/>
                                        <a:cs typeface="Times New Roman" panose="02020603050405020304" pitchFamily="18" charset="0"/>
                                      </a:rPr>
                                      <m:t>𝑫</m:t>
                                    </m:r>
                                  </m:sub>
                                </m:sSub>
                              </m:oMath>
                            </m:oMathPara>
                          </a14:m>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14:m>
                            <m:oMathPara xmlns:m="http://schemas.openxmlformats.org/officeDocument/2006/math">
                              <m:oMathParaPr>
                                <m:jc m:val="centerGroup"/>
                              </m:oMathParaPr>
                              <m:oMath xmlns:m="http://schemas.openxmlformats.org/officeDocument/2006/math">
                                <m:sSub>
                                  <m:sSubPr>
                                    <m:ctrlPr>
                                      <a:rPr lang="en-US" sz="2000" b="1"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000" b="1" i="1">
                                        <a:effectLst/>
                                        <a:latin typeface="Cambria Math" panose="02040503050406030204" pitchFamily="18" charset="0"/>
                                        <a:ea typeface="Calibri" panose="020F0502020204030204" pitchFamily="34" charset="0"/>
                                        <a:cs typeface="Times New Roman" panose="02020603050405020304" pitchFamily="18" charset="0"/>
                                      </a:rPr>
                                      <m:t>𝑻</m:t>
                                    </m:r>
                                  </m:e>
                                  <m:sub>
                                    <m:r>
                                      <a:rPr lang="en-US" sz="2000" b="1" i="1">
                                        <a:effectLst/>
                                        <a:latin typeface="Cambria Math" panose="02040503050406030204" pitchFamily="18" charset="0"/>
                                        <a:ea typeface="Calibri" panose="020F0502020204030204" pitchFamily="34" charset="0"/>
                                        <a:cs typeface="Times New Roman" panose="02020603050405020304" pitchFamily="18" charset="0"/>
                                      </a:rPr>
                                      <m:t>𝑯</m:t>
                                    </m:r>
                                  </m:sub>
                                </m:sSub>
                              </m:oMath>
                            </m:oMathPara>
                          </a14:m>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b="1">
                              <a:effectLst/>
                              <a:latin typeface="Calibri" panose="020F0502020204030204" pitchFamily="34" charset="0"/>
                              <a:ea typeface="Calibri" panose="020F0502020204030204" pitchFamily="34" charset="0"/>
                              <a:cs typeface="Times New Roman" panose="02020603050405020304" pitchFamily="18" charset="0"/>
                            </a:rPr>
                            <a:t>LFC</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b="1">
                              <a:effectLst/>
                              <a:latin typeface="Calibri" panose="020F0502020204030204" pitchFamily="34" charset="0"/>
                              <a:ea typeface="Calibri" panose="020F0502020204030204" pitchFamily="34" charset="0"/>
                              <a:cs typeface="Times New Roman" panose="02020603050405020304" pitchFamily="18" charset="0"/>
                            </a:rPr>
                            <a:t>LLS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b="1">
                              <a:effectLst/>
                              <a:latin typeface="Calibri" panose="020F0502020204030204" pitchFamily="34" charset="0"/>
                              <a:ea typeface="Calibri" panose="020F0502020204030204" pitchFamily="34" charset="0"/>
                              <a:cs typeface="Times New Roman" panose="02020603050405020304" pitchFamily="18" charset="0"/>
                            </a:rPr>
                            <a:t>Satellite Optical Detectors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0399654"/>
                      </a:ext>
                    </a:extLst>
                  </a:tr>
                  <a:tr h="0">
                    <a:tc>
                      <a:txBody>
                        <a:bodyPr/>
                        <a:lstStyle/>
                        <a:p>
                          <a:pPr marL="0" marR="0">
                            <a:lnSpc>
                              <a:spcPct val="115000"/>
                            </a:lnSpc>
                            <a:spcBef>
                              <a:spcPts val="0"/>
                            </a:spcBef>
                            <a:spcAft>
                              <a:spcPts val="1000"/>
                            </a:spcAft>
                          </a:pPr>
                          <a:r>
                            <a:rPr lang="en-US" sz="2000" b="1">
                              <a:effectLst/>
                              <a:latin typeface="Calibri" panose="020F0502020204030204" pitchFamily="34" charset="0"/>
                              <a:ea typeface="Calibri" panose="020F0502020204030204" pitchFamily="34" charset="0"/>
                              <a:cs typeface="Times New Roman" panose="02020603050405020304" pitchFamily="18" charset="0"/>
                            </a:rPr>
                            <a:t>Coverage</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Global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Global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Regional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a:effectLst/>
                              <a:latin typeface="Calibri" panose="020F0502020204030204" pitchFamily="34" charset="0"/>
                              <a:ea typeface="Calibri" panose="020F0502020204030204" pitchFamily="34" charset="0"/>
                              <a:cs typeface="Times New Roman" panose="02020603050405020304" pitchFamily="18" charset="0"/>
                            </a:rPr>
                            <a:t>Regional and Global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a:effectLst/>
                              <a:latin typeface="Calibri" panose="020F0502020204030204" pitchFamily="34" charset="0"/>
                              <a:ea typeface="Calibri" panose="020F0502020204030204" pitchFamily="34" charset="0"/>
                              <a:cs typeface="Times New Roman" panose="02020603050405020304" pitchFamily="18" charset="0"/>
                            </a:rPr>
                            <a:t>Global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8516296"/>
                      </a:ext>
                    </a:extLst>
                  </a:tr>
                  <a:tr h="0">
                    <a:tc>
                      <a:txBody>
                        <a:bodyPr/>
                        <a:lstStyle/>
                        <a:p>
                          <a:pPr marL="0" marR="0">
                            <a:lnSpc>
                              <a:spcPct val="115000"/>
                            </a:lnSpc>
                            <a:spcBef>
                              <a:spcPts val="0"/>
                            </a:spcBef>
                            <a:spcAft>
                              <a:spcPts val="1000"/>
                            </a:spcAft>
                          </a:pPr>
                          <a:r>
                            <a:rPr lang="en-US" sz="2000" b="1" dirty="0">
                              <a:effectLst/>
                              <a:latin typeface="Calibri" panose="020F0502020204030204" pitchFamily="34" charset="0"/>
                              <a:ea typeface="Calibri" panose="020F0502020204030204" pitchFamily="34" charset="0"/>
                              <a:cs typeface="Times New Roman" panose="02020603050405020304" pitchFamily="18" charset="0"/>
                            </a:rPr>
                            <a:t>Long-term Data</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Yes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Yes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Limited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Limited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Limited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30366490"/>
                      </a:ext>
                    </a:extLst>
                  </a:tr>
                  <a:tr h="0">
                    <a:tc>
                      <a:txBody>
                        <a:bodyPr/>
                        <a:lstStyle/>
                        <a:p>
                          <a:pPr marL="0" marR="0">
                            <a:lnSpc>
                              <a:spcPct val="115000"/>
                            </a:lnSpc>
                            <a:spcBef>
                              <a:spcPts val="0"/>
                            </a:spcBef>
                            <a:spcAft>
                              <a:spcPts val="1000"/>
                            </a:spcAft>
                          </a:pPr>
                          <a:r>
                            <a:rPr lang="en-US" sz="2000" b="1">
                              <a:effectLst/>
                              <a:latin typeface="Calibri" panose="020F0502020204030204" pitchFamily="34" charset="0"/>
                              <a:ea typeface="Calibri" panose="020F0502020204030204" pitchFamily="34" charset="0"/>
                              <a:cs typeface="Times New Roman" panose="02020603050405020304" pitchFamily="18" charset="0"/>
                            </a:rPr>
                            <a:t>Identification of CGs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a:effectLst/>
                              <a:latin typeface="Calibri" panose="020F0502020204030204" pitchFamily="34" charset="0"/>
                              <a:ea typeface="Calibri" panose="020F0502020204030204" pitchFamily="34" charset="0"/>
                              <a:cs typeface="Times New Roman" panose="02020603050405020304" pitchFamily="18" charset="0"/>
                            </a:rPr>
                            <a:t>No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No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Yes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Yes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nSpc>
                              <a:spcPct val="115000"/>
                            </a:lnSpc>
                            <a:spcBef>
                              <a:spcPts val="0"/>
                            </a:spcBef>
                            <a:spcAft>
                              <a:spcPts val="1000"/>
                            </a:spcAft>
                          </a:pPr>
                          <a:r>
                            <a:rPr lang="en-US" sz="2000">
                              <a:effectLst/>
                              <a:latin typeface="Calibri" panose="020F0502020204030204" pitchFamily="34" charset="0"/>
                              <a:ea typeface="Calibri" panose="020F0502020204030204" pitchFamily="34" charset="0"/>
                              <a:cs typeface="Times New Roman" panose="02020603050405020304" pitchFamily="18" charset="0"/>
                            </a:rPr>
                            <a:t>No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59240284"/>
                      </a:ext>
                    </a:extLst>
                  </a:tr>
                  <a:tr h="0">
                    <a:tc>
                      <a:txBody>
                        <a:bodyPr/>
                        <a:lstStyle/>
                        <a:p>
                          <a:pPr marL="0" marR="0">
                            <a:lnSpc>
                              <a:spcPct val="115000"/>
                            </a:lnSpc>
                            <a:spcBef>
                              <a:spcPts val="0"/>
                            </a:spcBef>
                            <a:spcAft>
                              <a:spcPts val="1000"/>
                            </a:spcAft>
                          </a:pPr>
                          <a:r>
                            <a:rPr lang="en-US" sz="2000" b="1">
                              <a:effectLst/>
                              <a:latin typeface="Calibri" panose="020F0502020204030204" pitchFamily="34" charset="0"/>
                              <a:ea typeface="Calibri" panose="020F0502020204030204" pitchFamily="34" charset="0"/>
                              <a:cs typeface="Times New Roman" panose="02020603050405020304" pitchFamily="18" charset="0"/>
                            </a:rPr>
                            <a:t>Accuracy in estimating  </a:t>
                          </a:r>
                          <a14:m>
                            <m:oMath xmlns:m="http://schemas.openxmlformats.org/officeDocument/2006/math">
                              <m:sSub>
                                <m:sSubPr>
                                  <m:ctrlPr>
                                    <a:rPr lang="en-US" sz="2000" b="1"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000" b="1" i="1">
                                      <a:effectLst/>
                                      <a:latin typeface="Cambria Math" panose="02040503050406030204" pitchFamily="18" charset="0"/>
                                      <a:ea typeface="Calibri" panose="020F0502020204030204" pitchFamily="34" charset="0"/>
                                      <a:cs typeface="Times New Roman" panose="02020603050405020304" pitchFamily="18" charset="0"/>
                                    </a:rPr>
                                    <m:t>𝑵</m:t>
                                  </m:r>
                                </m:e>
                                <m:sub>
                                  <m:r>
                                    <a:rPr lang="en-US" sz="2000" b="1" i="1">
                                      <a:effectLst/>
                                      <a:latin typeface="Cambria Math" panose="02040503050406030204" pitchFamily="18" charset="0"/>
                                      <a:ea typeface="Calibri" panose="020F0502020204030204" pitchFamily="34" charset="0"/>
                                      <a:cs typeface="Times New Roman" panose="02020603050405020304" pitchFamily="18" charset="0"/>
                                    </a:rPr>
                                    <m:t>𝒈</m:t>
                                  </m:r>
                                </m:sub>
                              </m:sSub>
                            </m:oMath>
                          </a14:m>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a:effectLst/>
                              <a:latin typeface="Calibri" panose="020F0502020204030204" pitchFamily="34" charset="0"/>
                              <a:ea typeface="Calibri" panose="020F0502020204030204" pitchFamily="34" charset="0"/>
                              <a:cs typeface="Times New Roman" panose="02020603050405020304" pitchFamily="18" charset="0"/>
                            </a:rPr>
                            <a:t>Low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a:effectLst/>
                              <a:latin typeface="Calibri" panose="020F0502020204030204" pitchFamily="34" charset="0"/>
                              <a:ea typeface="Calibri" panose="020F0502020204030204" pitchFamily="34" charset="0"/>
                              <a:cs typeface="Times New Roman" panose="02020603050405020304" pitchFamily="18" charset="0"/>
                            </a:rPr>
                            <a:t>Low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a:effectLst/>
                              <a:latin typeface="Calibri" panose="020F0502020204030204" pitchFamily="34" charset="0"/>
                              <a:ea typeface="Calibri" panose="020F0502020204030204" pitchFamily="34" charset="0"/>
                              <a:cs typeface="Times New Roman" panose="02020603050405020304" pitchFamily="18" charset="0"/>
                            </a:rPr>
                            <a:t>Low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Good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Low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0996517"/>
                      </a:ext>
                    </a:extLst>
                  </a:tr>
                </a:tbl>
              </a:graphicData>
            </a:graphic>
          </p:graphicFrame>
        </mc:Choice>
        <mc:Fallback xmlns="">
          <p:graphicFrame>
            <p:nvGraphicFramePr>
              <p:cNvPr id="4" name="Table 3"/>
              <p:cNvGraphicFramePr>
                <a:graphicFrameLocks noGrp="1"/>
              </p:cNvGraphicFramePr>
              <p:nvPr/>
            </p:nvGraphicFramePr>
            <p:xfrm>
              <a:off x="498765" y="2167217"/>
              <a:ext cx="8420793" cy="4239387"/>
            </p:xfrm>
            <a:graphic>
              <a:graphicData uri="http://schemas.openxmlformats.org/drawingml/2006/table">
                <a:tbl>
                  <a:tblPr firstRow="1" firstCol="1" bandRow="1"/>
                  <a:tblGrid>
                    <a:gridCol w="1645919">
                      <a:extLst>
                        <a:ext uri="{9D8B030D-6E8A-4147-A177-3AD203B41FA5}">
                          <a16:colId xmlns:a16="http://schemas.microsoft.com/office/drawing/2014/main" val="1782621837"/>
                        </a:ext>
                      </a:extLst>
                    </a:gridCol>
                    <a:gridCol w="1147156">
                      <a:extLst>
                        <a:ext uri="{9D8B030D-6E8A-4147-A177-3AD203B41FA5}">
                          <a16:colId xmlns:a16="http://schemas.microsoft.com/office/drawing/2014/main" val="2211445651"/>
                        </a:ext>
                      </a:extLst>
                    </a:gridCol>
                    <a:gridCol w="1184568">
                      <a:extLst>
                        <a:ext uri="{9D8B030D-6E8A-4147-A177-3AD203B41FA5}">
                          <a16:colId xmlns:a16="http://schemas.microsoft.com/office/drawing/2014/main" val="2744082861"/>
                        </a:ext>
                      </a:extLst>
                    </a:gridCol>
                    <a:gridCol w="1325882">
                      <a:extLst>
                        <a:ext uri="{9D8B030D-6E8A-4147-A177-3AD203B41FA5}">
                          <a16:colId xmlns:a16="http://schemas.microsoft.com/office/drawing/2014/main" val="1690849600"/>
                        </a:ext>
                      </a:extLst>
                    </a:gridCol>
                    <a:gridCol w="1326732">
                      <a:extLst>
                        <a:ext uri="{9D8B030D-6E8A-4147-A177-3AD203B41FA5}">
                          <a16:colId xmlns:a16="http://schemas.microsoft.com/office/drawing/2014/main" val="2574798215"/>
                        </a:ext>
                      </a:extLst>
                    </a:gridCol>
                    <a:gridCol w="1790536">
                      <a:extLst>
                        <a:ext uri="{9D8B030D-6E8A-4147-A177-3AD203B41FA5}">
                          <a16:colId xmlns:a16="http://schemas.microsoft.com/office/drawing/2014/main" val="1339017692"/>
                        </a:ext>
                      </a:extLst>
                    </a:gridCol>
                  </a:tblGrid>
                  <a:tr h="1051560">
                    <a:tc>
                      <a:txBody>
                        <a:bodyPr/>
                        <a:lstStyle/>
                        <a:p>
                          <a:pPr marL="0" marR="0">
                            <a:lnSpc>
                              <a:spcPct val="115000"/>
                            </a:lnSpc>
                            <a:spcBef>
                              <a:spcPts val="0"/>
                            </a:spcBef>
                            <a:spcAft>
                              <a:spcPts val="1000"/>
                            </a:spcAft>
                          </a:pPr>
                          <a:r>
                            <a:rPr lang="en-US" sz="2000" b="1" dirty="0" err="1" smtClean="0">
                              <a:effectLst/>
                              <a:latin typeface="Calibri" panose="020F0502020204030204" pitchFamily="34" charset="0"/>
                              <a:ea typeface="Calibri" panose="020F0502020204030204" pitchFamily="34" charset="0"/>
                              <a:cs typeface="Times New Roman" panose="02020603050405020304" pitchFamily="18" charset="0"/>
                            </a:rPr>
                            <a:t>Characteris</a:t>
                          </a:r>
                          <a:r>
                            <a:rPr lang="en-US" sz="2000" b="1" dirty="0" smtClean="0">
                              <a:effectLst/>
                              <a:latin typeface="Calibri" panose="020F0502020204030204" pitchFamily="34" charset="0"/>
                              <a:ea typeface="Calibri" panose="020F0502020204030204" pitchFamily="34" charset="0"/>
                              <a:cs typeface="Times New Roman" panose="02020603050405020304" pitchFamily="18" charset="0"/>
                            </a:rPr>
                            <a:t>-tics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143386" t="-4624" r="-489947" b="-308671"/>
                          </a:stretch>
                        </a:blip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237113" t="-4624" r="-377320" b="-308671"/>
                          </a:stretch>
                        </a:blipFill>
                      </a:tcPr>
                    </a:tc>
                    <a:tc>
                      <a:txBody>
                        <a:bodyPr/>
                        <a:lstStyle/>
                        <a:p>
                          <a:pPr marL="0" marR="0">
                            <a:lnSpc>
                              <a:spcPct val="115000"/>
                            </a:lnSpc>
                            <a:spcBef>
                              <a:spcPts val="0"/>
                            </a:spcBef>
                            <a:spcAft>
                              <a:spcPts val="1000"/>
                            </a:spcAft>
                          </a:pPr>
                          <a:r>
                            <a:rPr lang="en-US" sz="2000" b="1">
                              <a:effectLst/>
                              <a:latin typeface="Calibri" panose="020F0502020204030204" pitchFamily="34" charset="0"/>
                              <a:ea typeface="Calibri" panose="020F0502020204030204" pitchFamily="34" charset="0"/>
                              <a:cs typeface="Times New Roman" panose="02020603050405020304" pitchFamily="18" charset="0"/>
                            </a:rPr>
                            <a:t>LFC</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b="1">
                              <a:effectLst/>
                              <a:latin typeface="Calibri" panose="020F0502020204030204" pitchFamily="34" charset="0"/>
                              <a:ea typeface="Calibri" panose="020F0502020204030204" pitchFamily="34" charset="0"/>
                              <a:cs typeface="Times New Roman" panose="02020603050405020304" pitchFamily="18" charset="0"/>
                            </a:rPr>
                            <a:t>LLS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b="1">
                              <a:effectLst/>
                              <a:latin typeface="Calibri" panose="020F0502020204030204" pitchFamily="34" charset="0"/>
                              <a:ea typeface="Calibri" panose="020F0502020204030204" pitchFamily="34" charset="0"/>
                              <a:cs typeface="Times New Roman" panose="02020603050405020304" pitchFamily="18" charset="0"/>
                            </a:rPr>
                            <a:t>Satellite Optical Detectors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0399654"/>
                      </a:ext>
                    </a:extLst>
                  </a:tr>
                  <a:tr h="701040">
                    <a:tc>
                      <a:txBody>
                        <a:bodyPr/>
                        <a:lstStyle/>
                        <a:p>
                          <a:pPr marL="0" marR="0">
                            <a:lnSpc>
                              <a:spcPct val="115000"/>
                            </a:lnSpc>
                            <a:spcBef>
                              <a:spcPts val="0"/>
                            </a:spcBef>
                            <a:spcAft>
                              <a:spcPts val="1000"/>
                            </a:spcAft>
                          </a:pPr>
                          <a:r>
                            <a:rPr lang="en-US" sz="2000" b="1">
                              <a:effectLst/>
                              <a:latin typeface="Calibri" panose="020F0502020204030204" pitchFamily="34" charset="0"/>
                              <a:ea typeface="Calibri" panose="020F0502020204030204" pitchFamily="34" charset="0"/>
                              <a:cs typeface="Times New Roman" panose="02020603050405020304" pitchFamily="18" charset="0"/>
                            </a:rPr>
                            <a:t>Coverage</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Global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Global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Regional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a:effectLst/>
                              <a:latin typeface="Calibri" panose="020F0502020204030204" pitchFamily="34" charset="0"/>
                              <a:ea typeface="Calibri" panose="020F0502020204030204" pitchFamily="34" charset="0"/>
                              <a:cs typeface="Times New Roman" panose="02020603050405020304" pitchFamily="18" charset="0"/>
                            </a:rPr>
                            <a:t>Regional and Global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a:effectLst/>
                              <a:latin typeface="Calibri" panose="020F0502020204030204" pitchFamily="34" charset="0"/>
                              <a:ea typeface="Calibri" panose="020F0502020204030204" pitchFamily="34" charset="0"/>
                              <a:cs typeface="Times New Roman" panose="02020603050405020304" pitchFamily="18" charset="0"/>
                            </a:rPr>
                            <a:t>Global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8516296"/>
                      </a:ext>
                    </a:extLst>
                  </a:tr>
                  <a:tr h="701040">
                    <a:tc>
                      <a:txBody>
                        <a:bodyPr/>
                        <a:lstStyle/>
                        <a:p>
                          <a:pPr marL="0" marR="0">
                            <a:lnSpc>
                              <a:spcPct val="115000"/>
                            </a:lnSpc>
                            <a:spcBef>
                              <a:spcPts val="0"/>
                            </a:spcBef>
                            <a:spcAft>
                              <a:spcPts val="1000"/>
                            </a:spcAft>
                          </a:pPr>
                          <a:r>
                            <a:rPr lang="en-US" sz="2000" b="1" dirty="0">
                              <a:effectLst/>
                              <a:latin typeface="Calibri" panose="020F0502020204030204" pitchFamily="34" charset="0"/>
                              <a:ea typeface="Calibri" panose="020F0502020204030204" pitchFamily="34" charset="0"/>
                              <a:cs typeface="Times New Roman" panose="02020603050405020304" pitchFamily="18" charset="0"/>
                            </a:rPr>
                            <a:t>Long-term Data</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Yes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Yes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Limited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Limited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Limited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30366490"/>
                      </a:ext>
                    </a:extLst>
                  </a:tr>
                  <a:tr h="701040">
                    <a:tc>
                      <a:txBody>
                        <a:bodyPr/>
                        <a:lstStyle/>
                        <a:p>
                          <a:pPr marL="0" marR="0">
                            <a:lnSpc>
                              <a:spcPct val="115000"/>
                            </a:lnSpc>
                            <a:spcBef>
                              <a:spcPts val="0"/>
                            </a:spcBef>
                            <a:spcAft>
                              <a:spcPts val="1000"/>
                            </a:spcAft>
                          </a:pPr>
                          <a:r>
                            <a:rPr lang="en-US" sz="2000" b="1">
                              <a:effectLst/>
                              <a:latin typeface="Calibri" panose="020F0502020204030204" pitchFamily="34" charset="0"/>
                              <a:ea typeface="Calibri" panose="020F0502020204030204" pitchFamily="34" charset="0"/>
                              <a:cs typeface="Times New Roman" panose="02020603050405020304" pitchFamily="18" charset="0"/>
                            </a:rPr>
                            <a:t>Identification of CGs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a:effectLst/>
                              <a:latin typeface="Calibri" panose="020F0502020204030204" pitchFamily="34" charset="0"/>
                              <a:ea typeface="Calibri" panose="020F0502020204030204" pitchFamily="34" charset="0"/>
                              <a:cs typeface="Times New Roman" panose="02020603050405020304" pitchFamily="18" charset="0"/>
                            </a:rPr>
                            <a:t>No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No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Yes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Yes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nSpc>
                              <a:spcPct val="115000"/>
                            </a:lnSpc>
                            <a:spcBef>
                              <a:spcPts val="0"/>
                            </a:spcBef>
                            <a:spcAft>
                              <a:spcPts val="1000"/>
                            </a:spcAft>
                          </a:pPr>
                          <a:r>
                            <a:rPr lang="en-US" sz="2000">
                              <a:effectLst/>
                              <a:latin typeface="Calibri" panose="020F0502020204030204" pitchFamily="34" charset="0"/>
                              <a:ea typeface="Calibri" panose="020F0502020204030204" pitchFamily="34" charset="0"/>
                              <a:cs typeface="Times New Roman" panose="02020603050405020304" pitchFamily="18" charset="0"/>
                            </a:rPr>
                            <a:t>No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59240284"/>
                      </a:ext>
                    </a:extLst>
                  </a:tr>
                  <a:tr h="1084707">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370" t="-295506" r="-412963" b="-6180"/>
                          </a:stretch>
                        </a:blipFill>
                      </a:tcPr>
                    </a:tc>
                    <a:tc>
                      <a:txBody>
                        <a:bodyPr/>
                        <a:lstStyle/>
                        <a:p>
                          <a:pPr marL="0" marR="0">
                            <a:lnSpc>
                              <a:spcPct val="115000"/>
                            </a:lnSpc>
                            <a:spcBef>
                              <a:spcPts val="0"/>
                            </a:spcBef>
                            <a:spcAft>
                              <a:spcPts val="1000"/>
                            </a:spcAft>
                          </a:pPr>
                          <a:r>
                            <a:rPr lang="en-US" sz="2000">
                              <a:effectLst/>
                              <a:latin typeface="Calibri" panose="020F0502020204030204" pitchFamily="34" charset="0"/>
                              <a:ea typeface="Calibri" panose="020F0502020204030204" pitchFamily="34" charset="0"/>
                              <a:cs typeface="Times New Roman" panose="02020603050405020304" pitchFamily="18" charset="0"/>
                            </a:rPr>
                            <a:t>Low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a:effectLst/>
                              <a:latin typeface="Calibri" panose="020F0502020204030204" pitchFamily="34" charset="0"/>
                              <a:ea typeface="Calibri" panose="020F0502020204030204" pitchFamily="34" charset="0"/>
                              <a:cs typeface="Times New Roman" panose="02020603050405020304" pitchFamily="18" charset="0"/>
                            </a:rPr>
                            <a:t>Low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a:effectLst/>
                              <a:latin typeface="Calibri" panose="020F0502020204030204" pitchFamily="34" charset="0"/>
                              <a:ea typeface="Calibri" panose="020F0502020204030204" pitchFamily="34" charset="0"/>
                              <a:cs typeface="Times New Roman" panose="02020603050405020304" pitchFamily="18" charset="0"/>
                            </a:rPr>
                            <a:t>Low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Good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nSpc>
                              <a:spcPct val="115000"/>
                            </a:lnSpc>
                            <a:spcBef>
                              <a:spcPts val="0"/>
                            </a:spcBef>
                            <a:spcAft>
                              <a:spcPts val="10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Low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0996517"/>
                      </a:ext>
                    </a:extLst>
                  </a:tr>
                </a:tbl>
              </a:graphicData>
            </a:graphic>
          </p:graphicFrame>
        </mc:Fallback>
      </mc:AlternateContent>
      <p:sp>
        <p:nvSpPr>
          <p:cNvPr id="5" name="Rectangle 1"/>
          <p:cNvSpPr>
            <a:spLocks noChangeArrowheads="1"/>
          </p:cNvSpPr>
          <p:nvPr/>
        </p:nvSpPr>
        <p:spPr bwMode="auto">
          <a:xfrm>
            <a:off x="1301337" y="369746"/>
            <a:ext cx="11881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000" b="1" i="0" u="sng"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4 (25%)</a:t>
            </a:r>
            <a:r>
              <a:rPr kumimoji="0" lang="en-US" altLang="en-US" sz="20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endParaRPr kumimoji="0" lang="en-US"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6" name="TextBox 5"/>
          <p:cNvSpPr txBox="1"/>
          <p:nvPr/>
        </p:nvSpPr>
        <p:spPr>
          <a:xfrm>
            <a:off x="2298291" y="369746"/>
            <a:ext cx="5664421" cy="1631216"/>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0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In no less than one-half but no more than one page discuss in your own words advantages and disadvantages of using T</a:t>
            </a:r>
            <a:r>
              <a:rPr kumimoji="0" lang="en-US" altLang="en-US" sz="2000" b="0" i="0" u="none" strike="noStrike" kern="1200" cap="none" spc="0" normalizeH="0" baseline="-3000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D</a:t>
            </a:r>
            <a:r>
              <a:rPr kumimoji="0" lang="en-US" altLang="en-US" sz="20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T</a:t>
            </a:r>
            <a:r>
              <a:rPr kumimoji="0" lang="en-US" altLang="en-US" sz="2000" b="0" i="0" u="none" strike="noStrike" kern="1200" cap="none" spc="0" normalizeH="0" baseline="-3000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H</a:t>
            </a:r>
            <a:r>
              <a:rPr kumimoji="0" lang="en-US" altLang="en-US" sz="20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lightning flash counters, lightning locating systems, and satellite optical detectors for estimating ground flash density.</a:t>
            </a:r>
            <a:endParaRPr kumimoji="0" lang="en-US"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993992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0" y="6477000"/>
            <a:ext cx="304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fld id="{E01DBE34-8BB1-4E71-8B96-A0AB1C78F4F4}" type="slidenum">
              <a:rPr lang="en-US" altLang="en-US" sz="900">
                <a:solidFill>
                  <a:srgbClr val="FF6600"/>
                </a:solidFill>
                <a:latin typeface="Times New Roman" panose="02020603050405020304" pitchFamily="18" charset="0"/>
              </a:rPr>
              <a:pPr algn="ctr" eaLnBrk="1" hangingPunct="1">
                <a:spcBef>
                  <a:spcPct val="0"/>
                </a:spcBef>
                <a:buFontTx/>
                <a:buNone/>
              </a:pPr>
              <a:t>24</a:t>
            </a:fld>
            <a:endParaRPr lang="en-US" altLang="en-US" sz="900">
              <a:solidFill>
                <a:srgbClr val="FF6600"/>
              </a:solidFill>
              <a:latin typeface="Times New Roman" panose="02020603050405020304" pitchFamily="18" charset="0"/>
            </a:endParaRPr>
          </a:p>
        </p:txBody>
      </p:sp>
      <p:sp>
        <p:nvSpPr>
          <p:cNvPr id="47107"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108"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109"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p>
        </p:txBody>
      </p:sp>
      <p:sp>
        <p:nvSpPr>
          <p:cNvPr id="47110"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p>
        </p:txBody>
      </p:sp>
      <p:pic>
        <p:nvPicPr>
          <p:cNvPr id="47111" name="Picture 7"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2" name="Rectangle 8"/>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fld id="{1C24051F-3F0B-4F7C-9954-0E42E328C344}" type="slidenum">
              <a:rPr lang="en-US" altLang="en-US" sz="1200">
                <a:solidFill>
                  <a:srgbClr val="FF6600"/>
                </a:solidFill>
                <a:latin typeface="Times New Roman" panose="02020603050405020304" pitchFamily="18" charset="0"/>
              </a:rPr>
              <a:pPr algn="ctr" eaLnBrk="1" hangingPunct="1">
                <a:spcBef>
                  <a:spcPct val="0"/>
                </a:spcBef>
                <a:buFontTx/>
                <a:buNone/>
              </a:pPr>
              <a:t>24</a:t>
            </a:fld>
            <a:endParaRPr lang="en-US" altLang="en-US" sz="1200">
              <a:solidFill>
                <a:srgbClr val="FF6600"/>
              </a:solidFill>
              <a:latin typeface="Times New Roman" panose="02020603050405020304" pitchFamily="18" charset="0"/>
            </a:endParaRPr>
          </a:p>
        </p:txBody>
      </p:sp>
      <p:pic>
        <p:nvPicPr>
          <p:cNvPr id="47113" name="Picture 13" descr="fig3-2b"/>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457200"/>
            <a:ext cx="5791200" cy="465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4" name="Text Box 14"/>
          <p:cNvSpPr txBox="1">
            <a:spLocks noChangeArrowheads="1"/>
          </p:cNvSpPr>
          <p:nvPr/>
        </p:nvSpPr>
        <p:spPr bwMode="auto">
          <a:xfrm>
            <a:off x="698500" y="5395309"/>
            <a:ext cx="83058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buFontTx/>
              <a:buNone/>
            </a:pPr>
            <a:r>
              <a:rPr lang="en-US" altLang="en-US" sz="2000" b="1" dirty="0">
                <a:solidFill>
                  <a:srgbClr val="0000FF"/>
                </a:solidFill>
                <a:latin typeface="Arial" panose="020B0604020202020204" pitchFamily="34" charset="0"/>
                <a:cs typeface="Arial" panose="020B0604020202020204" pitchFamily="34" charset="0"/>
              </a:rPr>
              <a:t>Method of images </a:t>
            </a:r>
            <a:r>
              <a:rPr lang="en-US" altLang="en-US" sz="2000" dirty="0">
                <a:latin typeface="Arial" panose="020B0604020202020204" pitchFamily="34" charset="0"/>
                <a:cs typeface="Arial" panose="020B0604020202020204" pitchFamily="34" charset="0"/>
              </a:rPr>
              <a:t>for finding the electric field due to a negative point charge above a perfectly conducting ground at a field point located at the ground surface.</a:t>
            </a:r>
          </a:p>
        </p:txBody>
      </p:sp>
      <p:sp>
        <p:nvSpPr>
          <p:cNvPr id="47115" name="Text Box 15"/>
          <p:cNvSpPr txBox="1">
            <a:spLocks noChangeArrowheads="1"/>
          </p:cNvSpPr>
          <p:nvPr/>
        </p:nvSpPr>
        <p:spPr bwMode="auto">
          <a:xfrm>
            <a:off x="698500" y="60325"/>
            <a:ext cx="76469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2000">
                <a:solidFill>
                  <a:srgbClr val="0000FF"/>
                </a:solidFill>
                <a:latin typeface="Arial" panose="020B0604020202020204" pitchFamily="34" charset="0"/>
                <a:cs typeface="Times New Roman" panose="02020603050405020304" pitchFamily="18" charset="0"/>
              </a:rPr>
              <a:t>   Cloud Charge Structure and Mechanisms of Cloud Electrification</a:t>
            </a:r>
          </a:p>
        </p:txBody>
      </p:sp>
      <p:sp>
        <p:nvSpPr>
          <p:cNvPr id="47116" name="Line 16"/>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graphicFrame>
        <p:nvGraphicFramePr>
          <p:cNvPr id="47117" name="Object 2"/>
          <p:cNvGraphicFramePr>
            <a:graphicFrameLocks noChangeAspect="1"/>
          </p:cNvGraphicFramePr>
          <p:nvPr>
            <p:extLst>
              <p:ext uri="{D42A27DB-BD31-4B8C-83A1-F6EECF244321}">
                <p14:modId xmlns:p14="http://schemas.microsoft.com/office/powerpoint/2010/main" val="3007005290"/>
              </p:ext>
            </p:extLst>
          </p:nvPr>
        </p:nvGraphicFramePr>
        <p:xfrm>
          <a:off x="5934859" y="3331809"/>
          <a:ext cx="2528894" cy="1072530"/>
        </p:xfrm>
        <a:graphic>
          <a:graphicData uri="http://schemas.openxmlformats.org/presentationml/2006/ole">
            <mc:AlternateContent xmlns:mc="http://schemas.openxmlformats.org/markup-compatibility/2006">
              <mc:Choice xmlns:v="urn:schemas-microsoft-com:vml" Requires="v">
                <p:oleObj spid="_x0000_s168961" name="Equation" r:id="rId6" imgW="1168400" imgH="495300" progId="Equation.3">
                  <p:embed/>
                </p:oleObj>
              </mc:Choice>
              <mc:Fallback>
                <p:oleObj name="Equation" r:id="rId6" imgW="1168400" imgH="495300" progId="Equation.3">
                  <p:embed/>
                  <p:pic>
                    <p:nvPicPr>
                      <p:cNvPr id="47117" name="Object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34859" y="3331809"/>
                        <a:ext cx="2528894" cy="1072530"/>
                      </a:xfrm>
                      <a:prstGeom prst="rect">
                        <a:avLst/>
                      </a:prstGeom>
                      <a:noFill/>
                      <a:ln>
                        <a:noFill/>
                      </a:ln>
                      <a:effectLst/>
                    </p:spPr>
                  </p:pic>
                </p:oleObj>
              </mc:Fallback>
            </mc:AlternateContent>
          </a:graphicData>
        </a:graphic>
      </p:graphicFrame>
      <p:graphicFrame>
        <p:nvGraphicFramePr>
          <p:cNvPr id="47118" name="Object 3"/>
          <p:cNvGraphicFramePr>
            <a:graphicFrameLocks noChangeAspect="1"/>
          </p:cNvGraphicFramePr>
          <p:nvPr>
            <p:extLst>
              <p:ext uri="{D42A27DB-BD31-4B8C-83A1-F6EECF244321}">
                <p14:modId xmlns:p14="http://schemas.microsoft.com/office/powerpoint/2010/main" val="1335828053"/>
              </p:ext>
            </p:extLst>
          </p:nvPr>
        </p:nvGraphicFramePr>
        <p:xfrm>
          <a:off x="5387245" y="2671449"/>
          <a:ext cx="3400182" cy="691812"/>
        </p:xfrm>
        <a:graphic>
          <a:graphicData uri="http://schemas.openxmlformats.org/presentationml/2006/ole">
            <mc:AlternateContent xmlns:mc="http://schemas.openxmlformats.org/markup-compatibility/2006">
              <mc:Choice xmlns:v="urn:schemas-microsoft-com:vml" Requires="v">
                <p:oleObj spid="_x0000_s168962" name="Equation" r:id="rId8" imgW="1371600" imgH="279400" progId="Equation.3">
                  <p:embed/>
                </p:oleObj>
              </mc:Choice>
              <mc:Fallback>
                <p:oleObj name="Equation" r:id="rId8" imgW="1371600" imgH="279400" progId="Equation.3">
                  <p:embed/>
                  <p:pic>
                    <p:nvPicPr>
                      <p:cNvPr id="47118" name="Object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87245" y="2671449"/>
                        <a:ext cx="3400182" cy="691812"/>
                      </a:xfrm>
                      <a:prstGeom prst="rect">
                        <a:avLst/>
                      </a:prstGeom>
                      <a:noFill/>
                      <a:ln>
                        <a:noFill/>
                      </a:ln>
                      <a:effectLst/>
                    </p:spPr>
                  </p:pic>
                </p:oleObj>
              </mc:Fallback>
            </mc:AlternateContent>
          </a:graphicData>
        </a:graphic>
      </p:graphicFrame>
      <p:graphicFrame>
        <p:nvGraphicFramePr>
          <p:cNvPr id="47119" name="Object 4"/>
          <p:cNvGraphicFramePr>
            <a:graphicFrameLocks noChangeAspect="1"/>
          </p:cNvGraphicFramePr>
          <p:nvPr>
            <p:extLst>
              <p:ext uri="{D42A27DB-BD31-4B8C-83A1-F6EECF244321}">
                <p14:modId xmlns:p14="http://schemas.microsoft.com/office/powerpoint/2010/main" val="3430374857"/>
              </p:ext>
            </p:extLst>
          </p:nvPr>
        </p:nvGraphicFramePr>
        <p:xfrm>
          <a:off x="5912644" y="4442439"/>
          <a:ext cx="1384300" cy="912598"/>
        </p:xfrm>
        <a:graphic>
          <a:graphicData uri="http://schemas.openxmlformats.org/presentationml/2006/ole">
            <mc:AlternateContent xmlns:mc="http://schemas.openxmlformats.org/markup-compatibility/2006">
              <mc:Choice xmlns:v="urn:schemas-microsoft-com:vml" Requires="v">
                <p:oleObj spid="_x0000_s168963" name="Equation" r:id="rId10" imgW="558800" imgH="368300" progId="Equation.3">
                  <p:embed/>
                </p:oleObj>
              </mc:Choice>
              <mc:Fallback>
                <p:oleObj name="Equation" r:id="rId10" imgW="558800" imgH="368300" progId="Equation.3">
                  <p:embed/>
                  <p:pic>
                    <p:nvPicPr>
                      <p:cNvPr id="47119" name="Object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12644" y="4442439"/>
                        <a:ext cx="1384300" cy="912598"/>
                      </a:xfrm>
                      <a:prstGeom prst="rect">
                        <a:avLst/>
                      </a:prstGeom>
                      <a:solidFill>
                        <a:srgbClr val="FFFF00"/>
                      </a:solidFill>
                      <a:ln>
                        <a:noFill/>
                      </a:ln>
                      <a:effectLst/>
                    </p:spPr>
                  </p:pic>
                </p:oleObj>
              </mc:Fallback>
            </mc:AlternateContent>
          </a:graphicData>
        </a:graphic>
      </p:graphicFrame>
      <p:graphicFrame>
        <p:nvGraphicFramePr>
          <p:cNvPr id="47120" name="Object 5"/>
          <p:cNvGraphicFramePr>
            <a:graphicFrameLocks noChangeAspect="1"/>
          </p:cNvGraphicFramePr>
          <p:nvPr>
            <p:extLst>
              <p:ext uri="{D42A27DB-BD31-4B8C-83A1-F6EECF244321}">
                <p14:modId xmlns:p14="http://schemas.microsoft.com/office/powerpoint/2010/main" val="3165931409"/>
              </p:ext>
            </p:extLst>
          </p:nvPr>
        </p:nvGraphicFramePr>
        <p:xfrm>
          <a:off x="762000" y="4866175"/>
          <a:ext cx="1509289" cy="461665"/>
        </p:xfrm>
        <a:graphic>
          <a:graphicData uri="http://schemas.openxmlformats.org/presentationml/2006/ole">
            <mc:AlternateContent xmlns:mc="http://schemas.openxmlformats.org/markup-compatibility/2006">
              <mc:Choice xmlns:v="urn:schemas-microsoft-com:vml" Requires="v">
                <p:oleObj spid="_x0000_s168964" name="Equation" r:id="rId12" imgW="749300" imgH="228600" progId="Equation.3">
                  <p:embed/>
                </p:oleObj>
              </mc:Choice>
              <mc:Fallback>
                <p:oleObj name="Equation" r:id="rId12" imgW="749300" imgH="228600" progId="Equation.3">
                  <p:embed/>
                  <p:pic>
                    <p:nvPicPr>
                      <p:cNvPr id="47120" name="Object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62000" y="4866175"/>
                        <a:ext cx="1509289" cy="461665"/>
                      </a:xfrm>
                      <a:prstGeom prst="rect">
                        <a:avLst/>
                      </a:prstGeom>
                      <a:noFill/>
                      <a:ln>
                        <a:noFill/>
                      </a:ln>
                      <a:effectLst/>
                    </p:spPr>
                  </p:pic>
                </p:oleObj>
              </mc:Fallback>
            </mc:AlternateContent>
          </a:graphicData>
        </a:graphic>
      </p:graphicFrame>
      <p:pic>
        <p:nvPicPr>
          <p:cNvPr id="47121" name="Picture 22" descr="strip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462706" y="666147"/>
            <a:ext cx="2263761" cy="1200329"/>
          </a:xfrm>
          <a:prstGeom prst="rect">
            <a:avLst/>
          </a:prstGeom>
          <a:solidFill>
            <a:schemeClr val="accent5">
              <a:lumMod val="20000"/>
              <a:lumOff val="80000"/>
            </a:schemeClr>
          </a:solidFill>
          <a:ln>
            <a:solidFill>
              <a:schemeClr val="accent5">
                <a:lumMod val="20000"/>
                <a:lumOff val="80000"/>
              </a:schemeClr>
            </a:solidFill>
          </a:ln>
        </p:spPr>
        <p:txBody>
          <a:bodyPr wrap="none" rtlCol="0">
            <a:spAutoFit/>
          </a:bodyPr>
          <a:lstStyle/>
          <a:p>
            <a:r>
              <a:rPr lang="en-US" sz="2400" dirty="0"/>
              <a:t>(H</a:t>
            </a:r>
            <a:r>
              <a:rPr lang="en-US" sz="2400" baseline="30000" dirty="0"/>
              <a:t>2</a:t>
            </a:r>
            <a:r>
              <a:rPr lang="en-US" sz="2400" dirty="0"/>
              <a:t> + r</a:t>
            </a:r>
            <a:r>
              <a:rPr lang="en-US" sz="2400" baseline="30000" dirty="0"/>
              <a:t>2</a:t>
            </a:r>
            <a:r>
              <a:rPr lang="en-US" sz="2400" dirty="0"/>
              <a:t>)</a:t>
            </a:r>
            <a:r>
              <a:rPr lang="en-US" sz="2400" baseline="30000" dirty="0"/>
              <a:t>3/2</a:t>
            </a:r>
            <a:r>
              <a:rPr lang="en-US" sz="2400" dirty="0"/>
              <a:t> = R</a:t>
            </a:r>
            <a:r>
              <a:rPr lang="en-US" sz="2400" baseline="30000" dirty="0"/>
              <a:t>3</a:t>
            </a:r>
          </a:p>
          <a:p>
            <a:endParaRPr lang="en-US" sz="2400" dirty="0"/>
          </a:p>
          <a:p>
            <a:r>
              <a:rPr lang="en-US" sz="2400" dirty="0"/>
              <a:t>H/R = sin </a:t>
            </a:r>
            <a:r>
              <a:rPr lang="el-GR" sz="2400" dirty="0"/>
              <a:t>α</a:t>
            </a:r>
            <a:endParaRPr lang="en-US" sz="2400" dirty="0"/>
          </a:p>
        </p:txBody>
      </p:sp>
      <p:graphicFrame>
        <p:nvGraphicFramePr>
          <p:cNvPr id="19" name="Object 5">
            <a:extLst>
              <a:ext uri="{FF2B5EF4-FFF2-40B4-BE49-F238E27FC236}">
                <a16:creationId xmlns:a16="http://schemas.microsoft.com/office/drawing/2014/main" id="{8F98C04D-7120-4CF4-A0E7-D2BA4AA4D359}"/>
              </a:ext>
            </a:extLst>
          </p:cNvPr>
          <p:cNvGraphicFramePr>
            <a:graphicFrameLocks noChangeAspect="1"/>
          </p:cNvGraphicFramePr>
          <p:nvPr>
            <p:extLst>
              <p:ext uri="{D42A27DB-BD31-4B8C-83A1-F6EECF244321}">
                <p14:modId xmlns:p14="http://schemas.microsoft.com/office/powerpoint/2010/main" val="4225590696"/>
              </p:ext>
            </p:extLst>
          </p:nvPr>
        </p:nvGraphicFramePr>
        <p:xfrm>
          <a:off x="721360" y="2758651"/>
          <a:ext cx="1625783" cy="713272"/>
        </p:xfrm>
        <a:graphic>
          <a:graphicData uri="http://schemas.openxmlformats.org/presentationml/2006/ole">
            <mc:AlternateContent xmlns:mc="http://schemas.openxmlformats.org/markup-compatibility/2006">
              <mc:Choice xmlns:v="urn:schemas-microsoft-com:vml" Requires="v">
                <p:oleObj spid="_x0000_s168965" name="Equation" r:id="rId15" imgW="926698" imgH="406224" progId="Equation.3">
                  <p:embed/>
                </p:oleObj>
              </mc:Choice>
              <mc:Fallback>
                <p:oleObj name="Equation" r:id="rId15" imgW="926698" imgH="406224" progId="Equation.3">
                  <p:embed/>
                  <p:pic>
                    <p:nvPicPr>
                      <p:cNvPr id="19" name="Object 5">
                        <a:extLst>
                          <a:ext uri="{FF2B5EF4-FFF2-40B4-BE49-F238E27FC236}">
                            <a16:creationId xmlns:a16="http://schemas.microsoft.com/office/drawing/2014/main" id="{8F98C04D-7120-4CF4-A0E7-D2BA4AA4D359}"/>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21360" y="2758651"/>
                        <a:ext cx="1625783" cy="713272"/>
                      </a:xfrm>
                      <a:prstGeom prst="rect">
                        <a:avLst/>
                      </a:prstGeom>
                      <a:solidFill>
                        <a:srgbClr val="FFFF00"/>
                      </a:solidFill>
                      <a:ln>
                        <a:noFill/>
                      </a:ln>
                    </p:spPr>
                  </p:pic>
                </p:oleObj>
              </mc:Fallback>
            </mc:AlternateContent>
          </a:graphicData>
        </a:graphic>
      </p:graphicFrame>
      <p:sp>
        <p:nvSpPr>
          <p:cNvPr id="3" name="TextBox 2">
            <a:extLst>
              <a:ext uri="{FF2B5EF4-FFF2-40B4-BE49-F238E27FC236}">
                <a16:creationId xmlns:a16="http://schemas.microsoft.com/office/drawing/2014/main" id="{30751C5E-CCAF-40F9-96A1-6BBC5440223A}"/>
              </a:ext>
            </a:extLst>
          </p:cNvPr>
          <p:cNvSpPr txBox="1"/>
          <p:nvPr/>
        </p:nvSpPr>
        <p:spPr>
          <a:xfrm>
            <a:off x="3338513" y="4866175"/>
            <a:ext cx="2071688" cy="461665"/>
          </a:xfrm>
          <a:prstGeom prst="rect">
            <a:avLst/>
          </a:prstGeom>
          <a:solidFill>
            <a:schemeClr val="accent5">
              <a:lumMod val="20000"/>
              <a:lumOff val="80000"/>
            </a:schemeClr>
          </a:solidFill>
          <a:ln>
            <a:solidFill>
              <a:schemeClr val="accent5">
                <a:lumMod val="20000"/>
                <a:lumOff val="80000"/>
              </a:schemeClr>
            </a:solidFill>
          </a:ln>
        </p:spPr>
        <p:txBody>
          <a:bodyPr wrap="square" rtlCol="0">
            <a:spAutoFit/>
          </a:bodyPr>
          <a:lstStyle/>
          <a:p>
            <a:r>
              <a:rPr lang="en-US" sz="2400" dirty="0"/>
              <a:t>k = Q /(2</a:t>
            </a:r>
            <a:r>
              <a:rPr lang="el-GR" sz="2400" dirty="0"/>
              <a:t>πε</a:t>
            </a:r>
            <a:r>
              <a:rPr lang="en-US" sz="2400" baseline="-25000" dirty="0"/>
              <a:t>0</a:t>
            </a:r>
            <a:r>
              <a:rPr lang="en-US" sz="2400" dirty="0"/>
              <a:t>)</a:t>
            </a:r>
          </a:p>
        </p:txBody>
      </p:sp>
      <p:cxnSp>
        <p:nvCxnSpPr>
          <p:cNvPr id="5" name="Straight Connector 4">
            <a:extLst>
              <a:ext uri="{FF2B5EF4-FFF2-40B4-BE49-F238E27FC236}">
                <a16:creationId xmlns:a16="http://schemas.microsoft.com/office/drawing/2014/main" id="{BD25C0A6-5E99-49B5-8AEB-EBB8DF95A50E}"/>
              </a:ext>
            </a:extLst>
          </p:cNvPr>
          <p:cNvCxnSpPr/>
          <p:nvPr/>
        </p:nvCxnSpPr>
        <p:spPr>
          <a:xfrm>
            <a:off x="3878580" y="4944120"/>
            <a:ext cx="0" cy="332085"/>
          </a:xfrm>
          <a:prstGeom prst="line">
            <a:avLst/>
          </a:prstGeom>
          <a:ln w="19050"/>
        </p:spPr>
        <p:style>
          <a:lnRef idx="2">
            <a:schemeClr val="dk1"/>
          </a:lnRef>
          <a:fillRef idx="0">
            <a:schemeClr val="dk1"/>
          </a:fillRef>
          <a:effectRef idx="1">
            <a:schemeClr val="dk1"/>
          </a:effectRef>
          <a:fontRef idx="minor">
            <a:schemeClr val="tx1"/>
          </a:fontRef>
        </p:style>
      </p:cxnSp>
      <p:cxnSp>
        <p:nvCxnSpPr>
          <p:cNvPr id="23" name="Straight Connector 22">
            <a:extLst>
              <a:ext uri="{FF2B5EF4-FFF2-40B4-BE49-F238E27FC236}">
                <a16:creationId xmlns:a16="http://schemas.microsoft.com/office/drawing/2014/main" id="{42F059F5-E70A-48CB-9B50-46688F21BA6C}"/>
              </a:ext>
            </a:extLst>
          </p:cNvPr>
          <p:cNvCxnSpPr/>
          <p:nvPr/>
        </p:nvCxnSpPr>
        <p:spPr>
          <a:xfrm>
            <a:off x="4212908" y="4944120"/>
            <a:ext cx="0" cy="332085"/>
          </a:xfrm>
          <a:prstGeom prst="line">
            <a:avLst/>
          </a:prstGeom>
          <a:ln w="19050"/>
        </p:spPr>
        <p:style>
          <a:lnRef idx="2">
            <a:schemeClr val="dk1"/>
          </a:lnRef>
          <a:fillRef idx="0">
            <a:schemeClr val="dk1"/>
          </a:fillRef>
          <a:effectRef idx="1">
            <a:schemeClr val="dk1"/>
          </a:effectRef>
          <a:fontRef idx="minor">
            <a:schemeClr val="tx1"/>
          </a:fontRef>
        </p:style>
      </p:cxnSp>
      <p:cxnSp>
        <p:nvCxnSpPr>
          <p:cNvPr id="6" name="Straight Arrow Connector 5">
            <a:extLst>
              <a:ext uri="{FF2B5EF4-FFF2-40B4-BE49-F238E27FC236}">
                <a16:creationId xmlns:a16="http://schemas.microsoft.com/office/drawing/2014/main" id="{DDEA997C-2049-423A-9655-7774737FC2F3}"/>
              </a:ext>
            </a:extLst>
          </p:cNvPr>
          <p:cNvCxnSpPr>
            <a:cxnSpLocks/>
            <a:endCxn id="2" idx="2"/>
          </p:cNvCxnSpPr>
          <p:nvPr/>
        </p:nvCxnSpPr>
        <p:spPr>
          <a:xfrm flipV="1">
            <a:off x="7253750" y="1866476"/>
            <a:ext cx="340837" cy="946802"/>
          </a:xfrm>
          <a:prstGeom prst="straightConnector1">
            <a:avLst/>
          </a:prstGeom>
          <a:ln w="76200">
            <a:solidFill>
              <a:srgbClr val="C00000"/>
            </a:solidFill>
            <a:tailEnd type="triangle"/>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0" y="6477000"/>
            <a:ext cx="304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fld id="{D61B5D95-CB9E-4EB2-9271-99ADBB8CB12D}" type="slidenum">
              <a:rPr lang="en-US" altLang="en-US" sz="900">
                <a:solidFill>
                  <a:srgbClr val="FF6600"/>
                </a:solidFill>
                <a:latin typeface="Times New Roman" panose="02020603050405020304" pitchFamily="18" charset="0"/>
              </a:rPr>
              <a:pPr algn="ctr" eaLnBrk="1" hangingPunct="1">
                <a:spcBef>
                  <a:spcPct val="0"/>
                </a:spcBef>
                <a:buFontTx/>
                <a:buNone/>
              </a:pPr>
              <a:t>25</a:t>
            </a:fld>
            <a:endParaRPr lang="en-US" altLang="en-US" sz="900">
              <a:solidFill>
                <a:srgbClr val="FF6600"/>
              </a:solidFill>
              <a:latin typeface="Times New Roman" panose="02020603050405020304" pitchFamily="18" charset="0"/>
            </a:endParaRPr>
          </a:p>
        </p:txBody>
      </p:sp>
      <p:sp>
        <p:nvSpPr>
          <p:cNvPr id="45059"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60"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61"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p>
        </p:txBody>
      </p:sp>
      <p:sp>
        <p:nvSpPr>
          <p:cNvPr id="45062"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p>
        </p:txBody>
      </p:sp>
      <p:pic>
        <p:nvPicPr>
          <p:cNvPr id="45063" name="Picture 7"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4" name="Rectangle 8"/>
          <p:cNvSpPr>
            <a:spLocks noChangeArrowheads="1"/>
          </p:cNvSpPr>
          <p:nvPr/>
        </p:nvSpPr>
        <p:spPr bwMode="auto">
          <a:xfrm>
            <a:off x="838200" y="6629400"/>
            <a:ext cx="304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fld id="{C5AE24CB-C88F-490C-8D5F-3206080D986E}" type="slidenum">
              <a:rPr lang="en-US" altLang="en-US" sz="1200">
                <a:solidFill>
                  <a:srgbClr val="FF6600"/>
                </a:solidFill>
                <a:latin typeface="Times New Roman" panose="02020603050405020304" pitchFamily="18" charset="0"/>
              </a:rPr>
              <a:pPr algn="ctr" eaLnBrk="1" hangingPunct="1">
                <a:spcBef>
                  <a:spcPct val="0"/>
                </a:spcBef>
                <a:buFontTx/>
                <a:buNone/>
              </a:pPr>
              <a:t>25</a:t>
            </a:fld>
            <a:endParaRPr lang="en-US" altLang="en-US" sz="1200">
              <a:solidFill>
                <a:srgbClr val="FF6600"/>
              </a:solidFill>
              <a:latin typeface="Times New Roman" panose="02020603050405020304" pitchFamily="18" charset="0"/>
            </a:endParaRPr>
          </a:p>
        </p:txBody>
      </p:sp>
      <p:pic>
        <p:nvPicPr>
          <p:cNvPr id="45065" name="Picture 9"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6" name="Picture 13" descr="fig3-2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381000"/>
            <a:ext cx="7239000" cy="4283075"/>
          </a:xfrm>
          <a:prstGeom prst="rect">
            <a:avLst/>
          </a:prstGeom>
          <a:solidFill>
            <a:srgbClr val="FFFF00"/>
          </a:solidFill>
          <a:ln>
            <a:noFill/>
          </a:ln>
        </p:spPr>
      </p:pic>
      <p:sp>
        <p:nvSpPr>
          <p:cNvPr id="45067" name="Text Box 14"/>
          <p:cNvSpPr txBox="1">
            <a:spLocks noChangeArrowheads="1"/>
          </p:cNvSpPr>
          <p:nvPr/>
        </p:nvSpPr>
        <p:spPr bwMode="auto">
          <a:xfrm>
            <a:off x="698500" y="4415456"/>
            <a:ext cx="83058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buFontTx/>
              <a:buNone/>
            </a:pPr>
            <a:r>
              <a:rPr lang="en-US" altLang="en-US" sz="2000" dirty="0">
                <a:latin typeface="Arial" panose="020B0604020202020204" pitchFamily="34" charset="0"/>
                <a:cs typeface="Arial" panose="020B0604020202020204" pitchFamily="34" charset="0"/>
              </a:rPr>
              <a:t>A vertical </a:t>
            </a:r>
            <a:r>
              <a:rPr lang="en-US" altLang="en-US" sz="2000" dirty="0" err="1">
                <a:latin typeface="Arial" panose="020B0604020202020204" pitchFamily="34" charset="0"/>
                <a:cs typeface="Arial" panose="020B0604020202020204" pitchFamily="34" charset="0"/>
              </a:rPr>
              <a:t>tripole</a:t>
            </a:r>
            <a:r>
              <a:rPr lang="en-US" altLang="en-US" sz="2000" dirty="0">
                <a:latin typeface="Arial" panose="020B0604020202020204" pitchFamily="34" charset="0"/>
                <a:cs typeface="Arial" panose="020B0604020202020204" pitchFamily="34" charset="0"/>
              </a:rPr>
              <a:t> representing the idealized gross charge structure of a thundercloud. The negative screening layer charges at the cloud top and the positive corona space charge produced at ground are ignored here.</a:t>
            </a:r>
          </a:p>
          <a:p>
            <a:pPr algn="just" eaLnBrk="1" hangingPunct="1">
              <a:spcBef>
                <a:spcPct val="0"/>
              </a:spcBef>
              <a:buFontTx/>
              <a:buNone/>
            </a:pPr>
            <a:r>
              <a:rPr lang="en-US" altLang="en-US" sz="2000" dirty="0">
                <a:solidFill>
                  <a:srgbClr val="0000FF"/>
                </a:solidFill>
                <a:latin typeface="Arial" panose="020B0604020202020204" pitchFamily="34" charset="0"/>
                <a:cs typeface="Arial" panose="020B0604020202020204" pitchFamily="34" charset="0"/>
              </a:rPr>
              <a:t>In order to compute E-fields, we will need to use (1) Coulomb’s Law, (2) the method of images, and (3) the principle of superposition.</a:t>
            </a:r>
          </a:p>
        </p:txBody>
      </p:sp>
      <p:sp>
        <p:nvSpPr>
          <p:cNvPr id="45068" name="Text Box 15"/>
          <p:cNvSpPr txBox="1">
            <a:spLocks noChangeArrowheads="1"/>
          </p:cNvSpPr>
          <p:nvPr/>
        </p:nvSpPr>
        <p:spPr bwMode="auto">
          <a:xfrm>
            <a:off x="698500" y="60325"/>
            <a:ext cx="76469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2000">
                <a:solidFill>
                  <a:srgbClr val="0000FF"/>
                </a:solidFill>
                <a:latin typeface="Arial" panose="020B0604020202020204" pitchFamily="34" charset="0"/>
                <a:cs typeface="Times New Roman" panose="02020603050405020304" pitchFamily="18" charset="0"/>
              </a:rPr>
              <a:t>   Cloud Charge Structure and Mechanisms of Cloud Electrification</a:t>
            </a:r>
          </a:p>
        </p:txBody>
      </p:sp>
      <p:sp>
        <p:nvSpPr>
          <p:cNvPr id="45069" name="Line 16"/>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 name="TextBox 1"/>
          <p:cNvSpPr txBox="1"/>
          <p:nvPr/>
        </p:nvSpPr>
        <p:spPr>
          <a:xfrm>
            <a:off x="4334608" y="1338874"/>
            <a:ext cx="3209192" cy="1310054"/>
          </a:xfrm>
          <a:prstGeom prst="rect">
            <a:avLst/>
          </a:prstGeom>
          <a:noFill/>
          <a:ln w="38100">
            <a:solidFill>
              <a:srgbClr val="C00000"/>
            </a:solidFill>
          </a:ln>
        </p:spPr>
        <p:txBody>
          <a:bodyPr wrap="square" rtlCol="0">
            <a:spAutoFit/>
          </a:bodyPr>
          <a:lstStyle/>
          <a:p>
            <a:endParaRPr lang="en-US" dirty="0"/>
          </a:p>
        </p:txBody>
      </p:sp>
    </p:spTree>
    <p:extLst>
      <p:ext uri="{BB962C8B-B14F-4D97-AF65-F5344CB8AC3E}">
        <p14:creationId xmlns:p14="http://schemas.microsoft.com/office/powerpoint/2010/main" val="18975503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0" y="6477000"/>
            <a:ext cx="304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D61B5D95-CB9E-4EB2-9271-99ADBB8CB12D}" type="slidenum">
              <a:rPr kumimoji="0" lang="en-US" altLang="en-US" sz="9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26</a:t>
            </a:fld>
            <a:endParaRPr kumimoji="0" lang="en-US" altLang="en-US" sz="9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endParaRPr>
          </a:p>
        </p:txBody>
      </p:sp>
      <p:sp>
        <p:nvSpPr>
          <p:cNvPr id="45059"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sp>
        <p:nvSpPr>
          <p:cNvPr id="45060"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sp>
        <p:nvSpPr>
          <p:cNvPr id="45061"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
        <p:nvSpPr>
          <p:cNvPr id="45062"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pic>
        <p:nvPicPr>
          <p:cNvPr id="45063" name="Picture 7"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4" name="Rectangle 8"/>
          <p:cNvSpPr>
            <a:spLocks noChangeArrowheads="1"/>
          </p:cNvSpPr>
          <p:nvPr/>
        </p:nvSpPr>
        <p:spPr bwMode="auto">
          <a:xfrm>
            <a:off x="838200" y="6629400"/>
            <a:ext cx="304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C5AE24CB-C88F-490C-8D5F-3206080D986E}" type="slidenum">
              <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26</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endParaRPr>
          </a:p>
        </p:txBody>
      </p:sp>
      <p:pic>
        <p:nvPicPr>
          <p:cNvPr id="45065" name="Picture 9"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6" name="Picture 13" descr="fig3-2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8362" y="746125"/>
            <a:ext cx="7239000" cy="4283075"/>
          </a:xfrm>
          <a:prstGeom prst="rect">
            <a:avLst/>
          </a:prstGeom>
          <a:solidFill>
            <a:srgbClr val="FFFF00"/>
          </a:solidFill>
          <a:ln>
            <a:noFill/>
          </a:ln>
        </p:spPr>
      </p:pic>
      <p:sp>
        <p:nvSpPr>
          <p:cNvPr id="45067" name="Text Box 14"/>
          <p:cNvSpPr txBox="1">
            <a:spLocks noChangeArrowheads="1"/>
          </p:cNvSpPr>
          <p:nvPr/>
        </p:nvSpPr>
        <p:spPr bwMode="auto">
          <a:xfrm>
            <a:off x="698500" y="4928236"/>
            <a:ext cx="83058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just" defTabSz="4572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A </a:t>
            </a:r>
            <a:r>
              <a:rPr kumimoji="0" lang="en-US" altLang="en-US" sz="1800" b="1" i="0" u="sng"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Arial" panose="020B0604020202020204" pitchFamily="34" charset="0"/>
              </a:rPr>
              <a:t>vertical </a:t>
            </a:r>
            <a:r>
              <a:rPr kumimoji="0" lang="en-US" altLang="en-US" sz="1800" b="1" i="0" u="sng" strike="noStrike" kern="1200" cap="none" spc="0" normalizeH="0" baseline="0" noProof="0" dirty="0" err="1">
                <a:ln>
                  <a:noFill/>
                </a:ln>
                <a:solidFill>
                  <a:srgbClr val="0000FF"/>
                </a:solidFill>
                <a:effectLst/>
                <a:uLnTx/>
                <a:uFillTx/>
                <a:latin typeface="Arial" panose="020B0604020202020204" pitchFamily="34" charset="0"/>
                <a:ea typeface="MS PGothic" panose="020B0600070205080204" pitchFamily="34" charset="-128"/>
                <a:cs typeface="Arial" panose="020B0604020202020204" pitchFamily="34" charset="0"/>
              </a:rPr>
              <a:t>tripole</a:t>
            </a:r>
            <a:r>
              <a:rPr kumimoji="0" lang="en-US" altLang="en-US" sz="1800" b="1" i="0" u="sng"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Arial" panose="020B0604020202020204" pitchFamily="34" charset="0"/>
              </a:rPr>
              <a:t> </a:t>
            </a: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representing the idealized gross charge structure of a thundercloud. The negative screening layer charges at the cloud top and the positive corona space charge produced at ground are ignored here.</a:t>
            </a:r>
          </a:p>
          <a:p>
            <a:pPr marL="0" marR="0" lvl="0" indent="0" algn="just" defTabSz="4572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Arial" panose="020B0604020202020204" pitchFamily="34" charset="0"/>
              </a:rPr>
              <a:t>In order to compute E-fields, we will need to use (1) Coulomb’s Law, (2) the method of images, and (3) the principle of superposition.</a:t>
            </a:r>
          </a:p>
        </p:txBody>
      </p:sp>
      <p:sp>
        <p:nvSpPr>
          <p:cNvPr id="45068" name="Text Box 15"/>
          <p:cNvSpPr txBox="1">
            <a:spLocks noChangeArrowheads="1"/>
          </p:cNvSpPr>
          <p:nvPr/>
        </p:nvSpPr>
        <p:spPr bwMode="auto">
          <a:xfrm>
            <a:off x="698500" y="60325"/>
            <a:ext cx="76469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FF"/>
                </a:solidFill>
                <a:effectLst/>
                <a:uLnTx/>
                <a:uFillTx/>
                <a:latin typeface="Arial" panose="020B0604020202020204" pitchFamily="34" charset="0"/>
                <a:ea typeface="MS PGothic" panose="020B0600070205080204" pitchFamily="34" charset="-128"/>
                <a:cs typeface="Times New Roman" panose="02020603050405020304" pitchFamily="18" charset="0"/>
              </a:rPr>
              <a:t>   Cloud Charge Structure and Mechanisms of Cloud Electrification</a:t>
            </a:r>
          </a:p>
        </p:txBody>
      </p:sp>
      <p:sp>
        <p:nvSpPr>
          <p:cNvPr id="45069" name="Line 16"/>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sp>
        <p:nvSpPr>
          <p:cNvPr id="2" name="TextBox 1"/>
          <p:cNvSpPr txBox="1"/>
          <p:nvPr/>
        </p:nvSpPr>
        <p:spPr>
          <a:xfrm>
            <a:off x="5037993" y="1644832"/>
            <a:ext cx="729762" cy="2268416"/>
          </a:xfrm>
          <a:prstGeom prst="rect">
            <a:avLst/>
          </a:prstGeom>
          <a:noFill/>
          <a:ln w="28575">
            <a:solidFill>
              <a:srgbClr val="C00000"/>
            </a:solidFill>
          </a:ln>
        </p:spPr>
        <p:txBody>
          <a:bodyPr wrap="square" rtlCol="0">
            <a:spAutoFit/>
          </a:bodyPr>
          <a:lstStyle/>
          <a:p>
            <a:endParaRPr lang="en-US" dirty="0"/>
          </a:p>
        </p:txBody>
      </p:sp>
      <p:sp>
        <p:nvSpPr>
          <p:cNvPr id="3" name="TextBox 2"/>
          <p:cNvSpPr txBox="1"/>
          <p:nvPr/>
        </p:nvSpPr>
        <p:spPr>
          <a:xfrm>
            <a:off x="6515100" y="1784838"/>
            <a:ext cx="1099038" cy="2365131"/>
          </a:xfrm>
          <a:prstGeom prst="rect">
            <a:avLst/>
          </a:prstGeom>
          <a:noFill/>
          <a:ln w="19050">
            <a:solidFill>
              <a:srgbClr val="C00000"/>
            </a:solidFill>
          </a:ln>
        </p:spPr>
        <p:txBody>
          <a:bodyPr wrap="square" rtlCol="0">
            <a:spAutoFit/>
          </a:bodyPr>
          <a:lstStyle/>
          <a:p>
            <a:endParaRPr lang="en-US" dirty="0"/>
          </a:p>
        </p:txBody>
      </p:sp>
      <p:sp>
        <p:nvSpPr>
          <p:cNvPr id="4" name="TextBox 3"/>
          <p:cNvSpPr txBox="1"/>
          <p:nvPr/>
        </p:nvSpPr>
        <p:spPr>
          <a:xfrm>
            <a:off x="1274885" y="3217985"/>
            <a:ext cx="2998177" cy="624253"/>
          </a:xfrm>
          <a:prstGeom prst="rect">
            <a:avLst/>
          </a:prstGeom>
          <a:noFill/>
          <a:ln w="19050">
            <a:solidFill>
              <a:srgbClr val="C00000"/>
            </a:solidFill>
          </a:ln>
        </p:spPr>
        <p:txBody>
          <a:bodyPr wrap="square" rtlCol="0">
            <a:spAutoFit/>
          </a:bodyPr>
          <a:lstStyle/>
          <a:p>
            <a:endParaRPr lang="en-US" dirty="0"/>
          </a:p>
        </p:txBody>
      </p:sp>
      <p:sp>
        <p:nvSpPr>
          <p:cNvPr id="5" name="TextBox 4">
            <a:extLst>
              <a:ext uri="{FF2B5EF4-FFF2-40B4-BE49-F238E27FC236}">
                <a16:creationId xmlns:a16="http://schemas.microsoft.com/office/drawing/2014/main" id="{0758FEF3-1525-4FB9-B721-B255E0A64850}"/>
              </a:ext>
            </a:extLst>
          </p:cNvPr>
          <p:cNvSpPr txBox="1"/>
          <p:nvPr/>
        </p:nvSpPr>
        <p:spPr>
          <a:xfrm>
            <a:off x="714131" y="509587"/>
            <a:ext cx="3840480" cy="1323439"/>
          </a:xfrm>
          <a:prstGeom prst="rect">
            <a:avLst/>
          </a:prstGeom>
          <a:solidFill>
            <a:schemeClr val="accent5">
              <a:lumMod val="20000"/>
              <a:lumOff val="80000"/>
            </a:schemeClr>
          </a:solidFill>
        </p:spPr>
        <p:txBody>
          <a:bodyPr wrap="square" rtlCol="0">
            <a:spAutoFit/>
          </a:bodyPr>
          <a:lstStyle/>
          <a:p>
            <a:r>
              <a:rPr lang="el-GR" sz="2000" b="1" dirty="0">
                <a:solidFill>
                  <a:srgbClr val="C00000"/>
                </a:solidFill>
              </a:rPr>
              <a:t>Δ</a:t>
            </a:r>
            <a:r>
              <a:rPr lang="en-US" sz="2000" b="1" dirty="0">
                <a:solidFill>
                  <a:srgbClr val="C00000"/>
                </a:solidFill>
              </a:rPr>
              <a:t>E</a:t>
            </a:r>
            <a:r>
              <a:rPr lang="en-US" sz="2000" b="1" dirty="0"/>
              <a:t> due to removal of Q</a:t>
            </a:r>
            <a:r>
              <a:rPr lang="en-US" sz="2000" b="1" baseline="-25000" dirty="0"/>
              <a:t>N</a:t>
            </a:r>
            <a:r>
              <a:rPr lang="en-US" sz="2000" b="1" dirty="0"/>
              <a:t> (-CG) is equal to </a:t>
            </a:r>
            <a:r>
              <a:rPr lang="en-US" sz="2000" b="1" dirty="0">
                <a:solidFill>
                  <a:srgbClr val="C00000"/>
                </a:solidFill>
              </a:rPr>
              <a:t>the negative of E-field </a:t>
            </a:r>
            <a:r>
              <a:rPr lang="en-US" sz="2000" b="1" dirty="0"/>
              <a:t>due to Q</a:t>
            </a:r>
            <a:r>
              <a:rPr kumimoji="0" lang="en-US" sz="2000" b="1" i="0" u="none" strike="noStrike" kern="1200" cap="none" spc="0" normalizeH="0" baseline="-25000" noProof="0" dirty="0">
                <a:ln>
                  <a:noFill/>
                </a:ln>
                <a:effectLst/>
                <a:uLnTx/>
                <a:uFillTx/>
                <a:latin typeface="Arial" panose="020B0604020202020204" pitchFamily="34" charset="0"/>
                <a:ea typeface="MS PGothic" panose="020B0600070205080204" pitchFamily="34" charset="-128"/>
                <a:cs typeface="+mn-cs"/>
              </a:rPr>
              <a:t>N</a:t>
            </a:r>
            <a:r>
              <a:rPr lang="en-US" sz="2000" b="1" dirty="0"/>
              <a:t> (</a:t>
            </a:r>
            <a:r>
              <a:rPr kumimoji="0" lang="el-GR" sz="2000" b="1" i="0" u="none" strike="noStrike" kern="1200" cap="none" spc="0" normalizeH="0" baseline="0" noProof="0" dirty="0">
                <a:ln>
                  <a:noFill/>
                </a:ln>
                <a:effectLst/>
                <a:uLnTx/>
                <a:uFillTx/>
                <a:latin typeface="Arial" panose="020B0604020202020204" pitchFamily="34" charset="0"/>
                <a:ea typeface="MS PGothic" panose="020B0600070205080204" pitchFamily="34" charset="-128"/>
                <a:cs typeface="+mn-cs"/>
              </a:rPr>
              <a:t>Δ</a:t>
            </a:r>
            <a:r>
              <a:rPr lang="en-US" sz="2000" b="1" dirty="0"/>
              <a:t>E = E</a:t>
            </a:r>
            <a:r>
              <a:rPr lang="en-US" sz="2000" b="1" baseline="-25000" dirty="0"/>
              <a:t>final</a:t>
            </a:r>
            <a:r>
              <a:rPr lang="en-US" sz="2000" b="1" dirty="0"/>
              <a:t> - E</a:t>
            </a:r>
            <a:r>
              <a:rPr lang="en-US" sz="2000" b="1" baseline="-25000" dirty="0"/>
              <a:t>initial</a:t>
            </a:r>
            <a:r>
              <a:rPr lang="en-US" sz="2000" b="1" dirty="0"/>
              <a:t>)</a:t>
            </a:r>
          </a:p>
        </p:txBody>
      </p:sp>
    </p:spTree>
    <p:extLst>
      <p:ext uri="{BB962C8B-B14F-4D97-AF65-F5344CB8AC3E}">
        <p14:creationId xmlns:p14="http://schemas.microsoft.com/office/powerpoint/2010/main" val="5218754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0" y="6477000"/>
            <a:ext cx="304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fld id="{4495BEAC-79AA-4216-9097-F8FC58A3DC8E}" type="slidenum">
              <a:rPr lang="en-US" altLang="en-US" sz="900">
                <a:solidFill>
                  <a:srgbClr val="FF6600"/>
                </a:solidFill>
                <a:latin typeface="Times New Roman" panose="02020603050405020304" pitchFamily="18" charset="0"/>
              </a:rPr>
              <a:pPr algn="ctr" eaLnBrk="1" hangingPunct="1">
                <a:spcBef>
                  <a:spcPct val="0"/>
                </a:spcBef>
                <a:buFontTx/>
                <a:buNone/>
              </a:pPr>
              <a:t>27</a:t>
            </a:fld>
            <a:endParaRPr lang="en-US" altLang="en-US" sz="900">
              <a:solidFill>
                <a:srgbClr val="FF6600"/>
              </a:solidFill>
              <a:latin typeface="Times New Roman" panose="02020603050405020304" pitchFamily="18" charset="0"/>
            </a:endParaRPr>
          </a:p>
        </p:txBody>
      </p:sp>
      <p:pic>
        <p:nvPicPr>
          <p:cNvPr id="49159" name="Picture 7" descr="largeBlueW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60" name="Rectangle 8"/>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fld id="{C4441F71-3063-47AE-A910-B565FEE14084}" type="slidenum">
              <a:rPr lang="en-US" altLang="en-US" sz="1200">
                <a:solidFill>
                  <a:srgbClr val="FF6600"/>
                </a:solidFill>
                <a:latin typeface="Times New Roman" panose="02020603050405020304" pitchFamily="18" charset="0"/>
              </a:rPr>
              <a:pPr algn="ctr" eaLnBrk="1" hangingPunct="1">
                <a:spcBef>
                  <a:spcPct val="0"/>
                </a:spcBef>
                <a:buFontTx/>
                <a:buNone/>
              </a:pPr>
              <a:t>27</a:t>
            </a:fld>
            <a:endParaRPr lang="en-US" altLang="en-US" sz="1200">
              <a:solidFill>
                <a:srgbClr val="FF6600"/>
              </a:solidFill>
              <a:latin typeface="Times New Roman" panose="02020603050405020304" pitchFamily="18" charset="0"/>
            </a:endParaRPr>
          </a:p>
        </p:txBody>
      </p:sp>
      <p:pic>
        <p:nvPicPr>
          <p:cNvPr id="49161" name="Picture 9" descr="strip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2" name="Picture 13" descr="fig3-2c"/>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85900" y="419101"/>
            <a:ext cx="6172200" cy="490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63" name="Text Box 14"/>
          <p:cNvSpPr txBox="1">
            <a:spLocks noChangeArrowheads="1"/>
          </p:cNvSpPr>
          <p:nvPr/>
        </p:nvSpPr>
        <p:spPr bwMode="auto">
          <a:xfrm>
            <a:off x="762000" y="5183131"/>
            <a:ext cx="83058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buFontTx/>
              <a:buNone/>
            </a:pPr>
            <a:r>
              <a:rPr lang="en-US" altLang="en-US" sz="1800" u="sng" dirty="0">
                <a:solidFill>
                  <a:srgbClr val="0000FF"/>
                </a:solidFill>
                <a:latin typeface="Arial" panose="020B0604020202020204" pitchFamily="34" charset="0"/>
                <a:cs typeface="Arial" panose="020B0604020202020204" pitchFamily="34" charset="0"/>
              </a:rPr>
              <a:t>The electric field </a:t>
            </a:r>
            <a:r>
              <a:rPr lang="en-US" altLang="en-US" sz="1800" dirty="0">
                <a:latin typeface="Arial" panose="020B0604020202020204" pitchFamily="34" charset="0"/>
                <a:cs typeface="Arial" panose="020B0604020202020204" pitchFamily="34" charset="0"/>
              </a:rPr>
              <a:t>at ground due to the </a:t>
            </a:r>
            <a:r>
              <a:rPr lang="en-US" altLang="en-US" sz="1800" b="1" u="sng" dirty="0">
                <a:solidFill>
                  <a:srgbClr val="0000FF"/>
                </a:solidFill>
                <a:latin typeface="Arial" panose="020B0604020202020204" pitchFamily="34" charset="0"/>
                <a:cs typeface="Arial" panose="020B0604020202020204" pitchFamily="34" charset="0"/>
              </a:rPr>
              <a:t>vertical </a:t>
            </a:r>
            <a:r>
              <a:rPr lang="en-US" altLang="en-US" sz="1800" b="1" u="sng" dirty="0" err="1">
                <a:solidFill>
                  <a:srgbClr val="0000FF"/>
                </a:solidFill>
                <a:latin typeface="Arial" panose="020B0604020202020204" pitchFamily="34" charset="0"/>
                <a:cs typeface="Arial" panose="020B0604020202020204" pitchFamily="34" charset="0"/>
              </a:rPr>
              <a:t>tripole</a:t>
            </a:r>
            <a:r>
              <a:rPr lang="en-US" altLang="en-US" sz="1800" dirty="0">
                <a:latin typeface="Arial" panose="020B0604020202020204" pitchFamily="34" charset="0"/>
                <a:cs typeface="Arial" panose="020B0604020202020204" pitchFamily="34" charset="0"/>
              </a:rPr>
              <a:t>, labeled “Total”, as a function of the distance from the axis of the </a:t>
            </a:r>
            <a:r>
              <a:rPr lang="en-US" altLang="en-US" sz="1800" dirty="0" err="1">
                <a:latin typeface="Arial" panose="020B0604020202020204" pitchFamily="34" charset="0"/>
                <a:cs typeface="Arial" panose="020B0604020202020204" pitchFamily="34" charset="0"/>
              </a:rPr>
              <a:t>tripole</a:t>
            </a:r>
            <a:r>
              <a:rPr lang="en-US" altLang="en-US" sz="1800" dirty="0">
                <a:latin typeface="Arial" panose="020B0604020202020204" pitchFamily="34" charset="0"/>
                <a:cs typeface="Arial" panose="020B0604020202020204" pitchFamily="34" charset="0"/>
              </a:rPr>
              <a:t>. Also shown are the contributions to the total electric field from the three individual charges of the </a:t>
            </a:r>
            <a:r>
              <a:rPr lang="en-US" altLang="en-US" sz="1800" dirty="0" err="1">
                <a:latin typeface="Arial" panose="020B0604020202020204" pitchFamily="34" charset="0"/>
                <a:cs typeface="Arial" panose="020B0604020202020204" pitchFamily="34" charset="0"/>
              </a:rPr>
              <a:t>tripole</a:t>
            </a:r>
            <a:r>
              <a:rPr lang="en-US" altLang="en-US" sz="1800" dirty="0">
                <a:latin typeface="Arial" panose="020B0604020202020204" pitchFamily="34" charset="0"/>
                <a:cs typeface="Arial" panose="020B0604020202020204" pitchFamily="34" charset="0"/>
              </a:rPr>
              <a:t>. An upward directed electric field is defined as positive (according to the </a:t>
            </a:r>
            <a:r>
              <a:rPr lang="en-US" altLang="en-US" sz="1800" b="1" dirty="0">
                <a:solidFill>
                  <a:srgbClr val="CC3300"/>
                </a:solidFill>
                <a:latin typeface="Arial" panose="020B0604020202020204" pitchFamily="34" charset="0"/>
                <a:cs typeface="Arial" panose="020B0604020202020204" pitchFamily="34" charset="0"/>
              </a:rPr>
              <a:t>physics sign convention</a:t>
            </a:r>
            <a:r>
              <a:rPr lang="en-US" altLang="en-US" sz="1800" dirty="0">
                <a:latin typeface="Arial" panose="020B0604020202020204" pitchFamily="34" charset="0"/>
                <a:cs typeface="Arial" panose="020B0604020202020204" pitchFamily="34" charset="0"/>
              </a:rPr>
              <a:t>).</a:t>
            </a:r>
          </a:p>
        </p:txBody>
      </p:sp>
      <p:sp>
        <p:nvSpPr>
          <p:cNvPr id="49164" name="Text Box 15"/>
          <p:cNvSpPr txBox="1">
            <a:spLocks noChangeArrowheads="1"/>
          </p:cNvSpPr>
          <p:nvPr/>
        </p:nvSpPr>
        <p:spPr bwMode="auto">
          <a:xfrm>
            <a:off x="698500" y="60325"/>
            <a:ext cx="76469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2000">
                <a:solidFill>
                  <a:srgbClr val="0000FF"/>
                </a:solidFill>
                <a:latin typeface="Arial" panose="020B0604020202020204" pitchFamily="34" charset="0"/>
                <a:cs typeface="Times New Roman" panose="02020603050405020304" pitchFamily="18" charset="0"/>
              </a:rPr>
              <a:t>   Cloud Charge Structure and Mechanisms of Cloud Electrification</a:t>
            </a:r>
          </a:p>
        </p:txBody>
      </p:sp>
      <p:sp>
        <p:nvSpPr>
          <p:cNvPr id="49165" name="Line 16"/>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 name="TextBox 1"/>
          <p:cNvSpPr txBox="1"/>
          <p:nvPr/>
        </p:nvSpPr>
        <p:spPr>
          <a:xfrm>
            <a:off x="5721350" y="709501"/>
            <a:ext cx="1595309" cy="646331"/>
          </a:xfrm>
          <a:prstGeom prst="rect">
            <a:avLst/>
          </a:prstGeom>
          <a:solidFill>
            <a:schemeClr val="accent3">
              <a:lumMod val="40000"/>
              <a:lumOff val="60000"/>
            </a:schemeClr>
          </a:solidFill>
        </p:spPr>
        <p:txBody>
          <a:bodyPr wrap="none" rtlCol="0">
            <a:spAutoFit/>
          </a:bodyPr>
          <a:lstStyle/>
          <a:p>
            <a:r>
              <a:rPr lang="en-US" b="1" dirty="0">
                <a:solidFill>
                  <a:srgbClr val="0000FF"/>
                </a:solidFill>
              </a:rPr>
              <a:t>Physics sign</a:t>
            </a:r>
          </a:p>
          <a:p>
            <a:r>
              <a:rPr lang="en-US" b="1" dirty="0">
                <a:solidFill>
                  <a:srgbClr val="0000FF"/>
                </a:solidFill>
              </a:rPr>
              <a:t>convention</a:t>
            </a:r>
          </a:p>
        </p:txBody>
      </p:sp>
      <p:sp>
        <p:nvSpPr>
          <p:cNvPr id="3" name="TextBox 2">
            <a:extLst>
              <a:ext uri="{FF2B5EF4-FFF2-40B4-BE49-F238E27FC236}">
                <a16:creationId xmlns:a16="http://schemas.microsoft.com/office/drawing/2014/main" id="{0B15F6D6-7D7F-4F06-B7E2-11CD4CFC8D1C}"/>
              </a:ext>
            </a:extLst>
          </p:cNvPr>
          <p:cNvSpPr txBox="1"/>
          <p:nvPr/>
        </p:nvSpPr>
        <p:spPr>
          <a:xfrm>
            <a:off x="3131503" y="1355832"/>
            <a:ext cx="582295" cy="461665"/>
          </a:xfrm>
          <a:prstGeom prst="rect">
            <a:avLst/>
          </a:prstGeom>
          <a:solidFill>
            <a:srgbClr val="FFFF00"/>
          </a:solidFill>
        </p:spPr>
        <p:txBody>
          <a:bodyPr wrap="square" rtlCol="0">
            <a:spAutoFit/>
          </a:bodyPr>
          <a:lstStyle/>
          <a:p>
            <a:r>
              <a:rPr lang="en-US" sz="2400" b="1" dirty="0">
                <a:solidFill>
                  <a:srgbClr val="C00000"/>
                </a:solidFill>
              </a:rPr>
              <a:t>Q</a:t>
            </a:r>
            <a:r>
              <a:rPr lang="en-US" sz="2400" b="1" baseline="-25000" dirty="0">
                <a:solidFill>
                  <a:srgbClr val="C00000"/>
                </a:solidFill>
              </a:rPr>
              <a:t>N</a:t>
            </a:r>
          </a:p>
        </p:txBody>
      </p:sp>
      <p:sp>
        <p:nvSpPr>
          <p:cNvPr id="4" name="TextBox 3">
            <a:extLst>
              <a:ext uri="{FF2B5EF4-FFF2-40B4-BE49-F238E27FC236}">
                <a16:creationId xmlns:a16="http://schemas.microsoft.com/office/drawing/2014/main" id="{DAC9B161-A203-4AB1-961C-1E9171BE96FE}"/>
              </a:ext>
            </a:extLst>
          </p:cNvPr>
          <p:cNvSpPr txBox="1"/>
          <p:nvPr/>
        </p:nvSpPr>
        <p:spPr>
          <a:xfrm>
            <a:off x="5831840" y="3261667"/>
            <a:ext cx="559769" cy="461665"/>
          </a:xfrm>
          <a:prstGeom prst="rect">
            <a:avLst/>
          </a:prstGeom>
          <a:solidFill>
            <a:srgbClr val="FFFF00"/>
          </a:solidFill>
        </p:spPr>
        <p:txBody>
          <a:bodyPr wrap="non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Q</a:t>
            </a:r>
            <a:r>
              <a:rPr kumimoji="0" lang="en-US" sz="2400" b="1" i="0" u="none" strike="noStrike" kern="1200" cap="none" spc="0" normalizeH="0" baseline="-25000" noProof="0" dirty="0">
                <a:ln>
                  <a:noFill/>
                </a:ln>
                <a:solidFill>
                  <a:srgbClr val="C00000"/>
                </a:solidFill>
                <a:effectLst/>
                <a:uLnTx/>
                <a:uFillTx/>
                <a:latin typeface="Arial" panose="020B0604020202020204" pitchFamily="34" charset="0"/>
                <a:ea typeface="MS PGothic" panose="020B0600070205080204" pitchFamily="34" charset="-128"/>
                <a:cs typeface="+mn-cs"/>
              </a:rPr>
              <a:t>P</a:t>
            </a:r>
          </a:p>
        </p:txBody>
      </p:sp>
      <p:sp>
        <p:nvSpPr>
          <p:cNvPr id="5" name="TextBox 4">
            <a:extLst>
              <a:ext uri="{FF2B5EF4-FFF2-40B4-BE49-F238E27FC236}">
                <a16:creationId xmlns:a16="http://schemas.microsoft.com/office/drawing/2014/main" id="{0C60AC9A-A1DB-4EAE-91E7-D737236B4A98}"/>
              </a:ext>
            </a:extLst>
          </p:cNvPr>
          <p:cNvSpPr txBox="1"/>
          <p:nvPr/>
        </p:nvSpPr>
        <p:spPr>
          <a:xfrm>
            <a:off x="3713798" y="3977467"/>
            <a:ext cx="690881" cy="461665"/>
          </a:xfrm>
          <a:prstGeom prst="rect">
            <a:avLst/>
          </a:prstGeom>
          <a:solidFill>
            <a:srgbClr val="FFFF00"/>
          </a:solidFill>
        </p:spPr>
        <p:txBody>
          <a:bodyPr wrap="squar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Q</a:t>
            </a:r>
            <a:r>
              <a:rPr kumimoji="0" lang="en-US" sz="2400" b="1" i="0" u="none" strike="noStrike" kern="1200" cap="none" spc="0" normalizeH="0" baseline="-25000" noProof="0" dirty="0">
                <a:ln>
                  <a:noFill/>
                </a:ln>
                <a:solidFill>
                  <a:srgbClr val="C00000"/>
                </a:solidFill>
                <a:effectLst/>
                <a:uLnTx/>
                <a:uFillTx/>
                <a:latin typeface="Arial" panose="020B0604020202020204" pitchFamily="34" charset="0"/>
                <a:ea typeface="MS PGothic" panose="020B0600070205080204" pitchFamily="34" charset="-128"/>
                <a:cs typeface="+mn-cs"/>
              </a:rPr>
              <a:t>LP</a:t>
            </a:r>
          </a:p>
        </p:txBody>
      </p:sp>
      <p:sp>
        <p:nvSpPr>
          <p:cNvPr id="6" name="TextBox 5">
            <a:extLst>
              <a:ext uri="{FF2B5EF4-FFF2-40B4-BE49-F238E27FC236}">
                <a16:creationId xmlns:a16="http://schemas.microsoft.com/office/drawing/2014/main" id="{ACCF7198-69B7-429E-BCC1-A9007A3D9F13}"/>
              </a:ext>
            </a:extLst>
          </p:cNvPr>
          <p:cNvSpPr txBox="1"/>
          <p:nvPr/>
        </p:nvSpPr>
        <p:spPr>
          <a:xfrm>
            <a:off x="5943601" y="1608133"/>
            <a:ext cx="896015" cy="461665"/>
          </a:xfrm>
          <a:prstGeom prst="rect">
            <a:avLst/>
          </a:prstGeom>
          <a:solidFill>
            <a:schemeClr val="accent5">
              <a:lumMod val="20000"/>
              <a:lumOff val="80000"/>
            </a:schemeClr>
          </a:solidFill>
        </p:spPr>
        <p:txBody>
          <a:bodyPr wrap="non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effectLst/>
                <a:uLnTx/>
                <a:uFillTx/>
                <a:latin typeface="Arial" panose="020B0604020202020204" pitchFamily="34" charset="0"/>
                <a:ea typeface="MS PGothic" panose="020B0600070205080204" pitchFamily="34" charset="-128"/>
                <a:cs typeface="+mn-cs"/>
              </a:rPr>
              <a:t>Total</a:t>
            </a:r>
            <a:endParaRPr kumimoji="0" lang="en-US" sz="2400" b="1" i="0" u="none" strike="noStrike" kern="1200" cap="none" spc="0" normalizeH="0" baseline="-25000" noProof="0" dirty="0">
              <a:ln>
                <a:noFill/>
              </a:ln>
              <a:effectLst/>
              <a:uLnTx/>
              <a:uFillTx/>
              <a:latin typeface="Arial" panose="020B0604020202020204" pitchFamily="34" charset="0"/>
              <a:ea typeface="MS PGothic" panose="020B0600070205080204" pitchFamily="34" charset="-128"/>
              <a:cs typeface="+mn-cs"/>
            </a:endParaRPr>
          </a:p>
        </p:txBody>
      </p:sp>
      <p:graphicFrame>
        <p:nvGraphicFramePr>
          <p:cNvPr id="16" name="Object 2">
            <a:extLst>
              <a:ext uri="{FF2B5EF4-FFF2-40B4-BE49-F238E27FC236}">
                <a16:creationId xmlns:a16="http://schemas.microsoft.com/office/drawing/2014/main" id="{33B025DD-FD9C-4FF7-9FE0-6BB7E835C215}"/>
              </a:ext>
            </a:extLst>
          </p:cNvPr>
          <p:cNvGraphicFramePr>
            <a:graphicFrameLocks noChangeAspect="1"/>
          </p:cNvGraphicFramePr>
          <p:nvPr>
            <p:extLst>
              <p:ext uri="{D42A27DB-BD31-4B8C-83A1-F6EECF244321}">
                <p14:modId xmlns:p14="http://schemas.microsoft.com/office/powerpoint/2010/main" val="1211815229"/>
              </p:ext>
            </p:extLst>
          </p:nvPr>
        </p:nvGraphicFramePr>
        <p:xfrm>
          <a:off x="1109028" y="3977467"/>
          <a:ext cx="2528894" cy="1072530"/>
        </p:xfrm>
        <a:graphic>
          <a:graphicData uri="http://schemas.openxmlformats.org/presentationml/2006/ole">
            <mc:AlternateContent xmlns:mc="http://schemas.openxmlformats.org/markup-compatibility/2006">
              <mc:Choice xmlns:v="urn:schemas-microsoft-com:vml" Requires="v">
                <p:oleObj spid="_x0000_s175105" name="Equation" r:id="rId7" imgW="1168400" imgH="495300" progId="Equation.3">
                  <p:embed/>
                </p:oleObj>
              </mc:Choice>
              <mc:Fallback>
                <p:oleObj name="Equation" r:id="rId7" imgW="1168400" imgH="495300" progId="Equation.3">
                  <p:embed/>
                  <p:pic>
                    <p:nvPicPr>
                      <p:cNvPr id="16" name="Object 2">
                        <a:extLst>
                          <a:ext uri="{FF2B5EF4-FFF2-40B4-BE49-F238E27FC236}">
                            <a16:creationId xmlns:a16="http://schemas.microsoft.com/office/drawing/2014/main" id="{33B025DD-FD9C-4FF7-9FE0-6BB7E835C21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09028" y="3977467"/>
                        <a:ext cx="2528894" cy="1072530"/>
                      </a:xfrm>
                      <a:prstGeom prst="rect">
                        <a:avLst/>
                      </a:prstGeom>
                      <a:solidFill>
                        <a:schemeClr val="accent6">
                          <a:lumMod val="20000"/>
                          <a:lumOff val="80000"/>
                        </a:schemeClr>
                      </a:solidFill>
                      <a:ln>
                        <a:noFill/>
                      </a:ln>
                      <a:effectLst/>
                    </p:spPr>
                  </p:pic>
                </p:oleObj>
              </mc:Fallback>
            </mc:AlternateContent>
          </a:graphicData>
        </a:graphic>
      </p:graphicFrame>
      <p:sp>
        <p:nvSpPr>
          <p:cNvPr id="8" name="TextBox 7">
            <a:extLst>
              <a:ext uri="{FF2B5EF4-FFF2-40B4-BE49-F238E27FC236}">
                <a16:creationId xmlns:a16="http://schemas.microsoft.com/office/drawing/2014/main" id="{D2F4BAE3-2EFD-43F5-B409-4C3AC0FA4602}"/>
              </a:ext>
            </a:extLst>
          </p:cNvPr>
          <p:cNvSpPr txBox="1"/>
          <p:nvPr/>
        </p:nvSpPr>
        <p:spPr>
          <a:xfrm>
            <a:off x="708024" y="4168281"/>
            <a:ext cx="420688" cy="523220"/>
          </a:xfrm>
          <a:prstGeom prst="rect">
            <a:avLst/>
          </a:prstGeom>
          <a:solidFill>
            <a:schemeClr val="accent6">
              <a:lumMod val="20000"/>
              <a:lumOff val="80000"/>
            </a:schemeClr>
          </a:solidFill>
        </p:spPr>
        <p:txBody>
          <a:bodyPr wrap="square" rtlCol="0">
            <a:spAutoFit/>
          </a:bodyPr>
          <a:lstStyle/>
          <a:p>
            <a:r>
              <a:rPr lang="en-US" sz="2800" dirty="0"/>
              <a: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03"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04"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p>
        </p:txBody>
      </p:sp>
      <p:sp>
        <p:nvSpPr>
          <p:cNvPr id="51205"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p>
        </p:txBody>
      </p:sp>
      <p:pic>
        <p:nvPicPr>
          <p:cNvPr id="51206" name="Picture 7"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7" name="Rectangle 8"/>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fld id="{7EA4EDE8-3B80-4F37-AFB4-0AD28A22BC5C}" type="slidenum">
              <a:rPr lang="en-US" altLang="en-US" sz="1200">
                <a:solidFill>
                  <a:srgbClr val="FF6600"/>
                </a:solidFill>
                <a:latin typeface="Times New Roman" panose="02020603050405020304" pitchFamily="18" charset="0"/>
              </a:rPr>
              <a:pPr algn="ctr" eaLnBrk="1" hangingPunct="1">
                <a:spcBef>
                  <a:spcPct val="0"/>
                </a:spcBef>
                <a:buFontTx/>
                <a:buNone/>
              </a:pPr>
              <a:t>28</a:t>
            </a:fld>
            <a:endParaRPr lang="en-US" altLang="en-US" sz="1200">
              <a:solidFill>
                <a:srgbClr val="FF6600"/>
              </a:solidFill>
              <a:latin typeface="Times New Roman" panose="02020603050405020304" pitchFamily="18" charset="0"/>
            </a:endParaRPr>
          </a:p>
        </p:txBody>
      </p:sp>
      <p:sp>
        <p:nvSpPr>
          <p:cNvPr id="51208" name="Line 10"/>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51209" name="Picture 14" descr="fig3-2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313" y="838200"/>
            <a:ext cx="4013200" cy="333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0" name="Picture 15" descr="fig3-2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4400" y="762000"/>
            <a:ext cx="3884613"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11" name="Text Box 17"/>
          <p:cNvSpPr txBox="1">
            <a:spLocks noChangeArrowheads="1"/>
          </p:cNvSpPr>
          <p:nvPr/>
        </p:nvSpPr>
        <p:spPr bwMode="auto">
          <a:xfrm>
            <a:off x="214313" y="4214874"/>
            <a:ext cx="4256088"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buFontTx/>
              <a:buNone/>
            </a:pPr>
            <a:r>
              <a:rPr lang="en-US" altLang="en-US" sz="1600" dirty="0">
                <a:latin typeface="Arial" panose="020B0604020202020204" pitchFamily="34" charset="0"/>
                <a:cs typeface="Arial" panose="020B0604020202020204" pitchFamily="34" charset="0"/>
              </a:rPr>
              <a:t>Electric field change at ground, due to the total removal of the negative charge of the </a:t>
            </a:r>
            <a:r>
              <a:rPr lang="en-US" altLang="en-US" sz="1600" b="1" dirty="0">
                <a:solidFill>
                  <a:srgbClr val="C00000"/>
                </a:solidFill>
                <a:latin typeface="Arial" panose="020B0604020202020204" pitchFamily="34" charset="0"/>
                <a:cs typeface="Arial" panose="020B0604020202020204" pitchFamily="34" charset="0"/>
              </a:rPr>
              <a:t>vertical </a:t>
            </a:r>
            <a:r>
              <a:rPr lang="en-US" altLang="en-US" sz="1600" b="1" dirty="0" err="1">
                <a:solidFill>
                  <a:srgbClr val="C00000"/>
                </a:solidFill>
                <a:latin typeface="Arial" panose="020B0604020202020204" pitchFamily="34" charset="0"/>
                <a:cs typeface="Arial" panose="020B0604020202020204" pitchFamily="34" charset="0"/>
              </a:rPr>
              <a:t>tripole</a:t>
            </a:r>
            <a:r>
              <a:rPr lang="en-US" altLang="en-US" sz="1600" dirty="0">
                <a:latin typeface="Arial" panose="020B0604020202020204" pitchFamily="34" charset="0"/>
                <a:cs typeface="Arial" panose="020B0604020202020204" pitchFamily="34" charset="0"/>
              </a:rPr>
              <a:t> via a cloud-to-ground discharge, as a function of distance from the axis of the </a:t>
            </a:r>
            <a:r>
              <a:rPr lang="en-US" altLang="en-US" sz="1600" dirty="0" err="1">
                <a:latin typeface="Arial" panose="020B0604020202020204" pitchFamily="34" charset="0"/>
                <a:cs typeface="Arial" panose="020B0604020202020204" pitchFamily="34" charset="0"/>
              </a:rPr>
              <a:t>tripole</a:t>
            </a:r>
            <a:r>
              <a:rPr lang="en-US" altLang="en-US" sz="1600" dirty="0">
                <a:latin typeface="Arial" panose="020B0604020202020204" pitchFamily="34" charset="0"/>
                <a:cs typeface="Arial" panose="020B0604020202020204" pitchFamily="34" charset="0"/>
              </a:rPr>
              <a:t>. Note that </a:t>
            </a:r>
            <a:r>
              <a:rPr lang="en-US" altLang="en-US" sz="1600" b="1" dirty="0">
                <a:solidFill>
                  <a:srgbClr val="CC3300"/>
                </a:solidFill>
                <a:latin typeface="Arial" panose="020B0604020202020204" pitchFamily="34" charset="0"/>
                <a:cs typeface="Arial" panose="020B0604020202020204" pitchFamily="34" charset="0"/>
              </a:rPr>
              <a:t>the electric field change at all distances is negative</a:t>
            </a:r>
            <a:r>
              <a:rPr lang="en-US" altLang="en-US" sz="1600" dirty="0">
                <a:latin typeface="Arial" panose="020B0604020202020204" pitchFamily="34" charset="0"/>
                <a:cs typeface="Arial" panose="020B0604020202020204" pitchFamily="34" charset="0"/>
              </a:rPr>
              <a:t>. [</a:t>
            </a:r>
            <a:r>
              <a:rPr lang="en-US" altLang="en-US" sz="1600" b="1" dirty="0">
                <a:latin typeface="Arial" panose="020B0604020202020204" pitchFamily="34" charset="0"/>
                <a:cs typeface="Arial" panose="020B0604020202020204" pitchFamily="34" charset="0"/>
              </a:rPr>
              <a:t>The CG neutralized only 1 of the 3 charges</a:t>
            </a:r>
            <a:r>
              <a:rPr lang="en-US" altLang="en-US" sz="1600" dirty="0">
                <a:latin typeface="Arial" panose="020B0604020202020204" pitchFamily="34" charset="0"/>
                <a:cs typeface="Arial" panose="020B0604020202020204" pitchFamily="34" charset="0"/>
              </a:rPr>
              <a:t>]</a:t>
            </a:r>
          </a:p>
        </p:txBody>
      </p:sp>
      <p:sp>
        <p:nvSpPr>
          <p:cNvPr id="51212" name="Text Box 18"/>
          <p:cNvSpPr txBox="1">
            <a:spLocks noChangeArrowheads="1"/>
          </p:cNvSpPr>
          <p:nvPr/>
        </p:nvSpPr>
        <p:spPr bwMode="auto">
          <a:xfrm>
            <a:off x="4885373" y="4135340"/>
            <a:ext cx="412496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buFontTx/>
              <a:buNone/>
            </a:pPr>
            <a:r>
              <a:rPr lang="en-US" altLang="en-US" sz="1600" dirty="0">
                <a:latin typeface="Arial" panose="020B0604020202020204" pitchFamily="34" charset="0"/>
                <a:cs typeface="Arial" panose="020B0604020202020204" pitchFamily="34" charset="0"/>
              </a:rPr>
              <a:t>Electric field change at ground, due to the total removal of the negative and upper positive charges of the </a:t>
            </a:r>
            <a:r>
              <a:rPr lang="en-US" altLang="en-US" sz="1600" b="1" dirty="0">
                <a:solidFill>
                  <a:srgbClr val="C00000"/>
                </a:solidFill>
                <a:latin typeface="Arial" panose="020B0604020202020204" pitchFamily="34" charset="0"/>
                <a:cs typeface="Arial" panose="020B0604020202020204" pitchFamily="34" charset="0"/>
              </a:rPr>
              <a:t>vertical </a:t>
            </a:r>
            <a:r>
              <a:rPr lang="en-US" altLang="en-US" sz="1600" b="1" dirty="0" err="1">
                <a:solidFill>
                  <a:srgbClr val="C00000"/>
                </a:solidFill>
                <a:latin typeface="Arial" panose="020B0604020202020204" pitchFamily="34" charset="0"/>
                <a:cs typeface="Arial" panose="020B0604020202020204" pitchFamily="34" charset="0"/>
              </a:rPr>
              <a:t>tripole</a:t>
            </a:r>
            <a:r>
              <a:rPr lang="en-US" altLang="en-US" sz="1600" dirty="0">
                <a:latin typeface="Arial" panose="020B0604020202020204" pitchFamily="34" charset="0"/>
                <a:cs typeface="Arial" panose="020B0604020202020204" pitchFamily="34" charset="0"/>
              </a:rPr>
              <a:t> via a cloud discharge, as a function of distance from the axis of the </a:t>
            </a:r>
            <a:r>
              <a:rPr lang="en-US" altLang="en-US" sz="1600" dirty="0" err="1">
                <a:latin typeface="Arial" panose="020B0604020202020204" pitchFamily="34" charset="0"/>
                <a:cs typeface="Arial" panose="020B0604020202020204" pitchFamily="34" charset="0"/>
              </a:rPr>
              <a:t>tripole</a:t>
            </a:r>
            <a:r>
              <a:rPr lang="en-US" altLang="en-US" sz="1600" dirty="0">
                <a:latin typeface="Arial" panose="020B0604020202020204" pitchFamily="34" charset="0"/>
                <a:cs typeface="Arial" panose="020B0604020202020204" pitchFamily="34" charset="0"/>
              </a:rPr>
              <a:t>. Note that </a:t>
            </a:r>
            <a:r>
              <a:rPr lang="en-US" altLang="en-US" sz="1600" b="1" dirty="0">
                <a:solidFill>
                  <a:srgbClr val="CC3300"/>
                </a:solidFill>
                <a:latin typeface="Arial" panose="020B0604020202020204" pitchFamily="34" charset="0"/>
                <a:cs typeface="Arial" panose="020B0604020202020204" pitchFamily="34" charset="0"/>
              </a:rPr>
              <a:t>the electric field change at close distances is negative, but at far distances it is positive</a:t>
            </a:r>
            <a:r>
              <a:rPr lang="en-US" altLang="en-US" sz="1600" dirty="0">
                <a:latin typeface="Arial" panose="020B0604020202020204" pitchFamily="34" charset="0"/>
                <a:cs typeface="Arial" panose="020B0604020202020204" pitchFamily="34" charset="0"/>
              </a:rPr>
              <a:t>. [</a:t>
            </a:r>
            <a:r>
              <a:rPr lang="en-US" altLang="en-US" sz="1600" b="1" dirty="0">
                <a:latin typeface="Arial" panose="020B0604020202020204" pitchFamily="34" charset="0"/>
                <a:cs typeface="Arial" panose="020B0604020202020204" pitchFamily="34" charset="0"/>
              </a:rPr>
              <a:t>The IC neutralized only 2 of the 3 charges</a:t>
            </a:r>
            <a:r>
              <a:rPr lang="en-US" altLang="en-US" sz="1600" dirty="0">
                <a:latin typeface="Arial" panose="020B0604020202020204" pitchFamily="34" charset="0"/>
                <a:cs typeface="Arial" panose="020B0604020202020204" pitchFamily="34" charset="0"/>
              </a:rPr>
              <a:t>]</a:t>
            </a:r>
          </a:p>
        </p:txBody>
      </p:sp>
      <p:sp>
        <p:nvSpPr>
          <p:cNvPr id="51213" name="Text Box 19"/>
          <p:cNvSpPr txBox="1">
            <a:spLocks noChangeArrowheads="1"/>
          </p:cNvSpPr>
          <p:nvPr/>
        </p:nvSpPr>
        <p:spPr bwMode="auto">
          <a:xfrm>
            <a:off x="698500" y="60325"/>
            <a:ext cx="76469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2000">
                <a:solidFill>
                  <a:srgbClr val="0000FF"/>
                </a:solidFill>
                <a:latin typeface="Arial" panose="020B0604020202020204" pitchFamily="34" charset="0"/>
                <a:cs typeface="Times New Roman" panose="02020603050405020304" pitchFamily="18" charset="0"/>
              </a:rPr>
              <a:t>   Cloud Charge Structure and Mechanisms of Cloud Electrification</a:t>
            </a:r>
          </a:p>
        </p:txBody>
      </p:sp>
      <p:sp>
        <p:nvSpPr>
          <p:cNvPr id="51214" name="Text Box 21"/>
          <p:cNvSpPr txBox="1">
            <a:spLocks noChangeArrowheads="1"/>
          </p:cNvSpPr>
          <p:nvPr/>
        </p:nvSpPr>
        <p:spPr bwMode="auto">
          <a:xfrm>
            <a:off x="163513" y="407769"/>
            <a:ext cx="4256088" cy="646331"/>
          </a:xfrm>
          <a:prstGeom prst="rect">
            <a:avLst/>
          </a:prstGeom>
          <a:solidFill>
            <a:schemeClr val="bg1"/>
          </a:solidFill>
          <a:ln w="9525">
            <a:solidFill>
              <a:schemeClr val="bg1"/>
            </a:solidFill>
            <a:miter lim="800000"/>
            <a:headEnd/>
            <a:tailEnd/>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800" b="1" u="sng" dirty="0">
                <a:latin typeface="Arial" panose="020B0604020202020204" pitchFamily="34" charset="0"/>
                <a:cs typeface="Arial" panose="020B0604020202020204" pitchFamily="34" charset="0"/>
              </a:rPr>
              <a:t>Electric Field Change </a:t>
            </a:r>
            <a:r>
              <a:rPr lang="en-US" altLang="en-US" sz="1800" b="1" dirty="0">
                <a:latin typeface="Arial" panose="020B0604020202020204" pitchFamily="34" charset="0"/>
                <a:cs typeface="Arial" panose="020B0604020202020204" pitchFamily="34" charset="0"/>
              </a:rPr>
              <a:t>Due to </a:t>
            </a:r>
            <a:r>
              <a:rPr lang="en-US" altLang="en-US" sz="1800" b="1" dirty="0">
                <a:solidFill>
                  <a:srgbClr val="CC3300"/>
                </a:solidFill>
                <a:latin typeface="Arial" panose="020B0604020202020204" pitchFamily="34" charset="0"/>
                <a:cs typeface="Arial" panose="020B0604020202020204" pitchFamily="34" charset="0"/>
              </a:rPr>
              <a:t>Negative Cloud-to-Ground Discharge</a:t>
            </a:r>
          </a:p>
        </p:txBody>
      </p:sp>
      <p:sp>
        <p:nvSpPr>
          <p:cNvPr id="51215" name="Text Box 22"/>
          <p:cNvSpPr txBox="1">
            <a:spLocks noChangeArrowheads="1"/>
          </p:cNvSpPr>
          <p:nvPr/>
        </p:nvSpPr>
        <p:spPr bwMode="auto">
          <a:xfrm>
            <a:off x="5286693" y="422047"/>
            <a:ext cx="3322320"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u="sng" dirty="0">
                <a:latin typeface="Arial" panose="020B0604020202020204" pitchFamily="34" charset="0"/>
                <a:cs typeface="Arial" panose="020B0604020202020204" pitchFamily="34" charset="0"/>
              </a:rPr>
              <a:t>Electric Field Change </a:t>
            </a:r>
            <a:r>
              <a:rPr lang="en-US" altLang="en-US" sz="1800" b="1" dirty="0">
                <a:latin typeface="Arial" panose="020B0604020202020204" pitchFamily="34" charset="0"/>
                <a:cs typeface="Arial" panose="020B0604020202020204" pitchFamily="34" charset="0"/>
              </a:rPr>
              <a:t>Due</a:t>
            </a:r>
          </a:p>
          <a:p>
            <a:pPr eaLnBrk="1" hangingPunct="1">
              <a:spcBef>
                <a:spcPct val="0"/>
              </a:spcBef>
              <a:buFontTx/>
              <a:buNone/>
            </a:pPr>
            <a:r>
              <a:rPr lang="en-US" altLang="en-US" sz="1800" b="1" dirty="0">
                <a:latin typeface="Arial" panose="020B0604020202020204" pitchFamily="34" charset="0"/>
                <a:cs typeface="Arial" panose="020B0604020202020204" pitchFamily="34" charset="0"/>
              </a:rPr>
              <a:t>to a </a:t>
            </a:r>
            <a:r>
              <a:rPr lang="en-US" altLang="en-US" sz="1800" b="1" dirty="0">
                <a:solidFill>
                  <a:srgbClr val="CC3300"/>
                </a:solidFill>
                <a:latin typeface="Arial" panose="020B0604020202020204" pitchFamily="34" charset="0"/>
                <a:cs typeface="Arial" panose="020B0604020202020204" pitchFamily="34" charset="0"/>
              </a:rPr>
              <a:t>Cloud Discharge</a:t>
            </a:r>
          </a:p>
        </p:txBody>
      </p:sp>
      <p:sp>
        <p:nvSpPr>
          <p:cNvPr id="51216" name="Text Box 23"/>
          <p:cNvSpPr txBox="1">
            <a:spLocks noChangeArrowheads="1"/>
          </p:cNvSpPr>
          <p:nvPr/>
        </p:nvSpPr>
        <p:spPr bwMode="auto">
          <a:xfrm>
            <a:off x="1681163" y="3924300"/>
            <a:ext cx="1292225"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b="1">
                <a:latin typeface="Arial" panose="020B0604020202020204" pitchFamily="34" charset="0"/>
                <a:cs typeface="Arial" panose="020B0604020202020204" pitchFamily="34" charset="0"/>
              </a:rPr>
              <a:t>Distance, km</a:t>
            </a:r>
          </a:p>
        </p:txBody>
      </p:sp>
      <p:sp>
        <p:nvSpPr>
          <p:cNvPr id="51217" name="Text Box 24"/>
          <p:cNvSpPr txBox="1">
            <a:spLocks noChangeArrowheads="1"/>
          </p:cNvSpPr>
          <p:nvPr/>
        </p:nvSpPr>
        <p:spPr bwMode="auto">
          <a:xfrm>
            <a:off x="6164263" y="3848100"/>
            <a:ext cx="1292225"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b="1">
                <a:latin typeface="Arial" panose="020B0604020202020204" pitchFamily="34" charset="0"/>
                <a:cs typeface="Arial" panose="020B0604020202020204" pitchFamily="34" charset="0"/>
              </a:rPr>
              <a:t>Distance, km</a:t>
            </a:r>
          </a:p>
        </p:txBody>
      </p:sp>
      <p:sp>
        <p:nvSpPr>
          <p:cNvPr id="51218" name="Text Box 25"/>
          <p:cNvSpPr txBox="1">
            <a:spLocks noChangeArrowheads="1"/>
          </p:cNvSpPr>
          <p:nvPr/>
        </p:nvSpPr>
        <p:spPr bwMode="auto">
          <a:xfrm rot="-5400000">
            <a:off x="3520282" y="2243931"/>
            <a:ext cx="2538412"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b="1">
                <a:latin typeface="Arial" panose="020B0604020202020204" pitchFamily="34" charset="0"/>
                <a:cs typeface="Arial" panose="020B0604020202020204" pitchFamily="34" charset="0"/>
              </a:rPr>
              <a:t>Electric Field Change, kV/m</a:t>
            </a:r>
          </a:p>
        </p:txBody>
      </p:sp>
      <p:sp>
        <p:nvSpPr>
          <p:cNvPr id="51219" name="Text Box 26"/>
          <p:cNvSpPr txBox="1">
            <a:spLocks noChangeArrowheads="1"/>
          </p:cNvSpPr>
          <p:nvPr/>
        </p:nvSpPr>
        <p:spPr bwMode="auto">
          <a:xfrm rot="-5400000">
            <a:off x="-899318" y="2320131"/>
            <a:ext cx="2538412"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b="1">
                <a:latin typeface="Arial" panose="020B0604020202020204" pitchFamily="34" charset="0"/>
                <a:cs typeface="Arial" panose="020B0604020202020204" pitchFamily="34" charset="0"/>
              </a:rPr>
              <a:t>Electric Field Change, kV/m</a:t>
            </a:r>
          </a:p>
        </p:txBody>
      </p:sp>
      <p:sp>
        <p:nvSpPr>
          <p:cNvPr id="2" name="TextBox 1"/>
          <p:cNvSpPr txBox="1"/>
          <p:nvPr/>
        </p:nvSpPr>
        <p:spPr>
          <a:xfrm>
            <a:off x="1631459" y="6050797"/>
            <a:ext cx="2890535" cy="369332"/>
          </a:xfrm>
          <a:prstGeom prst="rect">
            <a:avLst/>
          </a:prstGeom>
          <a:solidFill>
            <a:schemeClr val="accent3">
              <a:lumMod val="40000"/>
              <a:lumOff val="60000"/>
            </a:schemeClr>
          </a:solidFill>
        </p:spPr>
        <p:txBody>
          <a:bodyPr wrap="none" rtlCol="0">
            <a:spAutoFit/>
          </a:bodyPr>
          <a:lstStyle/>
          <a:p>
            <a:r>
              <a:rPr lang="en-US" b="1" dirty="0">
                <a:solidFill>
                  <a:srgbClr val="0000FF"/>
                </a:solidFill>
              </a:rPr>
              <a:t>Physics sign convention</a:t>
            </a:r>
          </a:p>
        </p:txBody>
      </p:sp>
      <p:sp>
        <p:nvSpPr>
          <p:cNvPr id="3" name="TextBox 2"/>
          <p:cNvSpPr txBox="1"/>
          <p:nvPr/>
        </p:nvSpPr>
        <p:spPr>
          <a:xfrm>
            <a:off x="519113" y="1054100"/>
            <a:ext cx="414337" cy="369332"/>
          </a:xfrm>
          <a:prstGeom prst="rect">
            <a:avLst/>
          </a:prstGeom>
          <a:noFill/>
          <a:ln w="28575">
            <a:solidFill>
              <a:srgbClr val="C00000"/>
            </a:solidFill>
          </a:ln>
        </p:spPr>
        <p:txBody>
          <a:bodyPr wrap="square" rtlCol="0">
            <a:spAutoFit/>
          </a:bodyPr>
          <a:lstStyle/>
          <a:p>
            <a:endParaRPr lang="en-US" dirty="0"/>
          </a:p>
        </p:txBody>
      </p:sp>
      <p:sp>
        <p:nvSpPr>
          <p:cNvPr id="4" name="TextBox 3"/>
          <p:cNvSpPr txBox="1"/>
          <p:nvPr/>
        </p:nvSpPr>
        <p:spPr>
          <a:xfrm>
            <a:off x="4900614" y="1325562"/>
            <a:ext cx="466724" cy="400050"/>
          </a:xfrm>
          <a:prstGeom prst="rect">
            <a:avLst/>
          </a:prstGeom>
          <a:noFill/>
          <a:ln w="28575">
            <a:solidFill>
              <a:srgbClr val="C00000"/>
            </a:solidFill>
          </a:ln>
        </p:spPr>
        <p:txBody>
          <a:bodyPr wrap="square" rtlCol="0">
            <a:spAutoFit/>
          </a:bodyPr>
          <a:lstStyle/>
          <a:p>
            <a:endParaRPr lang="en-US" dirty="0"/>
          </a:p>
        </p:txBody>
      </p:sp>
      <p:sp>
        <p:nvSpPr>
          <p:cNvPr id="5" name="TextBox 4"/>
          <p:cNvSpPr txBox="1"/>
          <p:nvPr/>
        </p:nvSpPr>
        <p:spPr>
          <a:xfrm>
            <a:off x="726281" y="3115359"/>
            <a:ext cx="1364476" cy="646331"/>
          </a:xfrm>
          <a:prstGeom prst="rect">
            <a:avLst/>
          </a:prstGeom>
          <a:solidFill>
            <a:srgbClr val="FFFF00"/>
          </a:solidFill>
        </p:spPr>
        <p:txBody>
          <a:bodyPr wrap="none" rtlCol="0">
            <a:spAutoFit/>
          </a:bodyPr>
          <a:lstStyle/>
          <a:p>
            <a:r>
              <a:rPr lang="en-US" dirty="0"/>
              <a:t>No reversal</a:t>
            </a:r>
          </a:p>
          <a:p>
            <a:r>
              <a:rPr lang="en-US" dirty="0"/>
              <a:t>distance</a:t>
            </a:r>
          </a:p>
        </p:txBody>
      </p:sp>
      <p:sp>
        <p:nvSpPr>
          <p:cNvPr id="6" name="TextBox 5"/>
          <p:cNvSpPr txBox="1"/>
          <p:nvPr/>
        </p:nvSpPr>
        <p:spPr>
          <a:xfrm>
            <a:off x="5173663" y="3253858"/>
            <a:ext cx="1370888" cy="369332"/>
          </a:xfrm>
          <a:prstGeom prst="rect">
            <a:avLst/>
          </a:prstGeom>
          <a:solidFill>
            <a:srgbClr val="FFFF00"/>
          </a:solidFill>
        </p:spPr>
        <p:txBody>
          <a:bodyPr wrap="none" rtlCol="0">
            <a:spAutoFit/>
          </a:bodyPr>
          <a:lstStyle/>
          <a:p>
            <a:r>
              <a:rPr lang="en-US" dirty="0"/>
              <a:t>D</a:t>
            </a:r>
            <a:r>
              <a:rPr lang="en-US" baseline="-25000" dirty="0"/>
              <a:t>0</a:t>
            </a:r>
            <a:r>
              <a:rPr lang="en-US" dirty="0"/>
              <a:t> = 13 km</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p:cNvSpPr>
          <p:nvPr>
            <p:ph type="title"/>
          </p:nvPr>
        </p:nvSpPr>
        <p:spPr>
          <a:xfrm>
            <a:off x="457200" y="111195"/>
            <a:ext cx="8229600" cy="1143000"/>
          </a:xfrm>
        </p:spPr>
        <p:txBody>
          <a:bodyPr/>
          <a:lstStyle/>
          <a:p>
            <a:r>
              <a:rPr lang="en-US" altLang="en-US" sz="3000" dirty="0"/>
              <a:t>Electric field changes (</a:t>
            </a:r>
            <a:r>
              <a:rPr lang="el-GR" altLang="en-US" sz="3000" dirty="0">
                <a:solidFill>
                  <a:srgbClr val="C00000"/>
                </a:solidFill>
              </a:rPr>
              <a:t>Δ</a:t>
            </a:r>
            <a:r>
              <a:rPr lang="en-US" altLang="en-US" sz="3000" dirty="0">
                <a:solidFill>
                  <a:srgbClr val="C00000"/>
                </a:solidFill>
              </a:rPr>
              <a:t>E = E</a:t>
            </a:r>
            <a:r>
              <a:rPr lang="en-US" altLang="en-US" sz="3000" baseline="-25000" dirty="0">
                <a:solidFill>
                  <a:srgbClr val="C00000"/>
                </a:solidFill>
              </a:rPr>
              <a:t>final </a:t>
            </a:r>
            <a:r>
              <a:rPr lang="en-US" altLang="en-US" sz="3000" dirty="0">
                <a:solidFill>
                  <a:srgbClr val="C00000"/>
                </a:solidFill>
              </a:rPr>
              <a:t>- E</a:t>
            </a:r>
            <a:r>
              <a:rPr lang="en-US" altLang="en-US" sz="3000" baseline="-25000" dirty="0">
                <a:solidFill>
                  <a:srgbClr val="C00000"/>
                </a:solidFill>
              </a:rPr>
              <a:t>initial</a:t>
            </a:r>
            <a:r>
              <a:rPr lang="en-US" altLang="en-US" sz="3000" dirty="0"/>
              <a:t>)</a:t>
            </a:r>
          </a:p>
        </p:txBody>
      </p:sp>
      <p:sp>
        <p:nvSpPr>
          <p:cNvPr id="55299" name="Text Box 3"/>
          <p:cNvSpPr txBox="1">
            <a:spLocks noChangeArrowheads="1"/>
          </p:cNvSpPr>
          <p:nvPr/>
        </p:nvSpPr>
        <p:spPr bwMode="auto">
          <a:xfrm>
            <a:off x="5728017" y="1114494"/>
            <a:ext cx="3236595"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2000" dirty="0"/>
              <a:t>Overall electric field change for a </a:t>
            </a:r>
            <a:r>
              <a:rPr lang="en-US" altLang="en-US" sz="2000" dirty="0">
                <a:solidFill>
                  <a:srgbClr val="0000FF"/>
                </a:solidFill>
              </a:rPr>
              <a:t>four-stroke flash </a:t>
            </a:r>
            <a:r>
              <a:rPr lang="en-US" altLang="en-US" sz="2000" dirty="0"/>
              <a:t>with a long continuing current following the third stroke. The flash occurred in Florida on July 27, 1979 at a distance of </a:t>
            </a:r>
            <a:r>
              <a:rPr lang="en-US" altLang="en-US" sz="2000" dirty="0">
                <a:solidFill>
                  <a:srgbClr val="0000CC"/>
                </a:solidFill>
              </a:rPr>
              <a:t>6.5 km</a:t>
            </a:r>
            <a:r>
              <a:rPr lang="en-US" altLang="en-US" sz="2000" dirty="0"/>
              <a:t>. Microsecond-scale initial electric field peaks are not resolved in this Figure, but their values Ep (normalized to 100 km) are given. Positive electric field change (</a:t>
            </a:r>
            <a:r>
              <a:rPr lang="en-US" altLang="en-US" sz="2000" b="1" dirty="0">
                <a:solidFill>
                  <a:srgbClr val="0000FF"/>
                </a:solidFill>
              </a:rPr>
              <a:t>atmospheric electricity sign convention</a:t>
            </a:r>
            <a:r>
              <a:rPr lang="en-US" altLang="en-US" sz="2000" dirty="0"/>
              <a:t>) deflects upward.  Adapted from Rakov and </a:t>
            </a:r>
            <a:r>
              <a:rPr lang="en-US" altLang="en-US" sz="2000" dirty="0" err="1"/>
              <a:t>Uman</a:t>
            </a:r>
            <a:r>
              <a:rPr lang="en-US" altLang="en-US" sz="2000" dirty="0"/>
              <a:t> (1990a).</a:t>
            </a:r>
          </a:p>
        </p:txBody>
      </p:sp>
      <p:grpSp>
        <p:nvGrpSpPr>
          <p:cNvPr id="55300" name="Group 4"/>
          <p:cNvGrpSpPr>
            <a:grpSpLocks/>
          </p:cNvGrpSpPr>
          <p:nvPr/>
        </p:nvGrpSpPr>
        <p:grpSpPr bwMode="auto">
          <a:xfrm>
            <a:off x="34925" y="1450975"/>
            <a:ext cx="5400675" cy="4745038"/>
            <a:chOff x="295" y="759"/>
            <a:chExt cx="3402" cy="2989"/>
          </a:xfrm>
        </p:grpSpPr>
        <p:graphicFrame>
          <p:nvGraphicFramePr>
            <p:cNvPr id="55301" name="Object 5"/>
            <p:cNvGraphicFramePr>
              <a:graphicFrameLocks noChangeAspect="1"/>
            </p:cNvGraphicFramePr>
            <p:nvPr/>
          </p:nvGraphicFramePr>
          <p:xfrm>
            <a:off x="295" y="759"/>
            <a:ext cx="3402" cy="2989"/>
          </p:xfrm>
          <a:graphic>
            <a:graphicData uri="http://schemas.openxmlformats.org/presentationml/2006/ole">
              <mc:AlternateContent xmlns:mc="http://schemas.openxmlformats.org/markup-compatibility/2006">
                <mc:Choice xmlns:v="urn:schemas-microsoft-com:vml" Requires="v">
                  <p:oleObj spid="_x0000_s179201" name="Photo Editor Photo" r:id="rId4" imgW="18219048" imgH="15400000" progId="MSPhotoEd.3">
                    <p:embed/>
                  </p:oleObj>
                </mc:Choice>
                <mc:Fallback>
                  <p:oleObj name="Photo Editor Photo" r:id="rId4" imgW="18219048" imgH="15400000" progId="MSPhotoEd.3">
                    <p:embed/>
                    <p:pic>
                      <p:nvPicPr>
                        <p:cNvPr id="55301" name="Object 5"/>
                        <p:cNvPicPr>
                          <a:picLocks noChangeAspect="1" noChangeArrowheads="1"/>
                        </p:cNvPicPr>
                        <p:nvPr/>
                      </p:nvPicPr>
                      <p:blipFill>
                        <a:blip r:embed="rId5">
                          <a:lum bright="-6000" contrast="24000"/>
                          <a:extLst>
                            <a:ext uri="{28A0092B-C50C-407E-A947-70E740481C1C}">
                              <a14:useLocalDpi xmlns:a14="http://schemas.microsoft.com/office/drawing/2010/main" val="0"/>
                            </a:ext>
                          </a:extLst>
                        </a:blip>
                        <a:srcRect/>
                        <a:stretch>
                          <a:fillRect/>
                        </a:stretch>
                      </p:blipFill>
                      <p:spPr bwMode="auto">
                        <a:xfrm>
                          <a:off x="295" y="759"/>
                          <a:ext cx="3402" cy="2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5302" name="Text Box 6"/>
            <p:cNvSpPr txBox="1">
              <a:spLocks noChangeArrowheads="1"/>
            </p:cNvSpPr>
            <p:nvPr/>
          </p:nvSpPr>
          <p:spPr bwMode="auto">
            <a:xfrm>
              <a:off x="1429" y="1147"/>
              <a:ext cx="936" cy="25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000" b="1"/>
                <a:t>Continuing Current </a:t>
              </a:r>
              <a:r>
                <a:rPr lang="en-US" altLang="en-US" sz="1000" b="1" u="sng"/>
                <a:t>Electric Field Change</a:t>
              </a:r>
            </a:p>
          </p:txBody>
        </p:sp>
        <p:sp>
          <p:nvSpPr>
            <p:cNvPr id="55303" name="Text Box 7"/>
            <p:cNvSpPr txBox="1">
              <a:spLocks noChangeArrowheads="1"/>
            </p:cNvSpPr>
            <p:nvPr/>
          </p:nvSpPr>
          <p:spPr bwMode="auto">
            <a:xfrm>
              <a:off x="2402" y="1480"/>
              <a:ext cx="1158" cy="25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000" b="1"/>
                <a:t>4</a:t>
              </a:r>
              <a:r>
                <a:rPr lang="en-US" altLang="en-US" sz="1000" b="1" baseline="30000"/>
                <a:t>th</a:t>
              </a:r>
              <a:r>
                <a:rPr lang="en-US" altLang="en-US" sz="1000" b="1"/>
                <a:t> Stroke Following Continuing Current Interval</a:t>
              </a:r>
            </a:p>
          </p:txBody>
        </p:sp>
        <p:sp>
          <p:nvSpPr>
            <p:cNvPr id="55304" name="Text Box 8"/>
            <p:cNvSpPr txBox="1">
              <a:spLocks noChangeArrowheads="1"/>
            </p:cNvSpPr>
            <p:nvPr/>
          </p:nvSpPr>
          <p:spPr bwMode="auto">
            <a:xfrm>
              <a:off x="1927" y="2321"/>
              <a:ext cx="1632" cy="154"/>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000" b="1"/>
                <a:t>3</a:t>
              </a:r>
              <a:r>
                <a:rPr lang="en-US" altLang="en-US" sz="1000" b="1" baseline="30000"/>
                <a:t>rd</a:t>
              </a:r>
              <a:r>
                <a:rPr lang="en-US" altLang="en-US" sz="1000" b="1"/>
                <a:t> Stroke Initiating Continuing Current </a:t>
              </a:r>
            </a:p>
          </p:txBody>
        </p:sp>
        <p:sp>
          <p:nvSpPr>
            <p:cNvPr id="55305" name="Text Box 9"/>
            <p:cNvSpPr txBox="1">
              <a:spLocks noChangeArrowheads="1"/>
            </p:cNvSpPr>
            <p:nvPr/>
          </p:nvSpPr>
          <p:spPr bwMode="auto">
            <a:xfrm>
              <a:off x="3243" y="2840"/>
              <a:ext cx="350" cy="11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600"/>
                <a:t>                  </a:t>
              </a:r>
            </a:p>
          </p:txBody>
        </p:sp>
        <p:sp>
          <p:nvSpPr>
            <p:cNvPr id="55306" name="Text Box 10"/>
            <p:cNvSpPr txBox="1">
              <a:spLocks noChangeArrowheads="1"/>
            </p:cNvSpPr>
            <p:nvPr/>
          </p:nvSpPr>
          <p:spPr bwMode="auto">
            <a:xfrm>
              <a:off x="1692" y="2864"/>
              <a:ext cx="1551" cy="25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000" b="1"/>
                <a:t>2</a:t>
              </a:r>
              <a:r>
                <a:rPr lang="en-US" altLang="en-US" sz="1000" b="1" baseline="30000"/>
                <a:t>nd</a:t>
              </a:r>
              <a:r>
                <a:rPr lang="en-US" altLang="en-US" sz="1000" b="1"/>
                <a:t> Stroke Preceding Stroke Initiating   Continuing Current </a:t>
              </a:r>
            </a:p>
          </p:txBody>
        </p:sp>
        <p:sp>
          <p:nvSpPr>
            <p:cNvPr id="55307" name="Text Box 11"/>
            <p:cNvSpPr txBox="1">
              <a:spLocks noChangeArrowheads="1"/>
            </p:cNvSpPr>
            <p:nvPr/>
          </p:nvSpPr>
          <p:spPr bwMode="auto">
            <a:xfrm>
              <a:off x="1581" y="3251"/>
              <a:ext cx="480" cy="154"/>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000" b="1"/>
                <a:t>1</a:t>
              </a:r>
              <a:r>
                <a:rPr lang="en-US" altLang="en-US" sz="1000" b="1" baseline="30000"/>
                <a:t>st</a:t>
              </a:r>
              <a:r>
                <a:rPr lang="en-US" altLang="en-US" sz="1000" b="1"/>
                <a:t> Stroke</a:t>
              </a:r>
            </a:p>
          </p:txBody>
        </p:sp>
      </p:gr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2ACE4B4-6B34-42FA-8297-D20C9DC030B8}"/>
              </a:ext>
            </a:extLst>
          </p:cNvPr>
          <p:cNvSpPr txBox="1"/>
          <p:nvPr/>
        </p:nvSpPr>
        <p:spPr>
          <a:xfrm>
            <a:off x="482600" y="179943"/>
            <a:ext cx="8178800" cy="6329938"/>
          </a:xfrm>
          <a:prstGeom prst="rect">
            <a:avLst/>
          </a:prstGeom>
          <a:noFill/>
        </p:spPr>
        <p:txBody>
          <a:bodyPr wrap="square">
            <a:spAutoFit/>
          </a:bodyPr>
          <a:lstStyle/>
          <a:p>
            <a:pPr marL="0" marR="0" algn="ctr">
              <a:spcBef>
                <a:spcPts val="0"/>
              </a:spcBef>
              <a:spcAft>
                <a:spcPts val="0"/>
              </a:spcAft>
              <a:tabLst>
                <a:tab pos="2971800" algn="ctr"/>
              </a:tabLst>
            </a:pPr>
            <a:r>
              <a:rPr lang="en-US" sz="1800" b="1" dirty="0">
                <a:effectLst/>
                <a:latin typeface="CG Times"/>
                <a:ea typeface="Times New Roman" panose="02020603050405020304" pitchFamily="18" charset="0"/>
              </a:rPr>
              <a:t>EEL 5490/4495      </a:t>
            </a:r>
            <a:endParaRPr lang="en-US" sz="1400"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tabLst>
                <a:tab pos="2971800" algn="ctr"/>
              </a:tabLst>
            </a:pPr>
            <a:r>
              <a:rPr lang="en-US" sz="1800" b="1" dirty="0">
                <a:effectLst/>
                <a:latin typeface="CG Times"/>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2400" b="1" dirty="0">
                <a:solidFill>
                  <a:srgbClr val="800000"/>
                </a:solidFill>
                <a:effectLst/>
                <a:latin typeface="CG Times"/>
                <a:ea typeface="Times New Roman" panose="02020603050405020304" pitchFamily="18" charset="0"/>
              </a:rPr>
              <a:t>LIGHTNING</a:t>
            </a:r>
            <a:endParaRPr lang="en-US" sz="1400"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tabLst>
                <a:tab pos="2971800" algn="ctr"/>
              </a:tabLst>
            </a:pPr>
            <a:r>
              <a:rPr lang="en-US" sz="1800" dirty="0">
                <a:effectLst/>
                <a:latin typeface="CG Times"/>
                <a:ea typeface="Times New Roman" panose="02020603050405020304" pitchFamily="18" charset="0"/>
              </a:rPr>
              <a:t>Spring 2021</a:t>
            </a:r>
            <a:endParaRPr lang="en-US" sz="1400"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tabLst>
                <a:tab pos="2971800" algn="ctr"/>
              </a:tabLst>
            </a:pPr>
            <a:r>
              <a:rPr lang="en-US" sz="1800" dirty="0">
                <a:effectLst/>
                <a:latin typeface="CG Times"/>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marL="0" marR="0">
              <a:spcBef>
                <a:spcPts val="0"/>
              </a:spcBef>
              <a:spcAft>
                <a:spcPts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r"/>
              </a:tabLst>
            </a:pPr>
            <a:r>
              <a:rPr lang="en-US" sz="1800" dirty="0" err="1">
                <a:effectLst/>
                <a:latin typeface="CG Times"/>
                <a:ea typeface="Times New Roman" panose="02020603050405020304" pitchFamily="18" charset="0"/>
              </a:rPr>
              <a:t>Rakov</a:t>
            </a:r>
            <a:r>
              <a:rPr lang="en-US" sz="1800" dirty="0">
                <a:effectLst/>
                <a:latin typeface="CG Times"/>
                <a:ea typeface="Times New Roman" panose="02020603050405020304" pitchFamily="18" charset="0"/>
              </a:rPr>
              <a:t>, V.A. </a:t>
            </a:r>
            <a:r>
              <a:rPr lang="en-US" sz="1800" b="1" dirty="0">
                <a:effectLst/>
                <a:latin typeface="CG Times"/>
                <a:ea typeface="Times New Roman" panose="02020603050405020304" pitchFamily="18" charset="0"/>
              </a:rPr>
              <a:t>Fundamentals of Lightning (FOL)</a:t>
            </a:r>
            <a:r>
              <a:rPr lang="en-US" sz="1800" dirty="0">
                <a:effectLst/>
                <a:latin typeface="CG Times"/>
                <a:ea typeface="Times New Roman" panose="02020603050405020304" pitchFamily="18" charset="0"/>
              </a:rPr>
              <a:t>, Cambridge University Press, 2016</a:t>
            </a:r>
            <a:endParaRPr lang="en-US" sz="1400" dirty="0">
              <a:effectLst/>
              <a:latin typeface="Times New Roman" panose="02020603050405020304" pitchFamily="18" charset="0"/>
              <a:ea typeface="Times New Roman" panose="02020603050405020304" pitchFamily="18" charset="0"/>
            </a:endParaRPr>
          </a:p>
          <a:p>
            <a:pPr marL="0" marR="0">
              <a:spcBef>
                <a:spcPts val="0"/>
              </a:spcBef>
              <a:spcAft>
                <a:spcPts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r"/>
              </a:tabLst>
            </a:pPr>
            <a:r>
              <a:rPr lang="en-US" sz="1800" dirty="0" err="1">
                <a:effectLst/>
                <a:latin typeface="CG Times"/>
                <a:ea typeface="Times New Roman" panose="02020603050405020304" pitchFamily="18" charset="0"/>
              </a:rPr>
              <a:t>Rakov</a:t>
            </a:r>
            <a:r>
              <a:rPr lang="en-US" sz="1800" dirty="0">
                <a:effectLst/>
                <a:latin typeface="CG Times"/>
                <a:ea typeface="Times New Roman" panose="02020603050405020304" pitchFamily="18" charset="0"/>
              </a:rPr>
              <a:t>, V.A., </a:t>
            </a:r>
            <a:r>
              <a:rPr lang="en-US" sz="1800" b="1" dirty="0">
                <a:effectLst/>
                <a:latin typeface="CG Times"/>
                <a:ea typeface="Times New Roman" panose="02020603050405020304" pitchFamily="18" charset="0"/>
              </a:rPr>
              <a:t>Lightning, Lecture Slides (LS)</a:t>
            </a:r>
            <a:r>
              <a:rPr lang="en-US" sz="1800" dirty="0">
                <a:effectLst/>
                <a:latin typeface="CG Times"/>
                <a:ea typeface="Times New Roman" panose="02020603050405020304" pitchFamily="18" charset="0"/>
              </a:rPr>
              <a:t> (available at </a:t>
            </a:r>
            <a:r>
              <a:rPr lang="en-US" sz="1800" u="sng" dirty="0">
                <a:solidFill>
                  <a:srgbClr val="0000FF"/>
                </a:solidFill>
                <a:effectLst/>
                <a:latin typeface="CG Times"/>
                <a:ea typeface="Times New Roman" panose="02020603050405020304" pitchFamily="18" charset="0"/>
                <a:hlinkClick r:id="rId2"/>
              </a:rPr>
              <a:t>http://www.rakov.ece.ufl.edu/teaching/5490/5490.html</a:t>
            </a:r>
            <a:r>
              <a:rPr lang="en-US" sz="1800" dirty="0">
                <a:effectLst/>
                <a:latin typeface="CG Times"/>
                <a:ea typeface="Times New Roman" panose="02020603050405020304" pitchFamily="18" charset="0"/>
              </a:rPr>
              <a:t>)</a:t>
            </a:r>
            <a:endParaRPr lang="en-US" sz="1400" dirty="0">
              <a:effectLst/>
              <a:latin typeface="Times New Roman" panose="02020603050405020304" pitchFamily="18" charset="0"/>
              <a:ea typeface="Times New Roman" panose="02020603050405020304" pitchFamily="18" charset="0"/>
            </a:endParaRPr>
          </a:p>
          <a:p>
            <a:pPr marL="0" marR="0">
              <a:spcBef>
                <a:spcPts val="0"/>
              </a:spcBef>
              <a:spcAft>
                <a:spcPts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r"/>
              </a:tabLst>
            </a:pPr>
            <a:r>
              <a:rPr lang="en-US" sz="1800" dirty="0">
                <a:effectLst/>
                <a:latin typeface="CG Times"/>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marL="0" marR="0">
              <a:spcBef>
                <a:spcPts val="0"/>
              </a:spcBef>
              <a:spcAft>
                <a:spcPts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r"/>
              </a:tabLst>
            </a:pPr>
            <a:r>
              <a:rPr lang="en-US" sz="1800" dirty="0">
                <a:effectLst/>
                <a:latin typeface="CG Times"/>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2000" b="1" dirty="0">
                <a:effectLst/>
                <a:latin typeface="Times New Roman" panose="02020603050405020304" pitchFamily="18" charset="0"/>
                <a:ea typeface="Times New Roman" panose="02020603050405020304" pitchFamily="18" charset="0"/>
              </a:rPr>
              <a:t>HOME ASSIGNMENT 3</a:t>
            </a:r>
            <a:endParaRPr lang="en-US" sz="1400" dirty="0">
              <a:effectLst/>
              <a:latin typeface="Times New Roman" panose="02020603050405020304" pitchFamily="18" charset="0"/>
              <a:ea typeface="Times New Roman" panose="02020603050405020304" pitchFamily="18" charset="0"/>
            </a:endParaRPr>
          </a:p>
          <a:p>
            <a:pPr marL="0" marR="0" algn="ctr">
              <a:lnSpc>
                <a:spcPts val="1580"/>
              </a:lnSpc>
              <a:spcBef>
                <a:spcPts val="0"/>
              </a:spcBef>
              <a:spcAft>
                <a:spcPts val="0"/>
              </a:spcAft>
            </a:pPr>
            <a:r>
              <a:rPr lang="en-US" sz="2000" dirty="0">
                <a:effectLst/>
                <a:latin typeface="Times New Roman" panose="02020603050405020304" pitchFamily="18" charset="0"/>
                <a:ea typeface="Times New Roman" panose="02020603050405020304" pitchFamily="18" charset="0"/>
              </a:rPr>
              <a:t> (Electrical structure of thunderstorm clouds)</a:t>
            </a:r>
            <a:endParaRPr lang="en-US" sz="1400" dirty="0">
              <a:effectLst/>
              <a:latin typeface="Times New Roman" panose="02020603050405020304" pitchFamily="18" charset="0"/>
              <a:ea typeface="Times New Roman" panose="02020603050405020304" pitchFamily="18" charset="0"/>
            </a:endParaRPr>
          </a:p>
          <a:p>
            <a:pPr marL="0" marR="0" algn="ctr">
              <a:lnSpc>
                <a:spcPts val="1620"/>
              </a:lnSpc>
              <a:spcBef>
                <a:spcPts val="0"/>
              </a:spcBef>
              <a:spcAft>
                <a:spcPts val="0"/>
              </a:spcAft>
            </a:pPr>
            <a:r>
              <a:rPr lang="en-US" sz="2000" dirty="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2000" dirty="0">
                <a:effectLst/>
                <a:latin typeface="Times New Roman" panose="02020603050405020304" pitchFamily="18" charset="0"/>
                <a:ea typeface="Times New Roman" panose="02020603050405020304" pitchFamily="18" charset="0"/>
              </a:rPr>
              <a:t>Due: </a:t>
            </a:r>
            <a:r>
              <a:rPr lang="en-US" sz="2000" b="1" dirty="0" err="1">
                <a:effectLst/>
                <a:latin typeface="Times New Roman" panose="02020603050405020304" pitchFamily="18" charset="0"/>
                <a:ea typeface="Times New Roman" panose="02020603050405020304" pitchFamily="18" charset="0"/>
              </a:rPr>
              <a:t>Febr</a:t>
            </a:r>
            <a:r>
              <a:rPr lang="en-US" sz="2000" b="1" dirty="0">
                <a:effectLst/>
                <a:latin typeface="Times New Roman" panose="02020603050405020304" pitchFamily="18" charset="0"/>
                <a:ea typeface="Times New Roman" panose="02020603050405020304" pitchFamily="18" charset="0"/>
              </a:rPr>
              <a:t>. 22, 2021 (</a:t>
            </a:r>
            <a:r>
              <a:rPr lang="en-US" sz="2000" b="1" dirty="0">
                <a:solidFill>
                  <a:srgbClr val="0000FF"/>
                </a:solidFill>
                <a:effectLst/>
                <a:latin typeface="Times New Roman" panose="02020603050405020304" pitchFamily="18" charset="0"/>
                <a:ea typeface="Times New Roman" panose="02020603050405020304" pitchFamily="18" charset="0"/>
              </a:rPr>
              <a:t>before 1:55 p.m.</a:t>
            </a:r>
            <a:r>
              <a:rPr lang="en-US" sz="2000" b="1" dirty="0">
                <a:effectLst/>
                <a:latin typeface="Times New Roman" panose="02020603050405020304" pitchFamily="18" charset="0"/>
                <a:ea typeface="Times New Roman" panose="02020603050405020304" pitchFamily="18" charset="0"/>
              </a:rPr>
              <a:t>)</a:t>
            </a:r>
            <a:endParaRPr lang="en-US" sz="1400" dirty="0">
              <a:effectLst/>
              <a:latin typeface="Times New Roman" panose="02020603050405020304" pitchFamily="18" charset="0"/>
              <a:ea typeface="Times New Roman" panose="02020603050405020304" pitchFamily="18" charset="0"/>
            </a:endParaRPr>
          </a:p>
          <a:p>
            <a:pPr marL="0" marR="0">
              <a:lnSpc>
                <a:spcPts val="1000"/>
              </a:lnSpc>
              <a:spcBef>
                <a:spcPts val="0"/>
              </a:spcBef>
              <a:spcAft>
                <a:spcPts val="0"/>
              </a:spcAft>
            </a:pPr>
            <a:r>
              <a:rPr lang="en-US" sz="2000" dirty="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marL="0" marR="0">
              <a:lnSpc>
                <a:spcPts val="1000"/>
              </a:lnSpc>
              <a:spcBef>
                <a:spcPts val="0"/>
              </a:spcBef>
              <a:spcAft>
                <a:spcPts val="0"/>
              </a:spcAft>
            </a:pPr>
            <a:r>
              <a:rPr lang="en-US" sz="2000" dirty="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marL="0" marR="0">
              <a:lnSpc>
                <a:spcPts val="1215"/>
              </a:lnSpc>
              <a:spcBef>
                <a:spcPts val="0"/>
              </a:spcBef>
              <a:spcAft>
                <a:spcPts val="0"/>
              </a:spcAft>
            </a:pPr>
            <a:r>
              <a:rPr lang="en-US" sz="2000" dirty="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2000" dirty="0">
                <a:solidFill>
                  <a:srgbClr val="0000FF"/>
                </a:solidFill>
                <a:effectLst/>
                <a:latin typeface="Times New Roman" panose="02020603050405020304" pitchFamily="18" charset="0"/>
                <a:ea typeface="Times New Roman" panose="02020603050405020304" pitchFamily="18" charset="0"/>
              </a:rPr>
              <a:t>Reading:</a:t>
            </a:r>
            <a:r>
              <a:rPr lang="en-US" sz="2000" b="1" dirty="0">
                <a:effectLst/>
                <a:latin typeface="Times New Roman" panose="02020603050405020304" pitchFamily="18" charset="0"/>
                <a:ea typeface="Times New Roman" panose="02020603050405020304" pitchFamily="18" charset="0"/>
              </a:rPr>
              <a:t> FOL</a:t>
            </a:r>
            <a:r>
              <a:rPr lang="en-US" sz="2000" dirty="0">
                <a:effectLst/>
                <a:latin typeface="Times New Roman" panose="02020603050405020304" pitchFamily="18" charset="0"/>
                <a:ea typeface="Times New Roman" panose="02020603050405020304" pitchFamily="18" charset="0"/>
              </a:rPr>
              <a:t>, Ch. 3, App. 2, and </a:t>
            </a:r>
            <a:r>
              <a:rPr lang="en-US" sz="2000" b="1" dirty="0">
                <a:effectLst/>
                <a:latin typeface="Times New Roman" panose="02020603050405020304" pitchFamily="18" charset="0"/>
                <a:ea typeface="Times New Roman" panose="02020603050405020304" pitchFamily="18" charset="0"/>
              </a:rPr>
              <a:t>LS</a:t>
            </a:r>
            <a:r>
              <a:rPr lang="en-US" sz="2000" dirty="0">
                <a:effectLst/>
                <a:latin typeface="Times New Roman" panose="02020603050405020304" pitchFamily="18" charset="0"/>
                <a:ea typeface="Times New Roman" panose="02020603050405020304" pitchFamily="18" charset="0"/>
              </a:rPr>
              <a:t>, Section 3</a:t>
            </a:r>
            <a:endParaRPr lang="en-US" sz="1400" dirty="0">
              <a:effectLst/>
              <a:latin typeface="Times New Roman" panose="02020603050405020304" pitchFamily="18" charset="0"/>
              <a:ea typeface="Times New Roman" panose="02020603050405020304" pitchFamily="18" charset="0"/>
            </a:endParaRPr>
          </a:p>
          <a:p>
            <a:pPr marL="0" marR="0">
              <a:lnSpc>
                <a:spcPts val="1000"/>
              </a:lnSpc>
              <a:spcBef>
                <a:spcPts val="0"/>
              </a:spcBef>
              <a:spcAft>
                <a:spcPts val="0"/>
              </a:spcAft>
            </a:pPr>
            <a:r>
              <a:rPr lang="en-US" sz="2000" dirty="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marL="0" marR="0">
              <a:lnSpc>
                <a:spcPts val="1000"/>
              </a:lnSpc>
              <a:spcBef>
                <a:spcPts val="0"/>
              </a:spcBef>
              <a:spcAft>
                <a:spcPts val="0"/>
              </a:spcAft>
            </a:pPr>
            <a:r>
              <a:rPr lang="en-US" sz="2000" dirty="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marL="0" marR="0">
              <a:lnSpc>
                <a:spcPts val="1555"/>
              </a:lnSpc>
              <a:spcBef>
                <a:spcPts val="0"/>
              </a:spcBef>
              <a:spcAft>
                <a:spcPts val="0"/>
              </a:spcAft>
            </a:pPr>
            <a:r>
              <a:rPr lang="en-US" sz="2000" dirty="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marL="0" marR="0" hangingPunct="0">
              <a:lnSpc>
                <a:spcPct val="95000"/>
              </a:lnSpc>
              <a:spcBef>
                <a:spcPts val="0"/>
              </a:spcBef>
              <a:spcAft>
                <a:spcPts val="0"/>
              </a:spcAft>
              <a:tabLst>
                <a:tab pos="952500" algn="l"/>
              </a:tabLst>
            </a:pPr>
            <a:r>
              <a:rPr lang="en-US" sz="2000" dirty="0">
                <a:solidFill>
                  <a:srgbClr val="0000FF"/>
                </a:solidFill>
                <a:effectLst/>
                <a:latin typeface="Times New Roman" panose="02020603050405020304" pitchFamily="18" charset="0"/>
                <a:ea typeface="Times New Roman" panose="02020603050405020304" pitchFamily="18" charset="0"/>
              </a:rPr>
              <a:t>Problems (from FOL)</a:t>
            </a:r>
            <a:r>
              <a:rPr lang="en-US" sz="2000" dirty="0">
                <a:effectLst/>
                <a:latin typeface="Times New Roman" panose="02020603050405020304" pitchFamily="18" charset="0"/>
                <a:ea typeface="Times New Roman" panose="02020603050405020304" pitchFamily="18" charset="0"/>
              </a:rPr>
              <a:t>: 3.5 - 25% </a:t>
            </a:r>
            <a:endParaRPr lang="en-US" sz="1400" dirty="0">
              <a:effectLst/>
              <a:latin typeface="Times New Roman" panose="02020603050405020304" pitchFamily="18" charset="0"/>
              <a:ea typeface="Times New Roman" panose="02020603050405020304" pitchFamily="18" charset="0"/>
            </a:endParaRPr>
          </a:p>
          <a:p>
            <a:pPr marL="0" marR="0" hangingPunct="0">
              <a:lnSpc>
                <a:spcPct val="95000"/>
              </a:lnSpc>
              <a:spcBef>
                <a:spcPts val="0"/>
              </a:spcBef>
              <a:spcAft>
                <a:spcPts val="0"/>
              </a:spcAft>
              <a:tabLst>
                <a:tab pos="952500" algn="l"/>
              </a:tabLst>
            </a:pPr>
            <a:r>
              <a:rPr lang="en-US" sz="2000" dirty="0">
                <a:effectLst/>
                <a:latin typeface="Times New Roman" panose="02020603050405020304" pitchFamily="18" charset="0"/>
                <a:ea typeface="Times New Roman" panose="02020603050405020304" pitchFamily="18" charset="0"/>
              </a:rPr>
              <a:t>				 3.6 - 25% </a:t>
            </a:r>
            <a:endParaRPr lang="en-US" sz="1400" dirty="0">
              <a:effectLst/>
              <a:latin typeface="Times New Roman" panose="02020603050405020304" pitchFamily="18" charset="0"/>
              <a:ea typeface="Times New Roman" panose="02020603050405020304" pitchFamily="18" charset="0"/>
            </a:endParaRPr>
          </a:p>
          <a:p>
            <a:pPr marL="0" marR="0" hangingPunct="0">
              <a:lnSpc>
                <a:spcPct val="95000"/>
              </a:lnSpc>
              <a:spcBef>
                <a:spcPts val="0"/>
              </a:spcBef>
              <a:spcAft>
                <a:spcPts val="0"/>
              </a:spcAft>
              <a:tabLst>
                <a:tab pos="952500" algn="l"/>
              </a:tabLst>
            </a:pPr>
            <a:r>
              <a:rPr lang="en-US" sz="2000" dirty="0">
                <a:effectLst/>
                <a:latin typeface="Times New Roman" panose="02020603050405020304" pitchFamily="18" charset="0"/>
                <a:ea typeface="Times New Roman" panose="02020603050405020304" pitchFamily="18" charset="0"/>
              </a:rPr>
              <a:t>				 3.7 - 25%</a:t>
            </a:r>
            <a:endParaRPr lang="en-US" sz="1400" dirty="0">
              <a:effectLst/>
              <a:latin typeface="Times New Roman" panose="02020603050405020304" pitchFamily="18" charset="0"/>
              <a:ea typeface="Times New Roman" panose="02020603050405020304" pitchFamily="18" charset="0"/>
            </a:endParaRPr>
          </a:p>
          <a:p>
            <a:pPr marL="0" marR="0" hangingPunct="0">
              <a:lnSpc>
                <a:spcPct val="95000"/>
              </a:lnSpc>
              <a:spcBef>
                <a:spcPts val="0"/>
              </a:spcBef>
              <a:spcAft>
                <a:spcPts val="0"/>
              </a:spcAft>
              <a:tabLst>
                <a:tab pos="952500" algn="l"/>
              </a:tabLst>
            </a:pPr>
            <a:r>
              <a:rPr lang="en-US" sz="2000" dirty="0">
                <a:effectLst/>
                <a:latin typeface="Times New Roman" panose="02020603050405020304" pitchFamily="18" charset="0"/>
                <a:ea typeface="Times New Roman" panose="02020603050405020304" pitchFamily="18" charset="0"/>
              </a:rPr>
              <a:t>				 3.8 - 25%</a:t>
            </a:r>
            <a:endParaRPr lang="en-US"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492336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endParaRPr lang="en-US" altLang="en-US"/>
          </a:p>
        </p:txBody>
      </p:sp>
      <p:sp>
        <p:nvSpPr>
          <p:cNvPr id="57347" name="Content Placeholder 2"/>
          <p:cNvSpPr>
            <a:spLocks noGrp="1"/>
          </p:cNvSpPr>
          <p:nvPr>
            <p:ph idx="1"/>
          </p:nvPr>
        </p:nvSpPr>
        <p:spPr>
          <a:xfrm>
            <a:off x="457200" y="274638"/>
            <a:ext cx="8229600" cy="4525962"/>
          </a:xfrm>
        </p:spPr>
        <p:txBody>
          <a:bodyPr/>
          <a:lstStyle/>
          <a:p>
            <a:endParaRPr lang="en-US" altLang="en-US"/>
          </a:p>
        </p:txBody>
      </p:sp>
      <p:pic>
        <p:nvPicPr>
          <p:cNvPr id="57348"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74638"/>
            <a:ext cx="8229600" cy="413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9" name="TextBox 4"/>
          <p:cNvSpPr txBox="1">
            <a:spLocks noChangeArrowheads="1"/>
          </p:cNvSpPr>
          <p:nvPr/>
        </p:nvSpPr>
        <p:spPr bwMode="auto">
          <a:xfrm>
            <a:off x="185222" y="4549676"/>
            <a:ext cx="886659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t>Summary of different models used to infer cloud charges neutralized by lightning </a:t>
            </a:r>
          </a:p>
          <a:p>
            <a:pPr eaLnBrk="1" hangingPunct="1"/>
            <a:r>
              <a:rPr lang="en-US" altLang="en-US" dirty="0"/>
              <a:t>discharges </a:t>
            </a:r>
            <a:r>
              <a:rPr lang="en-US" altLang="en-US" b="1" dirty="0">
                <a:solidFill>
                  <a:srgbClr val="C00000"/>
                </a:solidFill>
              </a:rPr>
              <a:t>based on multiple-station measurements of ΔE</a:t>
            </a:r>
            <a:r>
              <a:rPr lang="en-US" altLang="en-US" dirty="0"/>
              <a:t>. The monopole model </a:t>
            </a:r>
          </a:p>
          <a:p>
            <a:pPr eaLnBrk="1" hangingPunct="1"/>
            <a:r>
              <a:rPr lang="en-US" altLang="en-US" dirty="0">
                <a:solidFill>
                  <a:srgbClr val="0000FF"/>
                </a:solidFill>
              </a:rPr>
              <a:t>(a) </a:t>
            </a:r>
            <a:r>
              <a:rPr lang="en-US" altLang="en-US" dirty="0">
                <a:solidFill>
                  <a:srgbClr val="000000"/>
                </a:solidFill>
              </a:rPr>
              <a:t>is applied to cloud-to-ground strokes, flashes, or continuing currents, while the </a:t>
            </a:r>
          </a:p>
          <a:p>
            <a:pPr eaLnBrk="1" hangingPunct="1"/>
            <a:r>
              <a:rPr lang="en-US" altLang="en-US" dirty="0">
                <a:solidFill>
                  <a:srgbClr val="000000"/>
                </a:solidFill>
              </a:rPr>
              <a:t>three versions of the dipole model </a:t>
            </a:r>
            <a:r>
              <a:rPr lang="en-US" altLang="en-US" dirty="0">
                <a:solidFill>
                  <a:srgbClr val="0000FF"/>
                </a:solidFill>
              </a:rPr>
              <a:t>(b), (c), and (d) </a:t>
            </a:r>
            <a:r>
              <a:rPr lang="en-US" altLang="en-US" dirty="0">
                <a:solidFill>
                  <a:srgbClr val="000000"/>
                </a:solidFill>
              </a:rPr>
              <a:t>are used to represent cloud </a:t>
            </a:r>
          </a:p>
          <a:p>
            <a:pPr eaLnBrk="1" hangingPunct="1"/>
            <a:r>
              <a:rPr lang="en-US" altLang="en-US" dirty="0">
                <a:solidFill>
                  <a:srgbClr val="000000"/>
                </a:solidFill>
              </a:rPr>
              <a:t>discharges, including the preliminary breakdown in CG flashes. In the point-dipole </a:t>
            </a:r>
          </a:p>
          <a:p>
            <a:pPr eaLnBrk="1" hangingPunct="1"/>
            <a:r>
              <a:rPr lang="en-US" altLang="en-US" dirty="0">
                <a:solidFill>
                  <a:srgbClr val="000000"/>
                </a:solidFill>
              </a:rPr>
              <a:t>model, </a:t>
            </a:r>
            <a:r>
              <a:rPr lang="en-US" altLang="en-US" dirty="0" err="1">
                <a:solidFill>
                  <a:srgbClr val="C00000"/>
                </a:solidFill>
              </a:rPr>
              <a:t>Δp</a:t>
            </a:r>
            <a:r>
              <a:rPr lang="en-US" altLang="en-US" dirty="0">
                <a:solidFill>
                  <a:srgbClr val="C00000"/>
                </a:solidFill>
              </a:rPr>
              <a:t> is the dipole moment change, and  Δl is the distance (unresolved in the </a:t>
            </a:r>
          </a:p>
          <a:p>
            <a:pPr eaLnBrk="1" hangingPunct="1"/>
            <a:r>
              <a:rPr lang="en-US" altLang="en-US" dirty="0">
                <a:solidFill>
                  <a:srgbClr val="C00000"/>
                </a:solidFill>
              </a:rPr>
              <a:t>model) between Q</a:t>
            </a:r>
            <a:r>
              <a:rPr lang="en-US" altLang="en-US" baseline="30000" dirty="0">
                <a:solidFill>
                  <a:srgbClr val="C00000"/>
                </a:solidFill>
              </a:rPr>
              <a:t>+</a:t>
            </a:r>
            <a:r>
              <a:rPr lang="en-US" altLang="en-US" sz="1100" dirty="0">
                <a:solidFill>
                  <a:srgbClr val="C00000"/>
                </a:solidFill>
              </a:rPr>
              <a:t> </a:t>
            </a:r>
            <a:r>
              <a:rPr lang="en-US" altLang="en-US" dirty="0">
                <a:solidFill>
                  <a:srgbClr val="C00000"/>
                </a:solidFill>
              </a:rPr>
              <a:t>and Q</a:t>
            </a:r>
            <a:r>
              <a:rPr lang="en-US" altLang="en-US" sz="1100" baseline="30000" dirty="0">
                <a:solidFill>
                  <a:srgbClr val="C00000"/>
                </a:solidFill>
              </a:rPr>
              <a:t>-</a:t>
            </a:r>
            <a:r>
              <a:rPr lang="en-US" altLang="en-US" dirty="0">
                <a:solidFill>
                  <a:srgbClr val="C00000"/>
                </a:solidFill>
              </a:rPr>
              <a:t>, which should be much smaller than the inclined distance </a:t>
            </a:r>
          </a:p>
          <a:p>
            <a:pPr eaLnBrk="1" hangingPunct="1"/>
            <a:r>
              <a:rPr lang="en-US" altLang="en-US" dirty="0">
                <a:solidFill>
                  <a:srgbClr val="C00000"/>
                </a:solidFill>
              </a:rPr>
              <a:t>R to either of them</a:t>
            </a:r>
            <a:r>
              <a:rPr lang="en-US" altLang="en-US" dirty="0">
                <a:solidFill>
                  <a:srgbClr val="000000"/>
                </a:solidFill>
              </a:rPr>
              <a:t>. </a:t>
            </a:r>
            <a:endParaRPr lang="en-US" altLang="en-US" dirty="0"/>
          </a:p>
        </p:txBody>
      </p:sp>
      <p:sp>
        <p:nvSpPr>
          <p:cNvPr id="3" name="TextBox 2"/>
          <p:cNvSpPr txBox="1"/>
          <p:nvPr/>
        </p:nvSpPr>
        <p:spPr>
          <a:xfrm>
            <a:off x="457200" y="309806"/>
            <a:ext cx="8229600" cy="4138612"/>
          </a:xfrm>
          <a:prstGeom prst="rect">
            <a:avLst/>
          </a:prstGeom>
          <a:noFill/>
          <a:ln w="38100">
            <a:solidFill>
              <a:srgbClr val="C00000"/>
            </a:solidFill>
          </a:ln>
        </p:spPr>
        <p:txBody>
          <a:bodyPr wrap="square" rtlCol="0">
            <a:spAutoFit/>
          </a:bodyPr>
          <a:lstStyle/>
          <a:p>
            <a:endParaRPr lang="en-US" dirty="0"/>
          </a:p>
        </p:txBody>
      </p:sp>
      <p:sp>
        <p:nvSpPr>
          <p:cNvPr id="2" name="TextBox 1"/>
          <p:cNvSpPr txBox="1"/>
          <p:nvPr/>
        </p:nvSpPr>
        <p:spPr>
          <a:xfrm>
            <a:off x="844061" y="360484"/>
            <a:ext cx="1151791" cy="404446"/>
          </a:xfrm>
          <a:prstGeom prst="rect">
            <a:avLst/>
          </a:prstGeom>
          <a:noFill/>
          <a:ln>
            <a:solidFill>
              <a:srgbClr val="C00000"/>
            </a:solidFill>
          </a:ln>
          <a:effectLst>
            <a:glow rad="101600">
              <a:schemeClr val="accent2">
                <a:satMod val="175000"/>
                <a:alpha val="40000"/>
              </a:schemeClr>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endParaRPr lang="en-US" dirty="0"/>
          </a:p>
        </p:txBody>
      </p:sp>
      <p:sp>
        <p:nvSpPr>
          <p:cNvPr id="8" name="TextBox 7"/>
          <p:cNvSpPr txBox="1"/>
          <p:nvPr/>
        </p:nvSpPr>
        <p:spPr>
          <a:xfrm>
            <a:off x="2493354" y="362559"/>
            <a:ext cx="1640496" cy="404446"/>
          </a:xfrm>
          <a:prstGeom prst="rect">
            <a:avLst/>
          </a:prstGeom>
          <a:noFill/>
          <a:ln>
            <a:solidFill>
              <a:srgbClr val="C00000"/>
            </a:solidFill>
          </a:ln>
          <a:effectLst>
            <a:glow rad="101600">
              <a:schemeClr val="accent2">
                <a:satMod val="175000"/>
                <a:alpha val="40000"/>
              </a:schemeClr>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endParaRPr lang="en-US" dirty="0"/>
          </a:p>
        </p:txBody>
      </p:sp>
      <p:sp>
        <p:nvSpPr>
          <p:cNvPr id="9" name="TextBox 8"/>
          <p:cNvSpPr txBox="1"/>
          <p:nvPr/>
        </p:nvSpPr>
        <p:spPr>
          <a:xfrm>
            <a:off x="4462094" y="360484"/>
            <a:ext cx="1543052" cy="404446"/>
          </a:xfrm>
          <a:prstGeom prst="rect">
            <a:avLst/>
          </a:prstGeom>
          <a:noFill/>
          <a:ln>
            <a:solidFill>
              <a:srgbClr val="C00000"/>
            </a:solidFill>
          </a:ln>
          <a:effectLst>
            <a:glow rad="101600">
              <a:schemeClr val="accent2">
                <a:satMod val="175000"/>
                <a:alpha val="40000"/>
              </a:schemeClr>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endParaRPr lang="en-US" dirty="0"/>
          </a:p>
        </p:txBody>
      </p:sp>
      <p:sp>
        <p:nvSpPr>
          <p:cNvPr id="10" name="TextBox 9"/>
          <p:cNvSpPr txBox="1"/>
          <p:nvPr/>
        </p:nvSpPr>
        <p:spPr>
          <a:xfrm>
            <a:off x="6600092" y="360484"/>
            <a:ext cx="1330570" cy="404446"/>
          </a:xfrm>
          <a:prstGeom prst="rect">
            <a:avLst/>
          </a:prstGeom>
          <a:noFill/>
          <a:ln>
            <a:solidFill>
              <a:srgbClr val="C00000"/>
            </a:solidFill>
          </a:ln>
          <a:effectLst>
            <a:glow rad="101600">
              <a:schemeClr val="accent2">
                <a:satMod val="175000"/>
                <a:alpha val="40000"/>
              </a:schemeClr>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p:cNvSpPr>
          <p:nvPr>
            <p:ph type="title"/>
          </p:nvPr>
        </p:nvSpPr>
        <p:spPr>
          <a:xfrm>
            <a:off x="457200" y="111195"/>
            <a:ext cx="8229600" cy="1143000"/>
          </a:xfrm>
        </p:spPr>
        <p:txBody>
          <a:bodyPr/>
          <a:lstStyle/>
          <a:p>
            <a:r>
              <a:rPr lang="en-US" altLang="en-US" sz="3000" dirty="0"/>
              <a:t>Electric field changes (</a:t>
            </a:r>
            <a:r>
              <a:rPr lang="el-GR" altLang="en-US" sz="3000" dirty="0">
                <a:solidFill>
                  <a:srgbClr val="C00000"/>
                </a:solidFill>
              </a:rPr>
              <a:t>Δ</a:t>
            </a:r>
            <a:r>
              <a:rPr lang="en-US" altLang="en-US" sz="3000" dirty="0">
                <a:solidFill>
                  <a:srgbClr val="C00000"/>
                </a:solidFill>
              </a:rPr>
              <a:t>E = E</a:t>
            </a:r>
            <a:r>
              <a:rPr lang="en-US" altLang="en-US" sz="3000" baseline="-25000" dirty="0">
                <a:solidFill>
                  <a:srgbClr val="C00000"/>
                </a:solidFill>
              </a:rPr>
              <a:t>final </a:t>
            </a:r>
            <a:r>
              <a:rPr lang="en-US" altLang="en-US" sz="3000" dirty="0">
                <a:solidFill>
                  <a:srgbClr val="C00000"/>
                </a:solidFill>
              </a:rPr>
              <a:t>- E</a:t>
            </a:r>
            <a:r>
              <a:rPr lang="en-US" altLang="en-US" sz="3000" baseline="-25000" dirty="0">
                <a:solidFill>
                  <a:srgbClr val="C00000"/>
                </a:solidFill>
              </a:rPr>
              <a:t>initial</a:t>
            </a:r>
            <a:r>
              <a:rPr lang="en-US" altLang="en-US" sz="3000" dirty="0"/>
              <a:t>)</a:t>
            </a:r>
          </a:p>
        </p:txBody>
      </p:sp>
      <p:sp>
        <p:nvSpPr>
          <p:cNvPr id="55299" name="Text Box 3"/>
          <p:cNvSpPr txBox="1">
            <a:spLocks noChangeArrowheads="1"/>
          </p:cNvSpPr>
          <p:nvPr/>
        </p:nvSpPr>
        <p:spPr bwMode="auto">
          <a:xfrm>
            <a:off x="5728017" y="1114494"/>
            <a:ext cx="3236595"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en-US" sz="20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rPr>
              <a:t>Overall electric field change for a </a:t>
            </a:r>
            <a:r>
              <a:rPr kumimoji="0" lang="en-US" altLang="en-US" sz="2000" b="0"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four-stroke flash </a:t>
            </a:r>
            <a:r>
              <a:rPr kumimoji="0" lang="en-US" altLang="en-US" sz="20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rPr>
              <a:t>with a long continuing current following the third stroke. The flash occurred in Florida on July 27, 1979 at a distance of </a:t>
            </a:r>
            <a:r>
              <a:rPr kumimoji="0" lang="en-US" altLang="en-US" sz="2000" b="0" i="0" u="none" strike="noStrike" kern="1200" cap="none" spc="0" normalizeH="0" baseline="0" noProof="0" dirty="0">
                <a:ln>
                  <a:noFill/>
                </a:ln>
                <a:solidFill>
                  <a:srgbClr val="0000CC"/>
                </a:solidFill>
                <a:effectLst/>
                <a:uLnTx/>
                <a:uFillTx/>
                <a:latin typeface="Arial" panose="020B0604020202020204" pitchFamily="34" charset="0"/>
                <a:ea typeface="MS PGothic" panose="020B0600070205080204" pitchFamily="34" charset="-128"/>
                <a:cs typeface="+mn-cs"/>
              </a:rPr>
              <a:t>6.5 km</a:t>
            </a:r>
            <a:r>
              <a:rPr kumimoji="0" lang="en-US" altLang="en-US" sz="20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rPr>
              <a:t>. Microsecond-scale initial electric field peaks are not resolved in this Figure, but their values Ep (normalized to 100 km) are given. Positive electric field change (</a:t>
            </a:r>
            <a:r>
              <a:rPr kumimoji="0" lang="en-US" altLang="en-US" sz="2000" b="1"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atmospheric electricity sign convention</a:t>
            </a:r>
            <a:r>
              <a:rPr kumimoji="0" lang="en-US" altLang="en-US" sz="20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rPr>
              <a:t>) deflects upward.  Adapted from Rakov and </a:t>
            </a:r>
            <a:r>
              <a:rPr kumimoji="0" lang="en-US" altLang="en-US" sz="2000" b="0" i="0" u="none" strike="noStrike" kern="1200" cap="none" spc="0" normalizeH="0" baseline="0" noProof="0" dirty="0" err="1">
                <a:ln>
                  <a:noFill/>
                </a:ln>
                <a:solidFill>
                  <a:prstClr val="black"/>
                </a:solidFill>
                <a:effectLst/>
                <a:uLnTx/>
                <a:uFillTx/>
                <a:latin typeface="Arial" panose="020B0604020202020204" pitchFamily="34" charset="0"/>
                <a:ea typeface="MS PGothic" panose="020B0600070205080204" pitchFamily="34" charset="-128"/>
                <a:cs typeface="+mn-cs"/>
              </a:rPr>
              <a:t>Uman</a:t>
            </a:r>
            <a:r>
              <a:rPr kumimoji="0" lang="en-US" altLang="en-US" sz="20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rPr>
              <a:t> (1990a).</a:t>
            </a:r>
          </a:p>
        </p:txBody>
      </p:sp>
      <p:grpSp>
        <p:nvGrpSpPr>
          <p:cNvPr id="55300" name="Group 4"/>
          <p:cNvGrpSpPr>
            <a:grpSpLocks/>
          </p:cNvGrpSpPr>
          <p:nvPr/>
        </p:nvGrpSpPr>
        <p:grpSpPr bwMode="auto">
          <a:xfrm>
            <a:off x="85725" y="1471295"/>
            <a:ext cx="5400675" cy="4745038"/>
            <a:chOff x="295" y="759"/>
            <a:chExt cx="3402" cy="2989"/>
          </a:xfrm>
        </p:grpSpPr>
        <p:graphicFrame>
          <p:nvGraphicFramePr>
            <p:cNvPr id="55301" name="Object 5"/>
            <p:cNvGraphicFramePr>
              <a:graphicFrameLocks noChangeAspect="1"/>
            </p:cNvGraphicFramePr>
            <p:nvPr/>
          </p:nvGraphicFramePr>
          <p:xfrm>
            <a:off x="295" y="759"/>
            <a:ext cx="3402" cy="2989"/>
          </p:xfrm>
          <a:graphic>
            <a:graphicData uri="http://schemas.openxmlformats.org/presentationml/2006/ole">
              <mc:AlternateContent xmlns:mc="http://schemas.openxmlformats.org/markup-compatibility/2006">
                <mc:Choice xmlns:v="urn:schemas-microsoft-com:vml" Requires="v">
                  <p:oleObj spid="_x0000_s182273" name="Photo Editor Photo" r:id="rId4" imgW="18219048" imgH="15400000" progId="MSPhotoEd.3">
                    <p:embed/>
                  </p:oleObj>
                </mc:Choice>
                <mc:Fallback>
                  <p:oleObj name="Photo Editor Photo" r:id="rId4" imgW="18219048" imgH="15400000" progId="MSPhotoEd.3">
                    <p:embed/>
                    <p:pic>
                      <p:nvPicPr>
                        <p:cNvPr id="55301" name="Object 5"/>
                        <p:cNvPicPr>
                          <a:picLocks noChangeAspect="1" noChangeArrowheads="1"/>
                        </p:cNvPicPr>
                        <p:nvPr/>
                      </p:nvPicPr>
                      <p:blipFill>
                        <a:blip r:embed="rId5">
                          <a:lum bright="-6000" contrast="24000"/>
                          <a:extLst>
                            <a:ext uri="{28A0092B-C50C-407E-A947-70E740481C1C}">
                              <a14:useLocalDpi xmlns:a14="http://schemas.microsoft.com/office/drawing/2010/main" val="0"/>
                            </a:ext>
                          </a:extLst>
                        </a:blip>
                        <a:srcRect/>
                        <a:stretch>
                          <a:fillRect/>
                        </a:stretch>
                      </p:blipFill>
                      <p:spPr bwMode="auto">
                        <a:xfrm>
                          <a:off x="295" y="759"/>
                          <a:ext cx="3402" cy="2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5302" name="Text Box 6"/>
            <p:cNvSpPr txBox="1">
              <a:spLocks noChangeArrowheads="1"/>
            </p:cNvSpPr>
            <p:nvPr/>
          </p:nvSpPr>
          <p:spPr bwMode="auto">
            <a:xfrm>
              <a:off x="1429" y="1147"/>
              <a:ext cx="936" cy="25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en-US" sz="1000" b="1"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rPr>
                <a:t>Continuing Current </a:t>
              </a:r>
              <a:r>
                <a:rPr kumimoji="0" lang="en-US" altLang="en-US" sz="1000" b="1" i="0" u="sng"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rPr>
                <a:t>Electric Field Change</a:t>
              </a:r>
            </a:p>
          </p:txBody>
        </p:sp>
        <p:sp>
          <p:nvSpPr>
            <p:cNvPr id="55303" name="Text Box 7"/>
            <p:cNvSpPr txBox="1">
              <a:spLocks noChangeArrowheads="1"/>
            </p:cNvSpPr>
            <p:nvPr/>
          </p:nvSpPr>
          <p:spPr bwMode="auto">
            <a:xfrm>
              <a:off x="2402" y="1480"/>
              <a:ext cx="1158" cy="25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en-US" sz="1000" b="1"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rPr>
                <a:t>4</a:t>
              </a:r>
              <a:r>
                <a:rPr kumimoji="0" lang="en-US" altLang="en-US" sz="1000" b="1" i="0" u="none" strike="noStrike" kern="1200" cap="none" spc="0" normalizeH="0" baseline="30000" noProof="0">
                  <a:ln>
                    <a:noFill/>
                  </a:ln>
                  <a:solidFill>
                    <a:prstClr val="black"/>
                  </a:solidFill>
                  <a:effectLst/>
                  <a:uLnTx/>
                  <a:uFillTx/>
                  <a:latin typeface="Arial" panose="020B0604020202020204" pitchFamily="34" charset="0"/>
                  <a:ea typeface="MS PGothic" panose="020B0600070205080204" pitchFamily="34" charset="-128"/>
                  <a:cs typeface="+mn-cs"/>
                </a:rPr>
                <a:t>th</a:t>
              </a:r>
              <a:r>
                <a:rPr kumimoji="0" lang="en-US" altLang="en-US" sz="1000" b="1"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rPr>
                <a:t> Stroke Following Continuing Current Interval</a:t>
              </a:r>
            </a:p>
          </p:txBody>
        </p:sp>
        <p:sp>
          <p:nvSpPr>
            <p:cNvPr id="55304" name="Text Box 8"/>
            <p:cNvSpPr txBox="1">
              <a:spLocks noChangeArrowheads="1"/>
            </p:cNvSpPr>
            <p:nvPr/>
          </p:nvSpPr>
          <p:spPr bwMode="auto">
            <a:xfrm>
              <a:off x="1927" y="2321"/>
              <a:ext cx="1632" cy="154"/>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en-US" sz="1000" b="1"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rPr>
                <a:t>3</a:t>
              </a:r>
              <a:r>
                <a:rPr kumimoji="0" lang="en-US" altLang="en-US" sz="1000" b="1" i="0" u="none" strike="noStrike" kern="1200" cap="none" spc="0" normalizeH="0" baseline="30000" noProof="0" dirty="0">
                  <a:ln>
                    <a:noFill/>
                  </a:ln>
                  <a:solidFill>
                    <a:prstClr val="black"/>
                  </a:solidFill>
                  <a:effectLst/>
                  <a:uLnTx/>
                  <a:uFillTx/>
                  <a:latin typeface="Arial" panose="020B0604020202020204" pitchFamily="34" charset="0"/>
                  <a:ea typeface="MS PGothic" panose="020B0600070205080204" pitchFamily="34" charset="-128"/>
                  <a:cs typeface="+mn-cs"/>
                </a:rPr>
                <a:t>rd</a:t>
              </a:r>
              <a:r>
                <a:rPr kumimoji="0" lang="en-US" altLang="en-US" sz="1000" b="1"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rPr>
                <a:t> Stroke Initiating Continuing Current </a:t>
              </a:r>
            </a:p>
          </p:txBody>
        </p:sp>
        <p:sp>
          <p:nvSpPr>
            <p:cNvPr id="55305" name="Text Box 9"/>
            <p:cNvSpPr txBox="1">
              <a:spLocks noChangeArrowheads="1"/>
            </p:cNvSpPr>
            <p:nvPr/>
          </p:nvSpPr>
          <p:spPr bwMode="auto">
            <a:xfrm>
              <a:off x="3243" y="2840"/>
              <a:ext cx="350" cy="11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en-US" sz="6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rPr>
                <a:t>                  </a:t>
              </a:r>
            </a:p>
          </p:txBody>
        </p:sp>
        <p:sp>
          <p:nvSpPr>
            <p:cNvPr id="55306" name="Text Box 10"/>
            <p:cNvSpPr txBox="1">
              <a:spLocks noChangeArrowheads="1"/>
            </p:cNvSpPr>
            <p:nvPr/>
          </p:nvSpPr>
          <p:spPr bwMode="auto">
            <a:xfrm>
              <a:off x="1692" y="2864"/>
              <a:ext cx="1551" cy="25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en-US" sz="1000" b="1"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rPr>
                <a:t>2</a:t>
              </a:r>
              <a:r>
                <a:rPr kumimoji="0" lang="en-US" altLang="en-US" sz="1000" b="1" i="0" u="none" strike="noStrike" kern="1200" cap="none" spc="0" normalizeH="0" baseline="30000" noProof="0">
                  <a:ln>
                    <a:noFill/>
                  </a:ln>
                  <a:solidFill>
                    <a:prstClr val="black"/>
                  </a:solidFill>
                  <a:effectLst/>
                  <a:uLnTx/>
                  <a:uFillTx/>
                  <a:latin typeface="Arial" panose="020B0604020202020204" pitchFamily="34" charset="0"/>
                  <a:ea typeface="MS PGothic" panose="020B0600070205080204" pitchFamily="34" charset="-128"/>
                  <a:cs typeface="+mn-cs"/>
                </a:rPr>
                <a:t>nd</a:t>
              </a:r>
              <a:r>
                <a:rPr kumimoji="0" lang="en-US" altLang="en-US" sz="1000" b="1"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rPr>
                <a:t> Stroke Preceding Stroke Initiating   Continuing Current </a:t>
              </a:r>
            </a:p>
          </p:txBody>
        </p:sp>
        <p:sp>
          <p:nvSpPr>
            <p:cNvPr id="55307" name="Text Box 11"/>
            <p:cNvSpPr txBox="1">
              <a:spLocks noChangeArrowheads="1"/>
            </p:cNvSpPr>
            <p:nvPr/>
          </p:nvSpPr>
          <p:spPr bwMode="auto">
            <a:xfrm>
              <a:off x="1581" y="3251"/>
              <a:ext cx="480" cy="154"/>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en-US" sz="1000" b="1"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rPr>
                <a:t>1</a:t>
              </a:r>
              <a:r>
                <a:rPr kumimoji="0" lang="en-US" altLang="en-US" sz="1000" b="1" i="0" u="none" strike="noStrike" kern="1200" cap="none" spc="0" normalizeH="0" baseline="30000" noProof="0">
                  <a:ln>
                    <a:noFill/>
                  </a:ln>
                  <a:solidFill>
                    <a:prstClr val="black"/>
                  </a:solidFill>
                  <a:effectLst/>
                  <a:uLnTx/>
                  <a:uFillTx/>
                  <a:latin typeface="Arial" panose="020B0604020202020204" pitchFamily="34" charset="0"/>
                  <a:ea typeface="MS PGothic" panose="020B0600070205080204" pitchFamily="34" charset="-128"/>
                  <a:cs typeface="+mn-cs"/>
                </a:rPr>
                <a:t>st</a:t>
              </a:r>
              <a:r>
                <a:rPr kumimoji="0" lang="en-US" altLang="en-US" sz="1000" b="1"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rPr>
                <a:t> Stroke</a:t>
              </a:r>
            </a:p>
          </p:txBody>
        </p:sp>
      </p:grpSp>
      <p:cxnSp>
        <p:nvCxnSpPr>
          <p:cNvPr id="3" name="Straight Connector 2">
            <a:extLst>
              <a:ext uri="{FF2B5EF4-FFF2-40B4-BE49-F238E27FC236}">
                <a16:creationId xmlns:a16="http://schemas.microsoft.com/office/drawing/2014/main" id="{6375BB4C-8330-4F05-B1A3-2327F6FAEA6D}"/>
              </a:ext>
            </a:extLst>
          </p:cNvPr>
          <p:cNvCxnSpPr/>
          <p:nvPr/>
        </p:nvCxnSpPr>
        <p:spPr>
          <a:xfrm flipH="1">
            <a:off x="1016000" y="4683126"/>
            <a:ext cx="701040" cy="0"/>
          </a:xfrm>
          <a:prstGeom prst="line">
            <a:avLst/>
          </a:prstGeom>
          <a:ln w="28575">
            <a:solidFill>
              <a:srgbClr val="0000FF"/>
            </a:solidFill>
          </a:ln>
        </p:spPr>
        <p:style>
          <a:lnRef idx="1">
            <a:schemeClr val="accent6"/>
          </a:lnRef>
          <a:fillRef idx="0">
            <a:schemeClr val="accent6"/>
          </a:fillRef>
          <a:effectRef idx="0">
            <a:schemeClr val="accent6"/>
          </a:effectRef>
          <a:fontRef idx="minor">
            <a:schemeClr val="tx1"/>
          </a:fontRef>
        </p:style>
      </p:cxnSp>
      <p:cxnSp>
        <p:nvCxnSpPr>
          <p:cNvPr id="5" name="Straight Connector 4">
            <a:extLst>
              <a:ext uri="{FF2B5EF4-FFF2-40B4-BE49-F238E27FC236}">
                <a16:creationId xmlns:a16="http://schemas.microsoft.com/office/drawing/2014/main" id="{F433B85A-110D-4879-A5DD-4F692E448C2D}"/>
              </a:ext>
            </a:extLst>
          </p:cNvPr>
          <p:cNvCxnSpPr>
            <a:cxnSpLocks/>
          </p:cNvCxnSpPr>
          <p:nvPr/>
        </p:nvCxnSpPr>
        <p:spPr>
          <a:xfrm flipH="1" flipV="1">
            <a:off x="1087120" y="3902707"/>
            <a:ext cx="1040131" cy="17625"/>
          </a:xfrm>
          <a:prstGeom prst="line">
            <a:avLst/>
          </a:prstGeom>
          <a:ln w="28575">
            <a:solidFill>
              <a:srgbClr val="0000FF"/>
            </a:solidFill>
          </a:ln>
        </p:spPr>
        <p:style>
          <a:lnRef idx="1">
            <a:schemeClr val="accent6"/>
          </a:lnRef>
          <a:fillRef idx="0">
            <a:schemeClr val="accent6"/>
          </a:fillRef>
          <a:effectRef idx="0">
            <a:schemeClr val="accent6"/>
          </a:effectRef>
          <a:fontRef idx="minor">
            <a:schemeClr val="tx1"/>
          </a:fontRef>
        </p:style>
      </p:cxnSp>
      <p:cxnSp>
        <p:nvCxnSpPr>
          <p:cNvPr id="18" name="Straight Connector 17">
            <a:extLst>
              <a:ext uri="{FF2B5EF4-FFF2-40B4-BE49-F238E27FC236}">
                <a16:creationId xmlns:a16="http://schemas.microsoft.com/office/drawing/2014/main" id="{62CC187C-9E1C-4B04-AEBA-9591E06A2E7A}"/>
              </a:ext>
            </a:extLst>
          </p:cNvPr>
          <p:cNvCxnSpPr>
            <a:cxnSpLocks/>
          </p:cNvCxnSpPr>
          <p:nvPr/>
        </p:nvCxnSpPr>
        <p:spPr>
          <a:xfrm flipH="1">
            <a:off x="1016000" y="2000249"/>
            <a:ext cx="2813686" cy="0"/>
          </a:xfrm>
          <a:prstGeom prst="line">
            <a:avLst/>
          </a:prstGeom>
          <a:ln w="28575">
            <a:solidFill>
              <a:srgbClr val="0000FF"/>
            </a:solidFill>
          </a:ln>
        </p:spPr>
        <p:style>
          <a:lnRef idx="1">
            <a:schemeClr val="accent6"/>
          </a:lnRef>
          <a:fillRef idx="0">
            <a:schemeClr val="accent6"/>
          </a:fillRef>
          <a:effectRef idx="0">
            <a:schemeClr val="accent6"/>
          </a:effectRef>
          <a:fontRef idx="minor">
            <a:schemeClr val="tx1"/>
          </a:fontRef>
        </p:style>
      </p:cxnSp>
      <p:cxnSp>
        <p:nvCxnSpPr>
          <p:cNvPr id="21" name="Straight Connector 20">
            <a:extLst>
              <a:ext uri="{FF2B5EF4-FFF2-40B4-BE49-F238E27FC236}">
                <a16:creationId xmlns:a16="http://schemas.microsoft.com/office/drawing/2014/main" id="{3EE42475-5051-44F4-8BF6-42B8F2461F7B}"/>
              </a:ext>
            </a:extLst>
          </p:cNvPr>
          <p:cNvCxnSpPr>
            <a:cxnSpLocks/>
          </p:cNvCxnSpPr>
          <p:nvPr/>
        </p:nvCxnSpPr>
        <p:spPr>
          <a:xfrm flipH="1">
            <a:off x="1016000" y="3510280"/>
            <a:ext cx="1304767" cy="0"/>
          </a:xfrm>
          <a:prstGeom prst="line">
            <a:avLst/>
          </a:prstGeom>
          <a:ln w="28575">
            <a:solidFill>
              <a:srgbClr val="0000FF"/>
            </a:solidFill>
          </a:ln>
        </p:spPr>
        <p:style>
          <a:lnRef idx="1">
            <a:schemeClr val="accent6"/>
          </a:lnRef>
          <a:fillRef idx="0">
            <a:schemeClr val="accent6"/>
          </a:fillRef>
          <a:effectRef idx="0">
            <a:schemeClr val="accent6"/>
          </a:effectRef>
          <a:fontRef idx="minor">
            <a:schemeClr val="tx1"/>
          </a:fontRef>
        </p:style>
      </p:cxnSp>
      <p:cxnSp>
        <p:nvCxnSpPr>
          <p:cNvPr id="13" name="Straight Arrow Connector 12">
            <a:extLst>
              <a:ext uri="{FF2B5EF4-FFF2-40B4-BE49-F238E27FC236}">
                <a16:creationId xmlns:a16="http://schemas.microsoft.com/office/drawing/2014/main" id="{9EAA56AC-70AD-4FBC-91AC-1F747164A595}"/>
              </a:ext>
            </a:extLst>
          </p:cNvPr>
          <p:cNvCxnSpPr>
            <a:cxnSpLocks/>
          </p:cNvCxnSpPr>
          <p:nvPr/>
        </p:nvCxnSpPr>
        <p:spPr>
          <a:xfrm flipV="1">
            <a:off x="1366520" y="4701224"/>
            <a:ext cx="0" cy="866456"/>
          </a:xfrm>
          <a:prstGeom prst="straightConnector1">
            <a:avLst/>
          </a:prstGeom>
          <a:ln w="28575">
            <a:solidFill>
              <a:srgbClr val="0000FF"/>
            </a:solidFill>
            <a:tailEnd type="triangle"/>
          </a:ln>
        </p:spPr>
        <p:style>
          <a:lnRef idx="1">
            <a:schemeClr val="accent6"/>
          </a:lnRef>
          <a:fillRef idx="0">
            <a:schemeClr val="accent6"/>
          </a:fillRef>
          <a:effectRef idx="0">
            <a:schemeClr val="accent6"/>
          </a:effectRef>
          <a:fontRef idx="minor">
            <a:schemeClr val="tx1"/>
          </a:fontRef>
        </p:style>
      </p:cxnSp>
      <p:cxnSp>
        <p:nvCxnSpPr>
          <p:cNvPr id="29" name="Straight Arrow Connector 28">
            <a:extLst>
              <a:ext uri="{FF2B5EF4-FFF2-40B4-BE49-F238E27FC236}">
                <a16:creationId xmlns:a16="http://schemas.microsoft.com/office/drawing/2014/main" id="{E59CDFE3-B5B2-4D04-8D8B-D4CAFA9E1366}"/>
              </a:ext>
            </a:extLst>
          </p:cNvPr>
          <p:cNvCxnSpPr>
            <a:cxnSpLocks/>
          </p:cNvCxnSpPr>
          <p:nvPr/>
        </p:nvCxnSpPr>
        <p:spPr>
          <a:xfrm flipV="1">
            <a:off x="1722120" y="2000249"/>
            <a:ext cx="0" cy="1482090"/>
          </a:xfrm>
          <a:prstGeom prst="straightConnector1">
            <a:avLst/>
          </a:prstGeom>
          <a:ln w="28575">
            <a:solidFill>
              <a:srgbClr val="0000FF"/>
            </a:solidFill>
            <a:tailEnd type="triangle"/>
          </a:ln>
        </p:spPr>
        <p:style>
          <a:lnRef idx="1">
            <a:schemeClr val="accent6"/>
          </a:lnRef>
          <a:fillRef idx="0">
            <a:schemeClr val="accent6"/>
          </a:fillRef>
          <a:effectRef idx="0">
            <a:schemeClr val="accent6"/>
          </a:effectRef>
          <a:fontRef idx="minor">
            <a:schemeClr val="tx1"/>
          </a:fontRef>
        </p:style>
      </p:cxnSp>
      <p:cxnSp>
        <p:nvCxnSpPr>
          <p:cNvPr id="31" name="Straight Arrow Connector 30">
            <a:extLst>
              <a:ext uri="{FF2B5EF4-FFF2-40B4-BE49-F238E27FC236}">
                <a16:creationId xmlns:a16="http://schemas.microsoft.com/office/drawing/2014/main" id="{2A99501E-6028-4244-83E1-D9267C334C1C}"/>
              </a:ext>
            </a:extLst>
          </p:cNvPr>
          <p:cNvCxnSpPr>
            <a:cxnSpLocks/>
          </p:cNvCxnSpPr>
          <p:nvPr/>
        </p:nvCxnSpPr>
        <p:spPr>
          <a:xfrm flipV="1">
            <a:off x="1214120" y="3902707"/>
            <a:ext cx="0" cy="752477"/>
          </a:xfrm>
          <a:prstGeom prst="straightConnector1">
            <a:avLst/>
          </a:prstGeom>
          <a:ln w="28575">
            <a:solidFill>
              <a:srgbClr val="0000FF"/>
            </a:solidFill>
            <a:tailEnd type="triangle"/>
          </a:ln>
        </p:spPr>
        <p:style>
          <a:lnRef idx="1">
            <a:schemeClr val="accent6"/>
          </a:lnRef>
          <a:fillRef idx="0">
            <a:schemeClr val="accent6"/>
          </a:fillRef>
          <a:effectRef idx="0">
            <a:schemeClr val="accent6"/>
          </a:effectRef>
          <a:fontRef idx="minor">
            <a:schemeClr val="tx1"/>
          </a:fontRef>
        </p:style>
      </p:cxnSp>
      <p:cxnSp>
        <p:nvCxnSpPr>
          <p:cNvPr id="33" name="Straight Arrow Connector 32">
            <a:extLst>
              <a:ext uri="{FF2B5EF4-FFF2-40B4-BE49-F238E27FC236}">
                <a16:creationId xmlns:a16="http://schemas.microsoft.com/office/drawing/2014/main" id="{C654BAF4-6859-4300-A159-6B2317DA197E}"/>
              </a:ext>
            </a:extLst>
          </p:cNvPr>
          <p:cNvCxnSpPr>
            <a:cxnSpLocks/>
          </p:cNvCxnSpPr>
          <p:nvPr/>
        </p:nvCxnSpPr>
        <p:spPr>
          <a:xfrm flipV="1">
            <a:off x="-1234440" y="3244533"/>
            <a:ext cx="0" cy="368934"/>
          </a:xfrm>
          <a:prstGeom prst="straightConnector1">
            <a:avLst/>
          </a:prstGeom>
          <a:ln w="28575">
            <a:solidFill>
              <a:srgbClr val="0000FF"/>
            </a:solidFill>
            <a:tailEnd type="triangle"/>
          </a:ln>
        </p:spPr>
        <p:style>
          <a:lnRef idx="1">
            <a:schemeClr val="accent6"/>
          </a:lnRef>
          <a:fillRef idx="0">
            <a:schemeClr val="accent6"/>
          </a:fillRef>
          <a:effectRef idx="0">
            <a:schemeClr val="accent6"/>
          </a:effectRef>
          <a:fontRef idx="minor">
            <a:schemeClr val="tx1"/>
          </a:fontRef>
        </p:style>
      </p:cxnSp>
      <p:sp>
        <p:nvSpPr>
          <p:cNvPr id="24" name="TextBox 23">
            <a:extLst>
              <a:ext uri="{FF2B5EF4-FFF2-40B4-BE49-F238E27FC236}">
                <a16:creationId xmlns:a16="http://schemas.microsoft.com/office/drawing/2014/main" id="{0305259D-8E89-47E3-9C6B-0A3B82C44215}"/>
              </a:ext>
            </a:extLst>
          </p:cNvPr>
          <p:cNvSpPr txBox="1"/>
          <p:nvPr/>
        </p:nvSpPr>
        <p:spPr>
          <a:xfrm>
            <a:off x="889080" y="2462192"/>
            <a:ext cx="855583" cy="461665"/>
          </a:xfrm>
          <a:prstGeom prst="rect">
            <a:avLst/>
          </a:prstGeom>
          <a:noFill/>
        </p:spPr>
        <p:txBody>
          <a:bodyPr wrap="squar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l-GR" sz="24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Δ</a:t>
            </a:r>
            <a:r>
              <a:rPr kumimoji="0" lang="en-US" sz="24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E</a:t>
            </a:r>
            <a:r>
              <a:rPr kumimoji="0" lang="en-US" sz="2400" b="1" i="0" u="none" strike="noStrike" kern="1200" cap="none" spc="0" normalizeH="0" baseline="-25000" noProof="0" dirty="0">
                <a:ln>
                  <a:noFill/>
                </a:ln>
                <a:solidFill>
                  <a:srgbClr val="C00000"/>
                </a:solidFill>
                <a:effectLst/>
                <a:uLnTx/>
                <a:uFillTx/>
                <a:latin typeface="Arial" panose="020B0604020202020204" pitchFamily="34" charset="0"/>
                <a:ea typeface="MS PGothic" panose="020B0600070205080204" pitchFamily="34" charset="-128"/>
                <a:cs typeface="+mn-cs"/>
              </a:rPr>
              <a:t>cc</a:t>
            </a:r>
          </a:p>
        </p:txBody>
      </p:sp>
      <p:sp>
        <p:nvSpPr>
          <p:cNvPr id="39" name="TextBox 38">
            <a:extLst>
              <a:ext uri="{FF2B5EF4-FFF2-40B4-BE49-F238E27FC236}">
                <a16:creationId xmlns:a16="http://schemas.microsoft.com/office/drawing/2014/main" id="{F06E7137-B567-4D03-9E4D-6D35DFA63924}"/>
              </a:ext>
            </a:extLst>
          </p:cNvPr>
          <p:cNvSpPr txBox="1"/>
          <p:nvPr/>
        </p:nvSpPr>
        <p:spPr>
          <a:xfrm>
            <a:off x="559951" y="4056925"/>
            <a:ext cx="756920" cy="461665"/>
          </a:xfrm>
          <a:prstGeom prst="rect">
            <a:avLst/>
          </a:prstGeom>
          <a:noFill/>
        </p:spPr>
        <p:txBody>
          <a:bodyPr wrap="square">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l-GR" sz="24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Δ</a:t>
            </a:r>
            <a:r>
              <a:rPr kumimoji="0" lang="en-US" sz="24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E</a:t>
            </a:r>
            <a:r>
              <a:rPr kumimoji="0" lang="en-US" sz="2400" b="1" i="0" u="none" strike="noStrike" kern="1200" cap="none" spc="0" normalizeH="0" baseline="-25000" noProof="0" dirty="0">
                <a:ln>
                  <a:noFill/>
                </a:ln>
                <a:solidFill>
                  <a:srgbClr val="C00000"/>
                </a:solidFill>
                <a:effectLst/>
                <a:uLnTx/>
                <a:uFillTx/>
                <a:latin typeface="Arial" panose="020B0604020202020204" pitchFamily="34" charset="0"/>
                <a:ea typeface="MS PGothic" panose="020B0600070205080204" pitchFamily="34" charset="-128"/>
                <a:cs typeface="+mn-cs"/>
              </a:rPr>
              <a:t>2</a:t>
            </a:r>
          </a:p>
        </p:txBody>
      </p:sp>
      <p:sp>
        <p:nvSpPr>
          <p:cNvPr id="41" name="TextBox 40">
            <a:extLst>
              <a:ext uri="{FF2B5EF4-FFF2-40B4-BE49-F238E27FC236}">
                <a16:creationId xmlns:a16="http://schemas.microsoft.com/office/drawing/2014/main" id="{EFBBB458-80D1-4863-ADFB-5368FD96D872}"/>
              </a:ext>
            </a:extLst>
          </p:cNvPr>
          <p:cNvSpPr txBox="1"/>
          <p:nvPr/>
        </p:nvSpPr>
        <p:spPr>
          <a:xfrm>
            <a:off x="687229" y="4925040"/>
            <a:ext cx="799781" cy="461665"/>
          </a:xfrm>
          <a:prstGeom prst="rect">
            <a:avLst/>
          </a:prstGeom>
          <a:noFill/>
        </p:spPr>
        <p:txBody>
          <a:bodyPr wrap="square">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l-GR" sz="24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Δ</a:t>
            </a:r>
            <a:r>
              <a:rPr kumimoji="0" lang="en-US" sz="24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E</a:t>
            </a:r>
            <a:r>
              <a:rPr kumimoji="0" lang="en-US" sz="2400" b="1" i="0" u="none" strike="noStrike" kern="1200" cap="none" spc="0" normalizeH="0" baseline="-25000" noProof="0" dirty="0">
                <a:ln>
                  <a:noFill/>
                </a:ln>
                <a:solidFill>
                  <a:srgbClr val="C00000"/>
                </a:solidFill>
                <a:effectLst/>
                <a:uLnTx/>
                <a:uFillTx/>
                <a:latin typeface="Arial" panose="020B0604020202020204" pitchFamily="34" charset="0"/>
                <a:ea typeface="MS PGothic" panose="020B0600070205080204" pitchFamily="34" charset="-128"/>
                <a:cs typeface="+mn-cs"/>
              </a:rPr>
              <a:t>1</a:t>
            </a:r>
          </a:p>
        </p:txBody>
      </p:sp>
    </p:spTree>
    <p:extLst>
      <p:ext uri="{BB962C8B-B14F-4D97-AF65-F5344CB8AC3E}">
        <p14:creationId xmlns:p14="http://schemas.microsoft.com/office/powerpoint/2010/main" val="3298772082"/>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B094073-9D55-42BD-AF8B-D222D5FFE6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703749"/>
            <a:ext cx="6317615" cy="597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4BB40E95-73F9-4DF6-B934-6F2F94A47EE6}"/>
              </a:ext>
            </a:extLst>
          </p:cNvPr>
          <p:cNvSpPr txBox="1"/>
          <p:nvPr/>
        </p:nvSpPr>
        <p:spPr>
          <a:xfrm>
            <a:off x="579120" y="211589"/>
            <a:ext cx="3728720" cy="707886"/>
          </a:xfrm>
          <a:prstGeom prst="rect">
            <a:avLst/>
          </a:prstGeom>
          <a:noFill/>
        </p:spPr>
        <p:txBody>
          <a:bodyPr wrap="square" rtlCol="0">
            <a:spAutoFit/>
          </a:bodyPr>
          <a:lstStyle/>
          <a:p>
            <a:r>
              <a:rPr lang="en-US" sz="2000" b="1" dirty="0">
                <a:solidFill>
                  <a:srgbClr val="0000FF"/>
                </a:solidFill>
              </a:rPr>
              <a:t>E-fields of a 5-stroke flash measured at 8 stations in NM</a:t>
            </a:r>
          </a:p>
        </p:txBody>
      </p:sp>
      <p:sp>
        <p:nvSpPr>
          <p:cNvPr id="7" name="TextBox 6">
            <a:extLst>
              <a:ext uri="{FF2B5EF4-FFF2-40B4-BE49-F238E27FC236}">
                <a16:creationId xmlns:a16="http://schemas.microsoft.com/office/drawing/2014/main" id="{84A1418A-719B-4E84-8FB5-2149D4366396}"/>
              </a:ext>
            </a:extLst>
          </p:cNvPr>
          <p:cNvSpPr txBox="1"/>
          <p:nvPr/>
        </p:nvSpPr>
        <p:spPr>
          <a:xfrm>
            <a:off x="4835207" y="157818"/>
            <a:ext cx="3686175" cy="707886"/>
          </a:xfrm>
          <a:prstGeom prst="rect">
            <a:avLst/>
          </a:prstGeom>
          <a:noFill/>
        </p:spPr>
        <p:txBody>
          <a:bodyPr wrap="square" rtlCol="0">
            <a:spAutoFit/>
          </a:bodyPr>
          <a:lstStyle/>
          <a:p>
            <a:r>
              <a:rPr lang="en-US" sz="2000" b="1" dirty="0">
                <a:solidFill>
                  <a:srgbClr val="C00000"/>
                </a:solidFill>
              </a:rPr>
              <a:t>Inferred cloud charged neutralized by the 5 strokes </a:t>
            </a:r>
          </a:p>
        </p:txBody>
      </p:sp>
      <p:sp>
        <p:nvSpPr>
          <p:cNvPr id="8" name="TextBox 7">
            <a:extLst>
              <a:ext uri="{FF2B5EF4-FFF2-40B4-BE49-F238E27FC236}">
                <a16:creationId xmlns:a16="http://schemas.microsoft.com/office/drawing/2014/main" id="{FDA8AD25-B163-42F9-BF2C-16D58B0ABC45}"/>
              </a:ext>
            </a:extLst>
          </p:cNvPr>
          <p:cNvSpPr txBox="1"/>
          <p:nvPr/>
        </p:nvSpPr>
        <p:spPr>
          <a:xfrm>
            <a:off x="384254" y="4003040"/>
            <a:ext cx="1529557" cy="1015663"/>
          </a:xfrm>
          <a:prstGeom prst="rect">
            <a:avLst/>
          </a:prstGeom>
          <a:noFill/>
        </p:spPr>
        <p:txBody>
          <a:bodyPr wrap="square" rtlCol="0">
            <a:spAutoFit/>
          </a:bodyPr>
          <a:lstStyle/>
          <a:p>
            <a:r>
              <a:rPr lang="en-US" sz="2000" dirty="0"/>
              <a:t>Preliminary breakdown</a:t>
            </a:r>
          </a:p>
          <a:p>
            <a:r>
              <a:rPr lang="en-US" sz="2000" dirty="0"/>
              <a:t>(A + B)</a:t>
            </a:r>
          </a:p>
        </p:txBody>
      </p:sp>
    </p:spTree>
    <p:extLst>
      <p:ext uri="{BB962C8B-B14F-4D97-AF65-F5344CB8AC3E}">
        <p14:creationId xmlns:p14="http://schemas.microsoft.com/office/powerpoint/2010/main" val="39193624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41121" y="792480"/>
            <a:ext cx="6584648" cy="5176432"/>
          </a:xfrm>
          <a:prstGeom prst="rect">
            <a:avLst/>
          </a:prstGeom>
        </p:spPr>
      </p:pic>
      <p:sp>
        <p:nvSpPr>
          <p:cNvPr id="2" name="TextBox 1">
            <a:extLst>
              <a:ext uri="{FF2B5EF4-FFF2-40B4-BE49-F238E27FC236}">
                <a16:creationId xmlns:a16="http://schemas.microsoft.com/office/drawing/2014/main" id="{226AF261-82E1-4C97-A4FE-725A25E1CFD1}"/>
              </a:ext>
            </a:extLst>
          </p:cNvPr>
          <p:cNvSpPr txBox="1"/>
          <p:nvPr/>
        </p:nvSpPr>
        <p:spPr>
          <a:xfrm>
            <a:off x="1747521" y="84594"/>
            <a:ext cx="6268719" cy="707886"/>
          </a:xfrm>
          <a:prstGeom prst="rect">
            <a:avLst/>
          </a:prstGeom>
          <a:noFill/>
        </p:spPr>
        <p:txBody>
          <a:bodyPr wrap="square" rtlCol="0">
            <a:spAutoFit/>
          </a:bodyPr>
          <a:lstStyle/>
          <a:p>
            <a:r>
              <a:rPr lang="en-US" sz="2000" b="1" dirty="0">
                <a:solidFill>
                  <a:srgbClr val="0000FF"/>
                </a:solidFill>
              </a:rPr>
              <a:t>Inferred charges neutralized by individual strokes and continuing currents in 4 -CGs in New Mexico</a:t>
            </a:r>
          </a:p>
        </p:txBody>
      </p:sp>
      <p:sp>
        <p:nvSpPr>
          <p:cNvPr id="3" name="TextBox 2">
            <a:extLst>
              <a:ext uri="{FF2B5EF4-FFF2-40B4-BE49-F238E27FC236}">
                <a16:creationId xmlns:a16="http://schemas.microsoft.com/office/drawing/2014/main" id="{E3E1DDF0-0C5D-4EAC-83BF-4BFE9F4A9F7B}"/>
              </a:ext>
            </a:extLst>
          </p:cNvPr>
          <p:cNvSpPr txBox="1"/>
          <p:nvPr/>
        </p:nvSpPr>
        <p:spPr>
          <a:xfrm>
            <a:off x="1239520" y="5973904"/>
            <a:ext cx="7762240" cy="707886"/>
          </a:xfrm>
          <a:prstGeom prst="rect">
            <a:avLst/>
          </a:prstGeom>
          <a:noFill/>
        </p:spPr>
        <p:txBody>
          <a:bodyPr wrap="square" rtlCol="0">
            <a:spAutoFit/>
          </a:bodyPr>
          <a:lstStyle/>
          <a:p>
            <a:r>
              <a:rPr lang="en-US" sz="2000" b="1" dirty="0">
                <a:solidFill>
                  <a:srgbClr val="C00000"/>
                </a:solidFill>
              </a:rPr>
              <a:t>Elevation varies from 4.5 to 6.0 km (one exception 3.6 km)</a:t>
            </a:r>
          </a:p>
          <a:p>
            <a:r>
              <a:rPr lang="en-US" sz="2000" b="1" dirty="0">
                <a:solidFill>
                  <a:srgbClr val="C00000"/>
                </a:solidFill>
              </a:rPr>
              <a:t>Temperature varies from -9 to -17</a:t>
            </a:r>
            <a:r>
              <a:rPr lang="en-US" sz="2000" b="1" baseline="30000" dirty="0">
                <a:solidFill>
                  <a:srgbClr val="C00000"/>
                </a:solidFill>
              </a:rPr>
              <a:t>o</a:t>
            </a:r>
            <a:r>
              <a:rPr lang="en-US" sz="2000" b="1" dirty="0">
                <a:solidFill>
                  <a:srgbClr val="C00000"/>
                </a:solidFill>
              </a:rPr>
              <a:t> C (</a:t>
            </a:r>
            <a:r>
              <a:rPr lang="en-US" sz="2000" b="1">
                <a:solidFill>
                  <a:srgbClr val="C00000"/>
                </a:solidFill>
              </a:rPr>
              <a:t>mixed-phase region)</a:t>
            </a:r>
            <a:endParaRPr lang="en-US" sz="2000" b="1" dirty="0">
              <a:solidFill>
                <a:srgbClr val="C00000"/>
              </a:solidFill>
            </a:endParaRPr>
          </a:p>
        </p:txBody>
      </p:sp>
      <p:sp>
        <p:nvSpPr>
          <p:cNvPr id="5" name="TextBox 4">
            <a:extLst>
              <a:ext uri="{FF2B5EF4-FFF2-40B4-BE49-F238E27FC236}">
                <a16:creationId xmlns:a16="http://schemas.microsoft.com/office/drawing/2014/main" id="{C8CF3FB8-2533-464C-A335-B34EF238846E}"/>
              </a:ext>
            </a:extLst>
          </p:cNvPr>
          <p:cNvSpPr txBox="1"/>
          <p:nvPr/>
        </p:nvSpPr>
        <p:spPr>
          <a:xfrm>
            <a:off x="7600649" y="3228945"/>
            <a:ext cx="1401111" cy="400110"/>
          </a:xfrm>
          <a:prstGeom prst="rect">
            <a:avLst/>
          </a:prstGeom>
          <a:noFill/>
        </p:spPr>
        <p:txBody>
          <a:bodyPr wrap="square" rtlCol="0">
            <a:spAutoFit/>
          </a:bodyPr>
          <a:lstStyle/>
          <a:p>
            <a:r>
              <a:rPr lang="en-US" sz="2000" b="1" dirty="0"/>
              <a:t>20 </a:t>
            </a:r>
            <a:r>
              <a:rPr lang="en-US" sz="2000" b="1" dirty="0" err="1"/>
              <a:t>nC</a:t>
            </a:r>
            <a:r>
              <a:rPr lang="en-US" sz="2000" b="1" dirty="0"/>
              <a:t>/m</a:t>
            </a:r>
            <a:r>
              <a:rPr lang="en-US" sz="2000" b="1" baseline="30000" dirty="0"/>
              <a:t>3</a:t>
            </a:r>
          </a:p>
        </p:txBody>
      </p:sp>
    </p:spTree>
    <p:extLst>
      <p:ext uri="{BB962C8B-B14F-4D97-AF65-F5344CB8AC3E}">
        <p14:creationId xmlns:p14="http://schemas.microsoft.com/office/powerpoint/2010/main" val="39225859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 name="Picture 188"/>
          <p:cNvPicPr>
            <a:picLocks noChangeAspect="1"/>
          </p:cNvPicPr>
          <p:nvPr/>
        </p:nvPicPr>
        <p:blipFill>
          <a:blip r:embed="rId2"/>
          <a:stretch>
            <a:fillRect/>
          </a:stretch>
        </p:blipFill>
        <p:spPr>
          <a:xfrm>
            <a:off x="1129848" y="197799"/>
            <a:ext cx="7474800" cy="5583116"/>
          </a:xfrm>
          <a:prstGeom prst="rect">
            <a:avLst/>
          </a:prstGeom>
        </p:spPr>
      </p:pic>
      <p:sp>
        <p:nvSpPr>
          <p:cNvPr id="191" name="TextBox 190"/>
          <p:cNvSpPr txBox="1"/>
          <p:nvPr/>
        </p:nvSpPr>
        <p:spPr>
          <a:xfrm>
            <a:off x="105507" y="5811716"/>
            <a:ext cx="8713177" cy="923330"/>
          </a:xfrm>
          <a:prstGeom prst="rect">
            <a:avLst/>
          </a:prstGeom>
          <a:noFill/>
        </p:spPr>
        <p:txBody>
          <a:bodyPr wrap="square" rtlCol="0">
            <a:spAutoFit/>
          </a:bodyPr>
          <a:lstStyle/>
          <a:p>
            <a:pPr marL="0" marR="0" lvl="0" indent="0" algn="just" defTabSz="4572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An isolated thundercloud in the central New Mexico, with rudimentary indication of how electric charge is thought to be distributed and around the thundercloud, as inferred from the remote and </a:t>
            </a:r>
            <a:r>
              <a:rPr kumimoji="0" lang="en-US" altLang="en-US" sz="1800" b="0" i="1"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in situ </a:t>
            </a: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observations. Adapted from </a:t>
            </a:r>
            <a:r>
              <a:rPr kumimoji="0" lang="en-US" altLang="en-US" sz="1800" b="0" i="0" u="none" strike="noStrike" kern="1200" cap="none" spc="0" normalizeH="0" baseline="0" noProof="0" dirty="0" err="1">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Krehbiel</a:t>
            </a: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 (1986).</a:t>
            </a:r>
          </a:p>
        </p:txBody>
      </p:sp>
      <p:sp>
        <p:nvSpPr>
          <p:cNvPr id="192" name="TextBox 191"/>
          <p:cNvSpPr txBox="1"/>
          <p:nvPr/>
        </p:nvSpPr>
        <p:spPr>
          <a:xfrm>
            <a:off x="3345471" y="3745523"/>
            <a:ext cx="1116624" cy="369332"/>
          </a:xfrm>
          <a:prstGeom prst="rect">
            <a:avLst/>
          </a:prstGeom>
          <a:solidFill>
            <a:srgbClr val="FFFF00"/>
          </a:solidFill>
        </p:spPr>
        <p:txBody>
          <a:bodyPr wrap="squar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LPCR </a:t>
            </a:r>
            <a:r>
              <a:rPr kumimoji="0" lang="en-US" sz="1800" b="0"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a:t>
            </a:r>
          </a:p>
        </p:txBody>
      </p:sp>
      <p:sp>
        <p:nvSpPr>
          <p:cNvPr id="193" name="TextBox 192"/>
          <p:cNvSpPr txBox="1"/>
          <p:nvPr/>
        </p:nvSpPr>
        <p:spPr>
          <a:xfrm>
            <a:off x="3068516" y="4281854"/>
            <a:ext cx="1223412" cy="369332"/>
          </a:xfrm>
          <a:prstGeom prst="rect">
            <a:avLst/>
          </a:prstGeom>
          <a:solidFill>
            <a:srgbClr val="FFFF00"/>
          </a:solidFill>
        </p:spPr>
        <p:txBody>
          <a:bodyPr wrap="non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Corona→</a:t>
            </a:r>
          </a:p>
        </p:txBody>
      </p:sp>
      <p:sp>
        <p:nvSpPr>
          <p:cNvPr id="194" name="TextBox 193"/>
          <p:cNvSpPr txBox="1"/>
          <p:nvPr/>
        </p:nvSpPr>
        <p:spPr>
          <a:xfrm>
            <a:off x="1200186" y="751715"/>
            <a:ext cx="2903359" cy="369332"/>
          </a:xfrm>
          <a:prstGeom prst="rect">
            <a:avLst/>
          </a:prstGeom>
          <a:solidFill>
            <a:srgbClr val="FFFF00"/>
          </a:solidFill>
        </p:spPr>
        <p:txBody>
          <a:bodyPr wrap="non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Negative screening layer</a:t>
            </a:r>
          </a:p>
        </p:txBody>
      </p:sp>
      <p:sp>
        <p:nvSpPr>
          <p:cNvPr id="195" name="TextBox 194"/>
          <p:cNvSpPr txBox="1"/>
          <p:nvPr/>
        </p:nvSpPr>
        <p:spPr>
          <a:xfrm>
            <a:off x="7948246" y="1477108"/>
            <a:ext cx="1056700" cy="646331"/>
          </a:xfrm>
          <a:prstGeom prst="rect">
            <a:avLst/>
          </a:prstGeom>
          <a:solidFill>
            <a:srgbClr val="FFFF00"/>
          </a:solidFill>
        </p:spPr>
        <p:txBody>
          <a:bodyPr wrap="non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800" b="1" i="0" u="sng"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Main</a:t>
            </a:r>
          </a:p>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800" b="1" i="0" u="sng" strike="noStrike" kern="1200" cap="none" spc="0" normalizeH="0" baseline="0" noProof="0" dirty="0">
                <a:ln>
                  <a:noFill/>
                </a:ln>
                <a:solidFill>
                  <a:srgbClr val="C00000"/>
                </a:solidFill>
                <a:effectLst/>
                <a:uLnTx/>
                <a:uFillTx/>
                <a:latin typeface="Arial" panose="020B0604020202020204" pitchFamily="34" charset="0"/>
                <a:ea typeface="MS PGothic" panose="020B0600070205080204" pitchFamily="34" charset="-128"/>
                <a:cs typeface="+mn-cs"/>
              </a:rPr>
              <a:t>positive</a:t>
            </a:r>
          </a:p>
        </p:txBody>
      </p:sp>
      <p:sp>
        <p:nvSpPr>
          <p:cNvPr id="196" name="TextBox 195"/>
          <p:cNvSpPr txBox="1"/>
          <p:nvPr/>
        </p:nvSpPr>
        <p:spPr>
          <a:xfrm>
            <a:off x="7948246" y="2831095"/>
            <a:ext cx="1120820" cy="646331"/>
          </a:xfrm>
          <a:prstGeom prst="rect">
            <a:avLst/>
          </a:prstGeom>
          <a:solidFill>
            <a:srgbClr val="FFFF00"/>
          </a:solidFill>
        </p:spPr>
        <p:txBody>
          <a:bodyPr wrap="non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800" b="1" i="0" u="sng"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Main</a:t>
            </a:r>
          </a:p>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800" b="1" i="0" u="sng"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mn-cs"/>
              </a:rPr>
              <a:t>negative</a:t>
            </a:r>
          </a:p>
        </p:txBody>
      </p:sp>
      <p:sp>
        <p:nvSpPr>
          <p:cNvPr id="2" name="TextBox 1"/>
          <p:cNvSpPr txBox="1"/>
          <p:nvPr/>
        </p:nvSpPr>
        <p:spPr>
          <a:xfrm>
            <a:off x="7189286" y="1430941"/>
            <a:ext cx="589084" cy="369332"/>
          </a:xfrm>
          <a:prstGeom prst="rect">
            <a:avLst/>
          </a:prstGeom>
          <a:noFill/>
          <a:ln w="28575">
            <a:solidFill>
              <a:srgbClr val="00B050"/>
            </a:solidFill>
          </a:ln>
        </p:spPr>
        <p:txBody>
          <a:bodyPr wrap="square" rtlCol="0">
            <a:spAutoFit/>
          </a:bodyPr>
          <a:lstStyle/>
          <a:p>
            <a:endParaRPr lang="en-US" dirty="0"/>
          </a:p>
        </p:txBody>
      </p:sp>
      <p:sp>
        <p:nvSpPr>
          <p:cNvPr id="3" name="TextBox 2"/>
          <p:cNvSpPr txBox="1"/>
          <p:nvPr/>
        </p:nvSpPr>
        <p:spPr>
          <a:xfrm>
            <a:off x="6479931" y="3648808"/>
            <a:ext cx="465992" cy="369332"/>
          </a:xfrm>
          <a:prstGeom prst="rect">
            <a:avLst/>
          </a:prstGeom>
          <a:noFill/>
          <a:ln w="28575">
            <a:solidFill>
              <a:srgbClr val="00B050"/>
            </a:solidFill>
          </a:ln>
        </p:spPr>
        <p:txBody>
          <a:bodyPr wrap="square" rtlCol="0">
            <a:spAutoFit/>
          </a:bodyPr>
          <a:lstStyle/>
          <a:p>
            <a:endParaRPr lang="en-US" dirty="0"/>
          </a:p>
        </p:txBody>
      </p:sp>
    </p:spTree>
    <p:extLst>
      <p:ext uri="{BB962C8B-B14F-4D97-AF65-F5344CB8AC3E}">
        <p14:creationId xmlns:p14="http://schemas.microsoft.com/office/powerpoint/2010/main" val="18794145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0" y="6477000"/>
            <a:ext cx="304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D7DFC197-4DFB-404D-854F-BE43C82448A8}" type="slidenum">
              <a:rPr kumimoji="0" lang="en-US" altLang="en-US" sz="9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35</a:t>
            </a:fld>
            <a:endParaRPr kumimoji="0" lang="en-US" altLang="en-US" sz="9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endParaRPr>
          </a:p>
        </p:txBody>
      </p:sp>
      <p:pic>
        <p:nvPicPr>
          <p:cNvPr id="58377" name="Picture 12" descr="fig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0397" y="287627"/>
            <a:ext cx="6662371" cy="5192730"/>
          </a:xfrm>
          <a:prstGeom prst="rect">
            <a:avLst/>
          </a:prstGeom>
          <a:solidFill>
            <a:srgbClr val="FFFF00"/>
          </a:solidFill>
          <a:ln>
            <a:noFill/>
          </a:ln>
        </p:spPr>
      </p:pic>
      <p:sp>
        <p:nvSpPr>
          <p:cNvPr id="58378" name="Text Box 13"/>
          <p:cNvSpPr txBox="1">
            <a:spLocks noChangeArrowheads="1"/>
          </p:cNvSpPr>
          <p:nvPr/>
        </p:nvSpPr>
        <p:spPr bwMode="auto">
          <a:xfrm>
            <a:off x="111760" y="5174040"/>
            <a:ext cx="903224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just" defTabSz="4572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Negative charges (</a:t>
            </a:r>
            <a:r>
              <a:rPr kumimoji="0" lang="en-US" altLang="en-US" sz="1600" b="0" i="0" u="none" strike="noStrike" kern="1200" cap="none" spc="0" normalizeH="0" baseline="0" noProof="0" dirty="0">
                <a:ln>
                  <a:noFill/>
                </a:ln>
                <a:solidFill>
                  <a:srgbClr val="CC3300"/>
                </a:solidFill>
                <a:effectLst/>
                <a:uLnTx/>
                <a:uFillTx/>
                <a:latin typeface="Arial" panose="020B0604020202020204" pitchFamily="34" charset="0"/>
                <a:ea typeface="MS PGothic" panose="020B0600070205080204" pitchFamily="34" charset="-128"/>
                <a:cs typeface="Arial" panose="020B0604020202020204" pitchFamily="34" charset="0"/>
              </a:rPr>
              <a:t>circles</a:t>
            </a:r>
            <a:r>
              <a:rPr kumimoji="0" lang="en-US" altLang="en-US" sz="16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 neutralized by ground flashes, and point-dipole charge moments (</a:t>
            </a:r>
            <a:r>
              <a:rPr kumimoji="0" lang="en-US" altLang="en-US" sz="1600" b="0" i="0" u="none" strike="noStrike" kern="1200" cap="none" spc="0" normalizeH="0" baseline="0" noProof="0" dirty="0">
                <a:ln>
                  <a:noFill/>
                </a:ln>
                <a:solidFill>
                  <a:srgbClr val="CC3300"/>
                </a:solidFill>
                <a:effectLst/>
                <a:uLnTx/>
                <a:uFillTx/>
                <a:latin typeface="Arial" panose="020B0604020202020204" pitchFamily="34" charset="0"/>
                <a:ea typeface="MS PGothic" panose="020B0600070205080204" pitchFamily="34" charset="-128"/>
                <a:cs typeface="Arial" panose="020B0604020202020204" pitchFamily="34" charset="0"/>
              </a:rPr>
              <a:t>arrows</a:t>
            </a:r>
            <a:r>
              <a:rPr kumimoji="0" lang="en-US" altLang="en-US" sz="16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 describing the effective positive charge transfer by cloud flashes as a function of time for a portion of a Florida storm. The numbers in the circles give the magnitudes of the neutralized charges in coulombs. In cloud flashes, </a:t>
            </a:r>
            <a:r>
              <a:rPr kumimoji="0" lang="en-US" altLang="en-US" sz="1600" b="1" i="0" u="none" strike="noStrike" kern="1200" cap="none" spc="0" normalizeH="0" baseline="0" noProof="0" dirty="0">
                <a:ln>
                  <a:noFill/>
                </a:ln>
                <a:solidFill>
                  <a:srgbClr val="CC3300"/>
                </a:solidFill>
                <a:effectLst/>
                <a:uLnTx/>
                <a:uFillTx/>
                <a:latin typeface="Arial" panose="020B0604020202020204" pitchFamily="34" charset="0"/>
                <a:ea typeface="MS PGothic" panose="020B0600070205080204" pitchFamily="34" charset="-128"/>
                <a:cs typeface="Arial" panose="020B0604020202020204" pitchFamily="34" charset="0"/>
              </a:rPr>
              <a:t>negative</a:t>
            </a:r>
            <a:r>
              <a:rPr kumimoji="0" lang="en-US" altLang="en-US" sz="1600" b="0" i="0" u="none" strike="noStrike" kern="1200" cap="none" spc="0" normalizeH="0" baseline="0" noProof="0" dirty="0">
                <a:ln>
                  <a:noFill/>
                </a:ln>
                <a:solidFill>
                  <a:srgbClr val="CC3300"/>
                </a:solidFill>
                <a:effectLst/>
                <a:uLnTx/>
                <a:uFillTx/>
                <a:latin typeface="Arial" panose="020B0604020202020204" pitchFamily="34" charset="0"/>
                <a:ea typeface="MS PGothic" panose="020B0600070205080204" pitchFamily="34" charset="-128"/>
                <a:cs typeface="Arial" panose="020B0604020202020204" pitchFamily="34" charset="0"/>
              </a:rPr>
              <a:t> charge was effectively transported in the direction opposite to that of the arrow</a:t>
            </a:r>
            <a:r>
              <a:rPr kumimoji="0" lang="en-US" altLang="en-US" sz="16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 to neutralize a positive charge of equal magnitude. The dot in the middle of each arrow represents the apparent single location of these two charges. </a:t>
            </a:r>
          </a:p>
        </p:txBody>
      </p:sp>
      <p:sp>
        <p:nvSpPr>
          <p:cNvPr id="58379" name="Text Box 14"/>
          <p:cNvSpPr txBox="1">
            <a:spLocks noChangeArrowheads="1"/>
          </p:cNvSpPr>
          <p:nvPr/>
        </p:nvSpPr>
        <p:spPr bwMode="auto">
          <a:xfrm>
            <a:off x="698500" y="60325"/>
            <a:ext cx="76469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FF"/>
                </a:solidFill>
                <a:effectLst/>
                <a:uLnTx/>
                <a:uFillTx/>
                <a:latin typeface="Arial" panose="020B0604020202020204" pitchFamily="34" charset="0"/>
                <a:ea typeface="MS PGothic" panose="020B0600070205080204" pitchFamily="34" charset="-128"/>
                <a:cs typeface="Times New Roman" panose="02020603050405020304" pitchFamily="18" charset="0"/>
              </a:rPr>
              <a:t>   Cloud Charge Structure and Mechanisms of Cloud Electrification</a:t>
            </a:r>
          </a:p>
        </p:txBody>
      </p:sp>
      <p:sp>
        <p:nvSpPr>
          <p:cNvPr id="58380" name="Line 15"/>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sp>
        <p:nvSpPr>
          <p:cNvPr id="58381" name="Rectangle 8"/>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79DEBC0A-E52D-48EC-8660-9F89BEA3CBFB}" type="slidenum">
              <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rPr>
              <a:pPr marL="0" marR="0" lvl="0" indent="0" algn="ctr" defTabSz="457200" rtl="0" eaLnBrk="1" fontAlgn="base" latinLnBrk="0" hangingPunct="1">
                <a:lnSpc>
                  <a:spcPct val="100000"/>
                </a:lnSpc>
                <a:spcBef>
                  <a:spcPct val="0"/>
                </a:spcBef>
                <a:spcAft>
                  <a:spcPct val="0"/>
                </a:spcAft>
                <a:buClrTx/>
                <a:buSzTx/>
                <a:buFontTx/>
                <a:buNone/>
                <a:tabLst/>
                <a:defRPr/>
              </a:pPr>
              <a:t>35</a:t>
            </a:fld>
            <a:endParaRPr kumimoji="0" lang="en-US" altLang="en-US" sz="1200" b="0" i="0" u="none" strike="noStrike" kern="1200" cap="none" spc="0" normalizeH="0" baseline="0" noProof="0">
              <a:ln>
                <a:noFill/>
              </a:ln>
              <a:solidFill>
                <a:srgbClr val="FF6600"/>
              </a:solidFill>
              <a:effectLst/>
              <a:uLnTx/>
              <a:uFillTx/>
              <a:latin typeface="Times New Roman" panose="02020603050405020304" pitchFamily="18" charset="0"/>
              <a:ea typeface="MS PGothic" panose="020B0600070205080204" pitchFamily="34" charset="-128"/>
              <a:cs typeface="+mn-cs"/>
            </a:endParaRPr>
          </a:p>
        </p:txBody>
      </p:sp>
      <p:sp>
        <p:nvSpPr>
          <p:cNvPr id="2" name="TextBox 1"/>
          <p:cNvSpPr txBox="1"/>
          <p:nvPr/>
        </p:nvSpPr>
        <p:spPr>
          <a:xfrm>
            <a:off x="7469175" y="2705899"/>
            <a:ext cx="328856" cy="1569660"/>
          </a:xfrm>
          <a:prstGeom prst="rect">
            <a:avLst/>
          </a:prstGeom>
          <a:noFill/>
          <a:ln w="38100">
            <a:solidFill>
              <a:srgbClr val="00B050"/>
            </a:solidFill>
          </a:ln>
        </p:spPr>
        <p:txBody>
          <a:bodyPr wrap="square" rtlCol="0">
            <a:spAutoFit/>
          </a:bodyPr>
          <a:lstStyle/>
          <a:p>
            <a:endParaRPr lang="en-US" dirty="0"/>
          </a:p>
        </p:txBody>
      </p:sp>
      <p:sp>
        <p:nvSpPr>
          <p:cNvPr id="3" name="TextBox 2"/>
          <p:cNvSpPr txBox="1"/>
          <p:nvPr/>
        </p:nvSpPr>
        <p:spPr>
          <a:xfrm>
            <a:off x="1626552" y="2179252"/>
            <a:ext cx="435928" cy="1196536"/>
          </a:xfrm>
          <a:prstGeom prst="rect">
            <a:avLst/>
          </a:prstGeom>
          <a:noFill/>
          <a:ln w="38100">
            <a:solidFill>
              <a:srgbClr val="00B050"/>
            </a:solidFill>
          </a:ln>
        </p:spPr>
        <p:txBody>
          <a:bodyPr wrap="square" rtlCol="0">
            <a:spAutoFit/>
          </a:bodyPr>
          <a:lstStyle/>
          <a:p>
            <a:endParaRPr lang="en-US" dirty="0"/>
          </a:p>
        </p:txBody>
      </p:sp>
      <p:sp>
        <p:nvSpPr>
          <p:cNvPr id="4" name="TextBox 3">
            <a:extLst>
              <a:ext uri="{FF2B5EF4-FFF2-40B4-BE49-F238E27FC236}">
                <a16:creationId xmlns:a16="http://schemas.microsoft.com/office/drawing/2014/main" id="{EC35D122-8868-48AB-8E47-4B2F669B1C0C}"/>
              </a:ext>
            </a:extLst>
          </p:cNvPr>
          <p:cNvSpPr txBox="1"/>
          <p:nvPr/>
        </p:nvSpPr>
        <p:spPr>
          <a:xfrm>
            <a:off x="7527888" y="642569"/>
            <a:ext cx="1456777" cy="1200329"/>
          </a:xfrm>
          <a:prstGeom prst="rect">
            <a:avLst/>
          </a:prstGeom>
          <a:solidFill>
            <a:schemeClr val="accent5">
              <a:lumMod val="20000"/>
              <a:lumOff val="80000"/>
            </a:schemeClr>
          </a:solidFill>
        </p:spPr>
        <p:txBody>
          <a:bodyPr wrap="square" rtlCol="0">
            <a:spAutoFit/>
          </a:bodyPr>
          <a:lstStyle/>
          <a:p>
            <a:r>
              <a:rPr lang="en-US" dirty="0"/>
              <a:t>Point-charge and point-dipole solutions</a:t>
            </a:r>
          </a:p>
        </p:txBody>
      </p:sp>
    </p:spTree>
    <p:extLst>
      <p:ext uri="{BB962C8B-B14F-4D97-AF65-F5344CB8AC3E}">
        <p14:creationId xmlns:p14="http://schemas.microsoft.com/office/powerpoint/2010/main" val="12167991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753381" y="409039"/>
            <a:ext cx="5637237" cy="6189616"/>
          </a:xfrm>
          <a:prstGeom prst="rect">
            <a:avLst/>
          </a:prstGeom>
        </p:spPr>
      </p:pic>
      <p:sp>
        <p:nvSpPr>
          <p:cNvPr id="2" name="TextBox 1"/>
          <p:cNvSpPr txBox="1"/>
          <p:nvPr/>
        </p:nvSpPr>
        <p:spPr>
          <a:xfrm>
            <a:off x="2242038" y="409039"/>
            <a:ext cx="4695093" cy="681207"/>
          </a:xfrm>
          <a:prstGeom prst="rect">
            <a:avLst/>
          </a:prstGeom>
          <a:noFill/>
          <a:ln w="28575">
            <a:solidFill>
              <a:srgbClr val="C00000"/>
            </a:solidFill>
          </a:ln>
        </p:spPr>
        <p:txBody>
          <a:bodyPr wrap="square" rtlCol="0">
            <a:spAutoFit/>
          </a:bodyPr>
          <a:lstStyle/>
          <a:p>
            <a:endParaRPr lang="en-US" dirty="0"/>
          </a:p>
        </p:txBody>
      </p:sp>
      <p:sp>
        <p:nvSpPr>
          <p:cNvPr id="3" name="TextBox 2"/>
          <p:cNvSpPr txBox="1"/>
          <p:nvPr/>
        </p:nvSpPr>
        <p:spPr>
          <a:xfrm>
            <a:off x="3956538" y="1890346"/>
            <a:ext cx="211016" cy="3692769"/>
          </a:xfrm>
          <a:prstGeom prst="rect">
            <a:avLst/>
          </a:prstGeom>
          <a:noFill/>
          <a:ln w="28575">
            <a:solidFill>
              <a:srgbClr val="0000FF"/>
            </a:solidFill>
          </a:ln>
        </p:spPr>
        <p:txBody>
          <a:bodyPr wrap="square" rtlCol="0">
            <a:spAutoFit/>
          </a:bodyPr>
          <a:lstStyle/>
          <a:p>
            <a:endParaRPr lang="en-US" dirty="0"/>
          </a:p>
        </p:txBody>
      </p:sp>
      <p:sp>
        <p:nvSpPr>
          <p:cNvPr id="5" name="TextBox 4"/>
          <p:cNvSpPr txBox="1"/>
          <p:nvPr/>
        </p:nvSpPr>
        <p:spPr>
          <a:xfrm>
            <a:off x="2127738" y="2206870"/>
            <a:ext cx="2347546" cy="237392"/>
          </a:xfrm>
          <a:prstGeom prst="rect">
            <a:avLst/>
          </a:prstGeom>
          <a:noFill/>
          <a:ln w="28575">
            <a:solidFill>
              <a:srgbClr val="00B050"/>
            </a:solidFill>
          </a:ln>
        </p:spPr>
        <p:txBody>
          <a:bodyPr wrap="square" rtlCol="0">
            <a:spAutoFit/>
          </a:bodyPr>
          <a:lstStyle/>
          <a:p>
            <a:endParaRPr lang="en-US" dirty="0"/>
          </a:p>
        </p:txBody>
      </p:sp>
    </p:spTree>
    <p:extLst>
      <p:ext uri="{BB962C8B-B14F-4D97-AF65-F5344CB8AC3E}">
        <p14:creationId xmlns:p14="http://schemas.microsoft.com/office/powerpoint/2010/main" val="42631689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9186" y="1009580"/>
            <a:ext cx="7807460" cy="4561840"/>
          </a:xfrm>
          <a:prstGeom prst="rect">
            <a:avLst/>
          </a:prstGeom>
        </p:spPr>
      </p:pic>
      <p:sp>
        <p:nvSpPr>
          <p:cNvPr id="3" name="TextBox 2">
            <a:extLst>
              <a:ext uri="{FF2B5EF4-FFF2-40B4-BE49-F238E27FC236}">
                <a16:creationId xmlns:a16="http://schemas.microsoft.com/office/drawing/2014/main" id="{4279056C-8D90-40FC-87F3-033E0291CB86}"/>
              </a:ext>
            </a:extLst>
          </p:cNvPr>
          <p:cNvSpPr txBox="1"/>
          <p:nvPr/>
        </p:nvSpPr>
        <p:spPr>
          <a:xfrm>
            <a:off x="81076" y="5571420"/>
            <a:ext cx="9123679" cy="707886"/>
          </a:xfrm>
          <a:prstGeom prst="rect">
            <a:avLst/>
          </a:prstGeom>
          <a:noFill/>
        </p:spPr>
        <p:txBody>
          <a:bodyPr wrap="square" rtlCol="0">
            <a:spAutoFit/>
          </a:bodyPr>
          <a:lstStyle/>
          <a:p>
            <a:r>
              <a:rPr lang="en-US" sz="2000" dirty="0"/>
              <a:t>The main negative charge appears to remain at approximately constant altitude (</a:t>
            </a:r>
            <a:r>
              <a:rPr lang="en-US" sz="2000" b="1" dirty="0">
                <a:solidFill>
                  <a:srgbClr val="0000FF"/>
                </a:solidFill>
              </a:rPr>
              <a:t>about 7 km</a:t>
            </a:r>
            <a:r>
              <a:rPr lang="en-US" sz="2000" dirty="0"/>
              <a:t>) and temperature level (</a:t>
            </a:r>
            <a:r>
              <a:rPr lang="en-US" sz="2000" b="1" dirty="0">
                <a:solidFill>
                  <a:srgbClr val="0000FF"/>
                </a:solidFill>
              </a:rPr>
              <a:t>about -15</a:t>
            </a:r>
            <a:r>
              <a:rPr lang="en-US" sz="2000" b="1" baseline="30000" dirty="0">
                <a:solidFill>
                  <a:srgbClr val="0000FF"/>
                </a:solidFill>
              </a:rPr>
              <a:t>o</a:t>
            </a:r>
            <a:r>
              <a:rPr lang="en-US" sz="2000" b="1" dirty="0">
                <a:solidFill>
                  <a:srgbClr val="0000FF"/>
                </a:solidFill>
              </a:rPr>
              <a:t> C</a:t>
            </a:r>
            <a:r>
              <a:rPr lang="en-US" sz="2000" dirty="0"/>
              <a:t>) as the thunderstorm grows.</a:t>
            </a:r>
          </a:p>
        </p:txBody>
      </p:sp>
      <p:sp>
        <p:nvSpPr>
          <p:cNvPr id="4" name="TextBox 3">
            <a:extLst>
              <a:ext uri="{FF2B5EF4-FFF2-40B4-BE49-F238E27FC236}">
                <a16:creationId xmlns:a16="http://schemas.microsoft.com/office/drawing/2014/main" id="{2039FE87-F009-4646-856D-3F5AD07997C5}"/>
              </a:ext>
            </a:extLst>
          </p:cNvPr>
          <p:cNvSpPr txBox="1"/>
          <p:nvPr/>
        </p:nvSpPr>
        <p:spPr>
          <a:xfrm>
            <a:off x="670560" y="295870"/>
            <a:ext cx="7853680" cy="707886"/>
          </a:xfrm>
          <a:prstGeom prst="rect">
            <a:avLst/>
          </a:prstGeom>
          <a:noFill/>
        </p:spPr>
        <p:txBody>
          <a:bodyPr wrap="square" rtlCol="0">
            <a:spAutoFit/>
          </a:bodyPr>
          <a:lstStyle/>
          <a:p>
            <a:r>
              <a:rPr lang="en-US" sz="2000" b="1" dirty="0"/>
              <a:t>Inferred heights of charges neutralized by 13 ICs and 2 CGs in a small Florida thunderstorm (8-minute total duration)</a:t>
            </a:r>
          </a:p>
        </p:txBody>
      </p:sp>
      <p:sp>
        <p:nvSpPr>
          <p:cNvPr id="5" name="Flowchart: Connector 4">
            <a:extLst>
              <a:ext uri="{FF2B5EF4-FFF2-40B4-BE49-F238E27FC236}">
                <a16:creationId xmlns:a16="http://schemas.microsoft.com/office/drawing/2014/main" id="{62993221-3380-48EC-BD1B-20CF6F292676}"/>
              </a:ext>
            </a:extLst>
          </p:cNvPr>
          <p:cNvSpPr/>
          <p:nvPr/>
        </p:nvSpPr>
        <p:spPr>
          <a:xfrm>
            <a:off x="1899920" y="2357120"/>
            <a:ext cx="457200" cy="467360"/>
          </a:xfrm>
          <a:prstGeom prst="flowChartConnector">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lowchart: Connector 7">
            <a:extLst>
              <a:ext uri="{FF2B5EF4-FFF2-40B4-BE49-F238E27FC236}">
                <a16:creationId xmlns:a16="http://schemas.microsoft.com/office/drawing/2014/main" id="{6734F17C-98A2-49FA-B8EB-CAED73589503}"/>
              </a:ext>
            </a:extLst>
          </p:cNvPr>
          <p:cNvSpPr/>
          <p:nvPr/>
        </p:nvSpPr>
        <p:spPr>
          <a:xfrm>
            <a:off x="1905000" y="2937580"/>
            <a:ext cx="457200" cy="467360"/>
          </a:xfrm>
          <a:prstGeom prst="flowChartConnector">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7BC341F4-8DD0-424F-A5E4-358C9D3EDF4E}"/>
              </a:ext>
            </a:extLst>
          </p:cNvPr>
          <p:cNvSpPr txBox="1"/>
          <p:nvPr/>
        </p:nvSpPr>
        <p:spPr>
          <a:xfrm>
            <a:off x="1188720" y="2849210"/>
            <a:ext cx="6959600" cy="682060"/>
          </a:xfrm>
          <a:prstGeom prst="rect">
            <a:avLst/>
          </a:prstGeom>
          <a:noFill/>
          <a:ln w="38100">
            <a:solidFill>
              <a:srgbClr val="00B050"/>
            </a:solidFill>
          </a:ln>
        </p:spPr>
        <p:txBody>
          <a:bodyPr wrap="square" rtlCol="0">
            <a:spAutoFit/>
          </a:bodyPr>
          <a:lstStyle/>
          <a:p>
            <a:endParaRPr lang="en-US" dirty="0"/>
          </a:p>
        </p:txBody>
      </p:sp>
    </p:spTree>
    <p:extLst>
      <p:ext uri="{BB962C8B-B14F-4D97-AF65-F5344CB8AC3E}">
        <p14:creationId xmlns:p14="http://schemas.microsoft.com/office/powerpoint/2010/main" val="38382128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ChangeArrowheads="1"/>
          </p:cNvSpPr>
          <p:nvPr/>
        </p:nvSpPr>
        <p:spPr bwMode="auto">
          <a:xfrm>
            <a:off x="0" y="6477000"/>
            <a:ext cx="304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fld id="{C4D00484-C2B0-41C6-B6CD-A85013EE2833}" type="slidenum">
              <a:rPr lang="en-US" altLang="en-US" sz="900">
                <a:solidFill>
                  <a:srgbClr val="FF6600"/>
                </a:solidFill>
                <a:latin typeface="Times New Roman" panose="02020603050405020304" pitchFamily="18" charset="0"/>
              </a:rPr>
              <a:pPr algn="ctr" eaLnBrk="1" hangingPunct="1">
                <a:spcBef>
                  <a:spcPct val="0"/>
                </a:spcBef>
                <a:buFontTx/>
                <a:buNone/>
              </a:pPr>
              <a:t>38</a:t>
            </a:fld>
            <a:endParaRPr lang="en-US" altLang="en-US" sz="900">
              <a:solidFill>
                <a:srgbClr val="FF6600"/>
              </a:solidFill>
              <a:latin typeface="Times New Roman" panose="02020603050405020304" pitchFamily="18" charset="0"/>
            </a:endParaRPr>
          </a:p>
        </p:txBody>
      </p:sp>
      <p:sp>
        <p:nvSpPr>
          <p:cNvPr id="60419"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20"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21"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p>
        </p:txBody>
      </p:sp>
      <p:sp>
        <p:nvSpPr>
          <p:cNvPr id="60422"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p>
        </p:txBody>
      </p:sp>
      <p:pic>
        <p:nvPicPr>
          <p:cNvPr id="60423" name="Picture 7"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4" name="Picture 9"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5" name="Picture 12" descr="fig3-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457200"/>
            <a:ext cx="754380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6" name="Text Box 13"/>
          <p:cNvSpPr txBox="1">
            <a:spLocks noChangeArrowheads="1"/>
          </p:cNvSpPr>
          <p:nvPr/>
        </p:nvSpPr>
        <p:spPr bwMode="auto">
          <a:xfrm>
            <a:off x="628650" y="5035331"/>
            <a:ext cx="83058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buFontTx/>
              <a:buNone/>
            </a:pPr>
            <a:r>
              <a:rPr lang="en-US" altLang="en-US" sz="1800" dirty="0">
                <a:latin typeface="Arial" panose="020B0604020202020204" pitchFamily="34" charset="0"/>
                <a:cs typeface="Arial" panose="020B0604020202020204" pitchFamily="34" charset="0"/>
              </a:rPr>
              <a:t>The location, shown by the small irregular contours inside the cloud boundaries, of ground flash charge sources observed in summer thunderstorms in Florida and New Mexico and in winter thunderstorms in Japan, using </a:t>
            </a:r>
            <a:r>
              <a:rPr lang="en-US" altLang="en-US" sz="1800" b="1" dirty="0">
                <a:solidFill>
                  <a:srgbClr val="C00000"/>
                </a:solidFill>
                <a:latin typeface="Arial" panose="020B0604020202020204" pitchFamily="34" charset="0"/>
                <a:cs typeface="Arial" panose="020B0604020202020204" pitchFamily="34" charset="0"/>
              </a:rPr>
              <a:t>simultaneous measurements of electric field at a number of ground stations</a:t>
            </a:r>
            <a:r>
              <a:rPr lang="en-US" altLang="en-US" sz="1800" dirty="0">
                <a:latin typeface="Arial" panose="020B0604020202020204" pitchFamily="34" charset="0"/>
                <a:cs typeface="Arial" panose="020B0604020202020204" pitchFamily="34" charset="0"/>
              </a:rPr>
              <a:t>. Adapted from </a:t>
            </a:r>
            <a:r>
              <a:rPr lang="en-US" altLang="en-US" sz="1800" dirty="0" err="1">
                <a:latin typeface="Arial" panose="020B0604020202020204" pitchFamily="34" charset="0"/>
                <a:cs typeface="Arial" panose="020B0604020202020204" pitchFamily="34" charset="0"/>
              </a:rPr>
              <a:t>Krehbiel</a:t>
            </a:r>
            <a:r>
              <a:rPr lang="en-US" altLang="en-US" sz="1800" dirty="0">
                <a:latin typeface="Arial" panose="020B0604020202020204" pitchFamily="34" charset="0"/>
                <a:cs typeface="Arial" panose="020B0604020202020204" pitchFamily="34" charset="0"/>
              </a:rPr>
              <a:t> (1986).</a:t>
            </a:r>
          </a:p>
        </p:txBody>
      </p:sp>
      <p:sp>
        <p:nvSpPr>
          <p:cNvPr id="60427" name="Line 14"/>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28" name="Text Box 15"/>
          <p:cNvSpPr txBox="1">
            <a:spLocks noChangeArrowheads="1"/>
          </p:cNvSpPr>
          <p:nvPr/>
        </p:nvSpPr>
        <p:spPr bwMode="auto">
          <a:xfrm>
            <a:off x="698500" y="60325"/>
            <a:ext cx="76469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2000">
                <a:solidFill>
                  <a:srgbClr val="0000FF"/>
                </a:solidFill>
                <a:latin typeface="Arial" panose="020B0604020202020204" pitchFamily="34" charset="0"/>
                <a:cs typeface="Times New Roman" panose="02020603050405020304" pitchFamily="18" charset="0"/>
              </a:rPr>
              <a:t>   Cloud Charge Structure and Mechanisms of Cloud Electrification</a:t>
            </a:r>
          </a:p>
        </p:txBody>
      </p:sp>
      <p:sp>
        <p:nvSpPr>
          <p:cNvPr id="60429" name="Rectangle 8"/>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fld id="{276896E6-0EA4-455E-955E-A86471FDB6AB}" type="slidenum">
              <a:rPr lang="en-US" altLang="en-US" sz="1200">
                <a:solidFill>
                  <a:srgbClr val="FF6600"/>
                </a:solidFill>
                <a:latin typeface="Times New Roman" panose="02020603050405020304" pitchFamily="18" charset="0"/>
              </a:rPr>
              <a:pPr algn="ctr" eaLnBrk="1" hangingPunct="1">
                <a:spcBef>
                  <a:spcPct val="0"/>
                </a:spcBef>
                <a:buFontTx/>
                <a:buNone/>
              </a:pPr>
              <a:t>38</a:t>
            </a:fld>
            <a:endParaRPr lang="en-US" altLang="en-US" sz="1200">
              <a:solidFill>
                <a:srgbClr val="FF6600"/>
              </a:solidFill>
              <a:latin typeface="Times New Roman" panose="02020603050405020304" pitchFamily="18" charset="0"/>
            </a:endParaRPr>
          </a:p>
        </p:txBody>
      </p:sp>
      <p:sp>
        <p:nvSpPr>
          <p:cNvPr id="2" name="TextBox 1"/>
          <p:cNvSpPr txBox="1"/>
          <p:nvPr/>
        </p:nvSpPr>
        <p:spPr>
          <a:xfrm>
            <a:off x="4026877" y="1098549"/>
            <a:ext cx="684823" cy="413728"/>
          </a:xfrm>
          <a:prstGeom prst="rect">
            <a:avLst/>
          </a:prstGeom>
          <a:noFill/>
          <a:ln w="28575">
            <a:solidFill>
              <a:srgbClr val="C00000"/>
            </a:solidFill>
          </a:ln>
        </p:spPr>
        <p:txBody>
          <a:bodyPr wrap="square" rtlCol="0">
            <a:spAutoFit/>
          </a:bodyPr>
          <a:lstStyle/>
          <a:p>
            <a:endParaRPr lang="en-US" dirty="0"/>
          </a:p>
        </p:txBody>
      </p:sp>
      <p:sp>
        <p:nvSpPr>
          <p:cNvPr id="3" name="TextBox 2"/>
          <p:cNvSpPr txBox="1"/>
          <p:nvPr/>
        </p:nvSpPr>
        <p:spPr>
          <a:xfrm>
            <a:off x="6831623" y="2528459"/>
            <a:ext cx="712177" cy="522472"/>
          </a:xfrm>
          <a:prstGeom prst="rect">
            <a:avLst/>
          </a:prstGeom>
          <a:noFill/>
          <a:ln w="28575">
            <a:solidFill>
              <a:srgbClr val="C00000"/>
            </a:solidFill>
          </a:ln>
        </p:spPr>
        <p:txBody>
          <a:bodyPr wrap="square" rtlCol="0">
            <a:spAutoFit/>
          </a:bodyPr>
          <a:lstStyle/>
          <a:p>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87193" y="108217"/>
            <a:ext cx="5044255" cy="6641565"/>
          </a:xfrm>
          <a:prstGeom prst="rect">
            <a:avLst/>
          </a:prstGeom>
        </p:spPr>
      </p:pic>
      <p:sp>
        <p:nvSpPr>
          <p:cNvPr id="3" name="TextBox 2"/>
          <p:cNvSpPr txBox="1"/>
          <p:nvPr/>
        </p:nvSpPr>
        <p:spPr>
          <a:xfrm>
            <a:off x="3588836" y="912184"/>
            <a:ext cx="1314450" cy="2647950"/>
          </a:xfrm>
          <a:prstGeom prst="rect">
            <a:avLst/>
          </a:prstGeom>
          <a:noFill/>
          <a:ln w="28575">
            <a:solidFill>
              <a:srgbClr val="C00000"/>
            </a:solidFill>
          </a:ln>
        </p:spPr>
        <p:txBody>
          <a:bodyPr wrap="squar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endParaRPr>
          </a:p>
        </p:txBody>
      </p:sp>
      <p:sp>
        <p:nvSpPr>
          <p:cNvPr id="4" name="TextBox 3"/>
          <p:cNvSpPr txBox="1"/>
          <p:nvPr/>
        </p:nvSpPr>
        <p:spPr>
          <a:xfrm>
            <a:off x="2434845" y="5945816"/>
            <a:ext cx="2468441" cy="237392"/>
          </a:xfrm>
          <a:prstGeom prst="rect">
            <a:avLst/>
          </a:prstGeom>
          <a:noFill/>
          <a:ln w="19050">
            <a:solidFill>
              <a:srgbClr val="00B050"/>
            </a:solidFill>
          </a:ln>
        </p:spPr>
        <p:txBody>
          <a:bodyPr wrap="squar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endParaRPr>
          </a:p>
        </p:txBody>
      </p:sp>
      <p:sp>
        <p:nvSpPr>
          <p:cNvPr id="5" name="TextBox 4"/>
          <p:cNvSpPr txBox="1"/>
          <p:nvPr/>
        </p:nvSpPr>
        <p:spPr>
          <a:xfrm>
            <a:off x="6473783" y="606630"/>
            <a:ext cx="1832344" cy="523220"/>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800" b="1" i="0" u="sng" strike="noStrike" kern="1200" cap="none" spc="0" normalizeH="0" baseline="0" noProof="0" dirty="0">
                <a:ln>
                  <a:noFill/>
                </a:ln>
                <a:solidFill>
                  <a:srgbClr val="0000FF"/>
                </a:solidFill>
                <a:effectLst/>
                <a:uLnTx/>
                <a:uFillTx/>
                <a:latin typeface="Timies New Roman" charset="0"/>
                <a:ea typeface="MS PGothic" panose="020B0600070205080204" pitchFamily="34" charset="-128"/>
                <a:cs typeface="+mn-cs"/>
              </a:rPr>
              <a:t>Gauss Law</a:t>
            </a:r>
          </a:p>
        </p:txBody>
      </p:sp>
      <p:pic>
        <p:nvPicPr>
          <p:cNvPr id="6" name="Picture 27" descr="Pictur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4118" y="1171986"/>
            <a:ext cx="2218837" cy="1106919"/>
          </a:xfrm>
          <a:prstGeom prst="rect">
            <a:avLst/>
          </a:prstGeom>
          <a:solidFill>
            <a:srgbClr val="FFFF00"/>
          </a:solidFill>
          <a:ln>
            <a:noFill/>
          </a:ln>
        </p:spPr>
      </p:pic>
      <p:graphicFrame>
        <p:nvGraphicFramePr>
          <p:cNvPr id="7" name="Object 3"/>
          <p:cNvGraphicFramePr>
            <a:graphicFrameLocks noChangeAspect="1"/>
          </p:cNvGraphicFramePr>
          <p:nvPr>
            <p:extLst>
              <p:ext uri="{D42A27DB-BD31-4B8C-83A1-F6EECF244321}">
                <p14:modId xmlns:p14="http://schemas.microsoft.com/office/powerpoint/2010/main" val="1536001734"/>
              </p:ext>
            </p:extLst>
          </p:nvPr>
        </p:nvGraphicFramePr>
        <p:xfrm>
          <a:off x="5173809" y="2655027"/>
          <a:ext cx="3797469" cy="1135669"/>
        </p:xfrm>
        <a:graphic>
          <a:graphicData uri="http://schemas.openxmlformats.org/presentationml/2006/ole">
            <mc:AlternateContent xmlns:mc="http://schemas.openxmlformats.org/markup-compatibility/2006">
              <mc:Choice xmlns:v="urn:schemas-microsoft-com:vml" Requires="v">
                <p:oleObj spid="_x0000_s193537" name="Equation" r:id="rId5" imgW="1485255" imgH="444307" progId="Equation.3">
                  <p:embed/>
                </p:oleObj>
              </mc:Choice>
              <mc:Fallback>
                <p:oleObj name="Equation" r:id="rId5" imgW="1485255" imgH="444307" progId="Equation.3">
                  <p:embed/>
                  <p:pic>
                    <p:nvPicPr>
                      <p:cNvPr id="7"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73809" y="2655027"/>
                        <a:ext cx="3797469" cy="1135669"/>
                      </a:xfrm>
                      <a:prstGeom prst="rect">
                        <a:avLst/>
                      </a:prstGeom>
                      <a:solidFill>
                        <a:schemeClr val="accent6">
                          <a:lumMod val="20000"/>
                          <a:lumOff val="80000"/>
                        </a:schemeClr>
                      </a:solidFill>
                      <a:ln>
                        <a:noFill/>
                      </a:ln>
                      <a:effectLst/>
                    </p:spPr>
                  </p:pic>
                </p:oleObj>
              </mc:Fallback>
            </mc:AlternateContent>
          </a:graphicData>
        </a:graphic>
      </p:graphicFrame>
      <p:graphicFrame>
        <p:nvGraphicFramePr>
          <p:cNvPr id="8" name="Object 4"/>
          <p:cNvGraphicFramePr>
            <a:graphicFrameLocks noChangeAspect="1"/>
          </p:cNvGraphicFramePr>
          <p:nvPr>
            <p:extLst>
              <p:ext uri="{D42A27DB-BD31-4B8C-83A1-F6EECF244321}">
                <p14:modId xmlns:p14="http://schemas.microsoft.com/office/powerpoint/2010/main" val="2966193323"/>
              </p:ext>
            </p:extLst>
          </p:nvPr>
        </p:nvGraphicFramePr>
        <p:xfrm>
          <a:off x="6367032" y="5377981"/>
          <a:ext cx="2085923" cy="1135669"/>
        </p:xfrm>
        <a:graphic>
          <a:graphicData uri="http://schemas.openxmlformats.org/presentationml/2006/ole">
            <mc:AlternateContent xmlns:mc="http://schemas.openxmlformats.org/markup-compatibility/2006">
              <mc:Choice xmlns:v="urn:schemas-microsoft-com:vml" Requires="v">
                <p:oleObj spid="_x0000_s193538" name="Equation" r:id="rId7" imgW="723586" imgH="393529" progId="Equation.3">
                  <p:embed/>
                </p:oleObj>
              </mc:Choice>
              <mc:Fallback>
                <p:oleObj name="Equation" r:id="rId7" imgW="723586" imgH="393529" progId="Equation.3">
                  <p:embed/>
                  <p:pic>
                    <p:nvPicPr>
                      <p:cNvPr id="8"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67032" y="5377981"/>
                        <a:ext cx="2085923" cy="1135669"/>
                      </a:xfrm>
                      <a:prstGeom prst="rect">
                        <a:avLst/>
                      </a:prstGeom>
                      <a:solidFill>
                        <a:srgbClr val="FFFF00"/>
                      </a:solidFill>
                      <a:ln>
                        <a:noFill/>
                      </a:ln>
                      <a:effectLst/>
                    </p:spPr>
                  </p:pic>
                </p:oleObj>
              </mc:Fallback>
            </mc:AlternateContent>
          </a:graphicData>
        </a:graphic>
      </p:graphicFrame>
      <p:sp>
        <p:nvSpPr>
          <p:cNvPr id="9" name="TextBox 8">
            <a:extLst>
              <a:ext uri="{FF2B5EF4-FFF2-40B4-BE49-F238E27FC236}">
                <a16:creationId xmlns:a16="http://schemas.microsoft.com/office/drawing/2014/main" id="{490BC19A-8A04-4AD8-A9A0-7AF57946E7E8}"/>
              </a:ext>
            </a:extLst>
          </p:cNvPr>
          <p:cNvSpPr txBox="1"/>
          <p:nvPr/>
        </p:nvSpPr>
        <p:spPr>
          <a:xfrm>
            <a:off x="7203439" y="2655026"/>
            <a:ext cx="1767839" cy="1135669"/>
          </a:xfrm>
          <a:prstGeom prst="rect">
            <a:avLst/>
          </a:prstGeom>
          <a:noFill/>
          <a:ln w="38100">
            <a:solidFill>
              <a:srgbClr val="0000FF"/>
            </a:solidFill>
          </a:ln>
        </p:spPr>
        <p:txBody>
          <a:bodyPr wrap="square" rtlCol="0">
            <a:spAutoFit/>
          </a:bodyPr>
          <a:lstStyle/>
          <a:p>
            <a:endParaRPr lang="en-US" dirty="0"/>
          </a:p>
        </p:txBody>
      </p:sp>
      <p:sp>
        <p:nvSpPr>
          <p:cNvPr id="10" name="TextBox 9">
            <a:extLst>
              <a:ext uri="{FF2B5EF4-FFF2-40B4-BE49-F238E27FC236}">
                <a16:creationId xmlns:a16="http://schemas.microsoft.com/office/drawing/2014/main" id="{0063D9FB-66CA-4C55-B055-AF2DBEDF8DE3}"/>
              </a:ext>
            </a:extLst>
          </p:cNvPr>
          <p:cNvSpPr txBox="1"/>
          <p:nvPr/>
        </p:nvSpPr>
        <p:spPr>
          <a:xfrm>
            <a:off x="81823" y="114777"/>
            <a:ext cx="8980354" cy="461665"/>
          </a:xfrm>
          <a:prstGeom prst="rect">
            <a:avLst/>
          </a:prstGeom>
          <a:solidFill>
            <a:schemeClr val="accent5">
              <a:lumMod val="20000"/>
              <a:lumOff val="80000"/>
            </a:schemeClr>
          </a:solidFill>
        </p:spPr>
        <p:txBody>
          <a:bodyPr wrap="square" rtlCol="0">
            <a:spAutoFit/>
          </a:bodyPr>
          <a:lstStyle/>
          <a:p>
            <a:r>
              <a:rPr lang="en-US" sz="2400" dirty="0"/>
              <a:t>Cloud charge structure from in-situ measurements (New Mexico)</a:t>
            </a:r>
          </a:p>
        </p:txBody>
      </p:sp>
      <p:sp>
        <p:nvSpPr>
          <p:cNvPr id="11" name="TextBox 10">
            <a:extLst>
              <a:ext uri="{FF2B5EF4-FFF2-40B4-BE49-F238E27FC236}">
                <a16:creationId xmlns:a16="http://schemas.microsoft.com/office/drawing/2014/main" id="{43C0B410-C859-4E14-B9A6-B361F09981F8}"/>
              </a:ext>
            </a:extLst>
          </p:cNvPr>
          <p:cNvSpPr txBox="1"/>
          <p:nvPr/>
        </p:nvSpPr>
        <p:spPr>
          <a:xfrm>
            <a:off x="6234118" y="4166817"/>
            <a:ext cx="2522689" cy="1200329"/>
          </a:xfrm>
          <a:prstGeom prst="rect">
            <a:avLst/>
          </a:prstGeom>
          <a:noFill/>
        </p:spPr>
        <p:txBody>
          <a:bodyPr wrap="square" rtlCol="0">
            <a:spAutoFit/>
          </a:bodyPr>
          <a:lstStyle/>
          <a:p>
            <a:r>
              <a:rPr lang="en-US" sz="2400" dirty="0"/>
              <a:t>One-dimensional approximation to Gauss Law:</a:t>
            </a:r>
          </a:p>
        </p:txBody>
      </p:sp>
    </p:spTree>
    <p:extLst>
      <p:ext uri="{BB962C8B-B14F-4D97-AF65-F5344CB8AC3E}">
        <p14:creationId xmlns:p14="http://schemas.microsoft.com/office/powerpoint/2010/main" val="25141874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 name="Picture 188"/>
          <p:cNvPicPr>
            <a:picLocks noChangeAspect="1"/>
          </p:cNvPicPr>
          <p:nvPr/>
        </p:nvPicPr>
        <p:blipFill>
          <a:blip r:embed="rId2"/>
          <a:stretch>
            <a:fillRect/>
          </a:stretch>
        </p:blipFill>
        <p:spPr>
          <a:xfrm>
            <a:off x="1129848" y="197799"/>
            <a:ext cx="7474800" cy="5583116"/>
          </a:xfrm>
          <a:prstGeom prst="rect">
            <a:avLst/>
          </a:prstGeom>
        </p:spPr>
      </p:pic>
      <p:sp>
        <p:nvSpPr>
          <p:cNvPr id="191" name="TextBox 190"/>
          <p:cNvSpPr txBox="1"/>
          <p:nvPr/>
        </p:nvSpPr>
        <p:spPr>
          <a:xfrm>
            <a:off x="105507" y="5811716"/>
            <a:ext cx="8713177" cy="923330"/>
          </a:xfrm>
          <a:prstGeom prst="rect">
            <a:avLst/>
          </a:prstGeom>
          <a:noFill/>
        </p:spPr>
        <p:txBody>
          <a:bodyPr wrap="square" rtlCol="0">
            <a:spAutoFit/>
          </a:bodyPr>
          <a:lstStyle/>
          <a:p>
            <a:pPr algn="just" eaLnBrk="1" hangingPunct="1"/>
            <a:r>
              <a:rPr lang="en-US" altLang="en-US" dirty="0">
                <a:cs typeface="Arial" panose="020B0604020202020204" pitchFamily="34" charset="0"/>
              </a:rPr>
              <a:t>An isolated thundercloud in the central New Mexico, with rudimentary indication of how electric charge is thought to be distributed and around the thundercloud, as inferred from the remote and </a:t>
            </a:r>
            <a:r>
              <a:rPr lang="en-US" altLang="en-US" i="1" dirty="0">
                <a:cs typeface="Arial" panose="020B0604020202020204" pitchFamily="34" charset="0"/>
              </a:rPr>
              <a:t>in situ </a:t>
            </a:r>
            <a:r>
              <a:rPr lang="en-US" altLang="en-US" dirty="0">
                <a:cs typeface="Arial" panose="020B0604020202020204" pitchFamily="34" charset="0"/>
              </a:rPr>
              <a:t>observations. Adapted from </a:t>
            </a:r>
            <a:r>
              <a:rPr lang="en-US" altLang="en-US" dirty="0" err="1">
                <a:cs typeface="Arial" panose="020B0604020202020204" pitchFamily="34" charset="0"/>
              </a:rPr>
              <a:t>Krehbiel</a:t>
            </a:r>
            <a:r>
              <a:rPr lang="en-US" altLang="en-US" dirty="0">
                <a:cs typeface="Arial" panose="020B0604020202020204" pitchFamily="34" charset="0"/>
              </a:rPr>
              <a:t> (1986).</a:t>
            </a:r>
          </a:p>
        </p:txBody>
      </p:sp>
      <p:sp>
        <p:nvSpPr>
          <p:cNvPr id="192" name="TextBox 191"/>
          <p:cNvSpPr txBox="1"/>
          <p:nvPr/>
        </p:nvSpPr>
        <p:spPr>
          <a:xfrm>
            <a:off x="3345471" y="3745523"/>
            <a:ext cx="1116624" cy="369332"/>
          </a:xfrm>
          <a:prstGeom prst="rect">
            <a:avLst/>
          </a:prstGeom>
          <a:solidFill>
            <a:srgbClr val="FFFF00"/>
          </a:solidFill>
        </p:spPr>
        <p:txBody>
          <a:bodyPr wrap="square" rtlCol="0">
            <a:spAutoFit/>
          </a:bodyPr>
          <a:lstStyle/>
          <a:p>
            <a:r>
              <a:rPr lang="en-US" b="1" dirty="0">
                <a:solidFill>
                  <a:srgbClr val="C00000"/>
                </a:solidFill>
              </a:rPr>
              <a:t>LPCR </a:t>
            </a:r>
            <a:r>
              <a:rPr lang="en-US" dirty="0">
                <a:solidFill>
                  <a:srgbClr val="C00000"/>
                </a:solidFill>
              </a:rPr>
              <a:t>→</a:t>
            </a:r>
          </a:p>
        </p:txBody>
      </p:sp>
      <p:sp>
        <p:nvSpPr>
          <p:cNvPr id="193" name="TextBox 192"/>
          <p:cNvSpPr txBox="1"/>
          <p:nvPr/>
        </p:nvSpPr>
        <p:spPr>
          <a:xfrm>
            <a:off x="3068516" y="4281854"/>
            <a:ext cx="1223412" cy="369332"/>
          </a:xfrm>
          <a:prstGeom prst="rect">
            <a:avLst/>
          </a:prstGeom>
          <a:solidFill>
            <a:srgbClr val="FFFF00"/>
          </a:solidFill>
        </p:spPr>
        <p:txBody>
          <a:bodyPr wrap="none" rtlCol="0">
            <a:spAutoFit/>
          </a:bodyPr>
          <a:lstStyle/>
          <a:p>
            <a:r>
              <a:rPr lang="en-US" b="1" dirty="0">
                <a:solidFill>
                  <a:srgbClr val="C00000"/>
                </a:solidFill>
              </a:rPr>
              <a:t>Corona→</a:t>
            </a:r>
          </a:p>
        </p:txBody>
      </p:sp>
      <p:sp>
        <p:nvSpPr>
          <p:cNvPr id="194" name="TextBox 193"/>
          <p:cNvSpPr txBox="1"/>
          <p:nvPr/>
        </p:nvSpPr>
        <p:spPr>
          <a:xfrm>
            <a:off x="1200186" y="751715"/>
            <a:ext cx="2903359" cy="369332"/>
          </a:xfrm>
          <a:prstGeom prst="rect">
            <a:avLst/>
          </a:prstGeom>
          <a:solidFill>
            <a:srgbClr val="FFFF00"/>
          </a:solidFill>
        </p:spPr>
        <p:txBody>
          <a:bodyPr wrap="none" rtlCol="0">
            <a:spAutoFit/>
          </a:bodyPr>
          <a:lstStyle/>
          <a:p>
            <a:r>
              <a:rPr lang="en-US" b="1" dirty="0">
                <a:solidFill>
                  <a:srgbClr val="0000FF"/>
                </a:solidFill>
              </a:rPr>
              <a:t>Negative screening layer</a:t>
            </a:r>
          </a:p>
        </p:txBody>
      </p:sp>
      <p:sp>
        <p:nvSpPr>
          <p:cNvPr id="195" name="TextBox 194"/>
          <p:cNvSpPr txBox="1"/>
          <p:nvPr/>
        </p:nvSpPr>
        <p:spPr>
          <a:xfrm>
            <a:off x="7948246" y="1477108"/>
            <a:ext cx="1056700" cy="646331"/>
          </a:xfrm>
          <a:prstGeom prst="rect">
            <a:avLst/>
          </a:prstGeom>
          <a:solidFill>
            <a:srgbClr val="FFFF00"/>
          </a:solidFill>
        </p:spPr>
        <p:txBody>
          <a:bodyPr wrap="none" rtlCol="0">
            <a:spAutoFit/>
          </a:bodyPr>
          <a:lstStyle/>
          <a:p>
            <a:r>
              <a:rPr lang="en-US" b="1" u="sng" dirty="0">
                <a:solidFill>
                  <a:srgbClr val="C00000"/>
                </a:solidFill>
              </a:rPr>
              <a:t>Main</a:t>
            </a:r>
          </a:p>
          <a:p>
            <a:r>
              <a:rPr lang="en-US" b="1" u="sng" dirty="0">
                <a:solidFill>
                  <a:srgbClr val="C00000"/>
                </a:solidFill>
              </a:rPr>
              <a:t>positive</a:t>
            </a:r>
          </a:p>
        </p:txBody>
      </p:sp>
      <p:sp>
        <p:nvSpPr>
          <p:cNvPr id="196" name="TextBox 195"/>
          <p:cNvSpPr txBox="1"/>
          <p:nvPr/>
        </p:nvSpPr>
        <p:spPr>
          <a:xfrm>
            <a:off x="7948246" y="2831095"/>
            <a:ext cx="1120820" cy="646331"/>
          </a:xfrm>
          <a:prstGeom prst="rect">
            <a:avLst/>
          </a:prstGeom>
          <a:solidFill>
            <a:srgbClr val="FFFF00"/>
          </a:solidFill>
        </p:spPr>
        <p:txBody>
          <a:bodyPr wrap="none" rtlCol="0">
            <a:spAutoFit/>
          </a:bodyPr>
          <a:lstStyle/>
          <a:p>
            <a:r>
              <a:rPr lang="en-US" b="1" u="sng" dirty="0">
                <a:solidFill>
                  <a:srgbClr val="0000FF"/>
                </a:solidFill>
              </a:rPr>
              <a:t>Main</a:t>
            </a:r>
          </a:p>
          <a:p>
            <a:r>
              <a:rPr lang="en-US" b="1" u="sng" dirty="0">
                <a:solidFill>
                  <a:srgbClr val="0000FF"/>
                </a:solidFill>
              </a:rPr>
              <a:t>negative</a:t>
            </a:r>
          </a:p>
        </p:txBody>
      </p:sp>
    </p:spTree>
    <p:extLst>
      <p:ext uri="{BB962C8B-B14F-4D97-AF65-F5344CB8AC3E}">
        <p14:creationId xmlns:p14="http://schemas.microsoft.com/office/powerpoint/2010/main" val="12444651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0" y="6477000"/>
            <a:ext cx="304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fld id="{18AB71D3-C181-47CF-A29D-FA781F66BE2C}" type="slidenum">
              <a:rPr lang="en-US" altLang="en-US" sz="900">
                <a:solidFill>
                  <a:srgbClr val="FF6600"/>
                </a:solidFill>
                <a:latin typeface="Times New Roman" panose="02020603050405020304" pitchFamily="18" charset="0"/>
              </a:rPr>
              <a:pPr algn="ctr" eaLnBrk="1" hangingPunct="1">
                <a:spcBef>
                  <a:spcPct val="0"/>
                </a:spcBef>
                <a:buFontTx/>
                <a:buNone/>
              </a:pPr>
              <a:t>40</a:t>
            </a:fld>
            <a:endParaRPr lang="en-US" altLang="en-US" sz="900">
              <a:solidFill>
                <a:srgbClr val="FF6600"/>
              </a:solidFill>
              <a:latin typeface="Times New Roman" panose="02020603050405020304" pitchFamily="18" charset="0"/>
            </a:endParaRPr>
          </a:p>
        </p:txBody>
      </p:sp>
      <p:pic>
        <p:nvPicPr>
          <p:cNvPr id="62472" name="Picture 9"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3" name="Picture 12" descr="fig3-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78893" y="363696"/>
            <a:ext cx="41910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4" name="Text Box 13"/>
          <p:cNvSpPr txBox="1">
            <a:spLocks noChangeArrowheads="1"/>
          </p:cNvSpPr>
          <p:nvPr/>
        </p:nvSpPr>
        <p:spPr bwMode="auto">
          <a:xfrm>
            <a:off x="594360" y="5146992"/>
            <a:ext cx="84582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buFontTx/>
              <a:buNone/>
            </a:pPr>
            <a:r>
              <a:rPr lang="en-US" altLang="en-US" sz="1800" dirty="0">
                <a:latin typeface="Arial" panose="020B0604020202020204" pitchFamily="34" charset="0"/>
                <a:cs typeface="Arial" panose="020B0604020202020204" pitchFamily="34" charset="0"/>
              </a:rPr>
              <a:t>Balloon measurements of the vertical electric field inside a small </a:t>
            </a:r>
            <a:r>
              <a:rPr lang="en-US" altLang="en-US" sz="1800" b="1" dirty="0">
                <a:solidFill>
                  <a:srgbClr val="0000FF"/>
                </a:solidFill>
                <a:latin typeface="Arial" panose="020B0604020202020204" pitchFamily="34" charset="0"/>
                <a:cs typeface="Arial" panose="020B0604020202020204" pitchFamily="34" charset="0"/>
              </a:rPr>
              <a:t>Alabama</a:t>
            </a:r>
            <a:r>
              <a:rPr lang="en-US" altLang="en-US" sz="1800" dirty="0">
                <a:latin typeface="Arial" panose="020B0604020202020204" pitchFamily="34" charset="0"/>
                <a:cs typeface="Arial" panose="020B0604020202020204" pitchFamily="34" charset="0"/>
              </a:rPr>
              <a:t> thunderstorm. An upward-directed electric field is defined as positive. The values of the inferred average charge density (</a:t>
            </a:r>
            <a:r>
              <a:rPr lang="en-US" altLang="en-US" sz="1800" dirty="0">
                <a:solidFill>
                  <a:srgbClr val="C00000"/>
                </a:solidFill>
                <a:latin typeface="Arial" panose="020B0604020202020204" pitchFamily="34" charset="0"/>
                <a:cs typeface="Arial" panose="020B0604020202020204" pitchFamily="34" charset="0"/>
              </a:rPr>
              <a:t>in </a:t>
            </a:r>
            <a:r>
              <a:rPr lang="en-US" altLang="en-US" sz="1800" dirty="0" err="1">
                <a:solidFill>
                  <a:srgbClr val="C00000"/>
                </a:solidFill>
                <a:latin typeface="Arial" panose="020B0604020202020204" pitchFamily="34" charset="0"/>
                <a:cs typeface="Arial" panose="020B0604020202020204" pitchFamily="34" charset="0"/>
              </a:rPr>
              <a:t>nC</a:t>
            </a:r>
            <a:r>
              <a:rPr lang="en-US" altLang="en-US" sz="1800" dirty="0">
                <a:solidFill>
                  <a:srgbClr val="C00000"/>
                </a:solidFill>
                <a:latin typeface="Arial" panose="020B0604020202020204" pitchFamily="34" charset="0"/>
                <a:cs typeface="Arial" panose="020B0604020202020204" pitchFamily="34" charset="0"/>
              </a:rPr>
              <a:t> m</a:t>
            </a:r>
            <a:r>
              <a:rPr lang="en-US" altLang="en-US" sz="1800" baseline="30000" dirty="0">
                <a:solidFill>
                  <a:srgbClr val="C00000"/>
                </a:solidFill>
                <a:latin typeface="Arial" panose="020B0604020202020204" pitchFamily="34" charset="0"/>
                <a:cs typeface="Arial" panose="020B0604020202020204" pitchFamily="34" charset="0"/>
              </a:rPr>
              <a:t>-3</a:t>
            </a:r>
            <a:r>
              <a:rPr lang="en-US" altLang="en-US" sz="1800" dirty="0">
                <a:latin typeface="Arial" panose="020B0604020202020204" pitchFamily="34" charset="0"/>
                <a:cs typeface="Arial" panose="020B0604020202020204" pitchFamily="34" charset="0"/>
              </a:rPr>
              <a:t>) are shown on the right. </a:t>
            </a:r>
            <a:r>
              <a:rPr lang="en-US" altLang="en-US" sz="1800" b="1" dirty="0">
                <a:solidFill>
                  <a:srgbClr val="C00000"/>
                </a:solidFill>
                <a:latin typeface="Arial" panose="020B0604020202020204" pitchFamily="34" charset="0"/>
                <a:cs typeface="Arial" panose="020B0604020202020204" pitchFamily="34" charset="0"/>
              </a:rPr>
              <a:t>The field profile is indicative of a “classical” vertical </a:t>
            </a:r>
            <a:r>
              <a:rPr lang="en-US" altLang="en-US" sz="1800" b="1" dirty="0" err="1">
                <a:solidFill>
                  <a:srgbClr val="C00000"/>
                </a:solidFill>
                <a:latin typeface="Arial" panose="020B0604020202020204" pitchFamily="34" charset="0"/>
                <a:cs typeface="Arial" panose="020B0604020202020204" pitchFamily="34" charset="0"/>
              </a:rPr>
              <a:t>tripole</a:t>
            </a:r>
            <a:r>
              <a:rPr lang="en-US" altLang="en-US" sz="1800" b="1" dirty="0">
                <a:solidFill>
                  <a:srgbClr val="C00000"/>
                </a:solidFill>
                <a:latin typeface="Arial" panose="020B0604020202020204" pitchFamily="34" charset="0"/>
                <a:cs typeface="Arial" panose="020B0604020202020204" pitchFamily="34" charset="0"/>
              </a:rPr>
              <a:t> with an </a:t>
            </a:r>
            <a:r>
              <a:rPr lang="en-US" altLang="en-US" sz="1800" b="1" u="sng" dirty="0">
                <a:solidFill>
                  <a:srgbClr val="C00000"/>
                </a:solidFill>
                <a:latin typeface="Arial" panose="020B0604020202020204" pitchFamily="34" charset="0"/>
                <a:cs typeface="Arial" panose="020B0604020202020204" pitchFamily="34" charset="0"/>
              </a:rPr>
              <a:t>upper negative screening layer</a:t>
            </a:r>
            <a:r>
              <a:rPr lang="en-US" altLang="en-US" sz="1800" b="1" dirty="0">
                <a:solidFill>
                  <a:srgbClr val="C00000"/>
                </a:solidFill>
                <a:latin typeface="Arial" panose="020B0604020202020204" pitchFamily="34" charset="0"/>
                <a:cs typeface="Arial" panose="020B0604020202020204" pitchFamily="34" charset="0"/>
              </a:rPr>
              <a:t>.</a:t>
            </a:r>
            <a:r>
              <a:rPr lang="en-US" altLang="en-US" sz="1800" dirty="0">
                <a:latin typeface="Arial" panose="020B0604020202020204" pitchFamily="34" charset="0"/>
                <a:cs typeface="Arial" panose="020B0604020202020204" pitchFamily="34" charset="0"/>
              </a:rPr>
              <a:t> Adapted from Marshall and Rust (1991).</a:t>
            </a:r>
          </a:p>
        </p:txBody>
      </p:sp>
      <p:sp>
        <p:nvSpPr>
          <p:cNvPr id="62475" name="Text Box 14"/>
          <p:cNvSpPr txBox="1">
            <a:spLocks noChangeArrowheads="1"/>
          </p:cNvSpPr>
          <p:nvPr/>
        </p:nvSpPr>
        <p:spPr bwMode="auto">
          <a:xfrm>
            <a:off x="698500" y="60325"/>
            <a:ext cx="76469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2000">
                <a:solidFill>
                  <a:srgbClr val="0000FF"/>
                </a:solidFill>
                <a:latin typeface="Arial" panose="020B0604020202020204" pitchFamily="34" charset="0"/>
                <a:cs typeface="Times New Roman" panose="02020603050405020304" pitchFamily="18" charset="0"/>
              </a:rPr>
              <a:t>   Cloud Charge Structure and Mechanisms of Cloud Electrification</a:t>
            </a:r>
          </a:p>
        </p:txBody>
      </p:sp>
      <p:sp>
        <p:nvSpPr>
          <p:cNvPr id="62476" name="Line 15"/>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graphicFrame>
        <p:nvGraphicFramePr>
          <p:cNvPr id="62477" name="Object 2"/>
          <p:cNvGraphicFramePr>
            <a:graphicFrameLocks noChangeAspect="1"/>
          </p:cNvGraphicFramePr>
          <p:nvPr/>
        </p:nvGraphicFramePr>
        <p:xfrm>
          <a:off x="4514850" y="3321050"/>
          <a:ext cx="114300" cy="215900"/>
        </p:xfrm>
        <a:graphic>
          <a:graphicData uri="http://schemas.openxmlformats.org/presentationml/2006/ole">
            <mc:AlternateContent xmlns:mc="http://schemas.openxmlformats.org/markup-compatibility/2006">
              <mc:Choice xmlns:v="urn:schemas-microsoft-com:vml" Requires="v">
                <p:oleObj spid="_x0000_s194561" name="Equation" r:id="rId6" imgW="114151" imgH="215619" progId="Equation.3">
                  <p:embed/>
                </p:oleObj>
              </mc:Choice>
              <mc:Fallback>
                <p:oleObj name="Equation" r:id="rId6" imgW="114151" imgH="215619" progId="Equation.3">
                  <p:embed/>
                  <p:pic>
                    <p:nvPicPr>
                      <p:cNvPr id="62477" name="Object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14850" y="3321050"/>
                        <a:ext cx="114300" cy="21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2478" name="Text Box 18"/>
          <p:cNvSpPr txBox="1">
            <a:spLocks noChangeArrowheads="1"/>
          </p:cNvSpPr>
          <p:nvPr/>
        </p:nvSpPr>
        <p:spPr bwMode="auto">
          <a:xfrm>
            <a:off x="6480968" y="670888"/>
            <a:ext cx="206216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2400" b="1" u="sng" dirty="0">
                <a:solidFill>
                  <a:srgbClr val="C00000"/>
                </a:solidFill>
                <a:latin typeface="Timies New Roman" charset="0"/>
              </a:rPr>
              <a:t>Gauss Law</a:t>
            </a:r>
          </a:p>
          <a:p>
            <a:pPr eaLnBrk="1" hangingPunct="1">
              <a:spcBef>
                <a:spcPct val="0"/>
              </a:spcBef>
              <a:buFontTx/>
              <a:buNone/>
            </a:pPr>
            <a:endParaRPr lang="en-US" altLang="en-US" sz="1800" u="sng" dirty="0">
              <a:latin typeface="Timies New Roman" charset="0"/>
            </a:endParaRPr>
          </a:p>
          <a:p>
            <a:pPr eaLnBrk="1" hangingPunct="1">
              <a:spcBef>
                <a:spcPct val="0"/>
              </a:spcBef>
              <a:buFontTx/>
              <a:buNone/>
            </a:pPr>
            <a:endParaRPr lang="en-US" altLang="en-US" sz="1800" dirty="0"/>
          </a:p>
        </p:txBody>
      </p:sp>
      <p:graphicFrame>
        <p:nvGraphicFramePr>
          <p:cNvPr id="62479" name="Object 3"/>
          <p:cNvGraphicFramePr>
            <a:graphicFrameLocks noChangeAspect="1"/>
          </p:cNvGraphicFramePr>
          <p:nvPr>
            <p:extLst>
              <p:ext uri="{D42A27DB-BD31-4B8C-83A1-F6EECF244321}">
                <p14:modId xmlns:p14="http://schemas.microsoft.com/office/powerpoint/2010/main" val="2611229862"/>
              </p:ext>
            </p:extLst>
          </p:nvPr>
        </p:nvGraphicFramePr>
        <p:xfrm>
          <a:off x="5611225" y="2498966"/>
          <a:ext cx="3200003" cy="956991"/>
        </p:xfrm>
        <a:graphic>
          <a:graphicData uri="http://schemas.openxmlformats.org/presentationml/2006/ole">
            <mc:AlternateContent xmlns:mc="http://schemas.openxmlformats.org/markup-compatibility/2006">
              <mc:Choice xmlns:v="urn:schemas-microsoft-com:vml" Requires="v">
                <p:oleObj spid="_x0000_s194562" name="Equation" r:id="rId8" imgW="1485255" imgH="444307" progId="Equation.3">
                  <p:embed/>
                </p:oleObj>
              </mc:Choice>
              <mc:Fallback>
                <p:oleObj name="Equation" r:id="rId8" imgW="1485255" imgH="444307" progId="Equation.3">
                  <p:embed/>
                  <p:pic>
                    <p:nvPicPr>
                      <p:cNvPr id="62479" name="Object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11225" y="2498966"/>
                        <a:ext cx="3200003" cy="956991"/>
                      </a:xfrm>
                      <a:prstGeom prst="rect">
                        <a:avLst/>
                      </a:prstGeom>
                      <a:solidFill>
                        <a:schemeClr val="accent6">
                          <a:lumMod val="20000"/>
                          <a:lumOff val="80000"/>
                        </a:schemeClr>
                      </a:solidFill>
                      <a:ln>
                        <a:noFill/>
                      </a:ln>
                      <a:effectLst/>
                    </p:spPr>
                  </p:pic>
                </p:oleObj>
              </mc:Fallback>
            </mc:AlternateContent>
          </a:graphicData>
        </a:graphic>
      </p:graphicFrame>
      <p:graphicFrame>
        <p:nvGraphicFramePr>
          <p:cNvPr id="62480" name="Object 4"/>
          <p:cNvGraphicFramePr>
            <a:graphicFrameLocks noChangeAspect="1"/>
          </p:cNvGraphicFramePr>
          <p:nvPr>
            <p:extLst>
              <p:ext uri="{D42A27DB-BD31-4B8C-83A1-F6EECF244321}">
                <p14:modId xmlns:p14="http://schemas.microsoft.com/office/powerpoint/2010/main" val="1542376835"/>
              </p:ext>
            </p:extLst>
          </p:nvPr>
        </p:nvGraphicFramePr>
        <p:xfrm>
          <a:off x="6502399" y="3846114"/>
          <a:ext cx="1879597" cy="1023336"/>
        </p:xfrm>
        <a:graphic>
          <a:graphicData uri="http://schemas.openxmlformats.org/presentationml/2006/ole">
            <mc:AlternateContent xmlns:mc="http://schemas.openxmlformats.org/markup-compatibility/2006">
              <mc:Choice xmlns:v="urn:schemas-microsoft-com:vml" Requires="v">
                <p:oleObj spid="_x0000_s194563" name="Equation" r:id="rId10" imgW="723586" imgH="393529" progId="Equation.3">
                  <p:embed/>
                </p:oleObj>
              </mc:Choice>
              <mc:Fallback>
                <p:oleObj name="Equation" r:id="rId10" imgW="723586" imgH="393529" progId="Equation.3">
                  <p:embed/>
                  <p:pic>
                    <p:nvPicPr>
                      <p:cNvPr id="62480" name="Object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02399" y="3846114"/>
                        <a:ext cx="1879597" cy="1023336"/>
                      </a:xfrm>
                      <a:prstGeom prst="rect">
                        <a:avLst/>
                      </a:prstGeom>
                      <a:solidFill>
                        <a:srgbClr val="FFFF00"/>
                      </a:solidFill>
                      <a:ln>
                        <a:noFill/>
                      </a:ln>
                      <a:effectLst/>
                    </p:spPr>
                  </p:pic>
                </p:oleObj>
              </mc:Fallback>
            </mc:AlternateContent>
          </a:graphicData>
        </a:graphic>
      </p:graphicFrame>
      <p:sp>
        <p:nvSpPr>
          <p:cNvPr id="62482" name="Line 27"/>
          <p:cNvSpPr>
            <a:spLocks noChangeShapeType="1"/>
          </p:cNvSpPr>
          <p:nvPr/>
        </p:nvSpPr>
        <p:spPr bwMode="auto">
          <a:xfrm>
            <a:off x="6705600" y="434340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84" name="Rectangle 8"/>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fld id="{06FE8263-93C2-4F6B-82A0-25D972C4B40D}" type="slidenum">
              <a:rPr lang="en-US" altLang="en-US" sz="1200">
                <a:solidFill>
                  <a:srgbClr val="FF6600"/>
                </a:solidFill>
                <a:latin typeface="Times New Roman" panose="02020603050405020304" pitchFamily="18" charset="0"/>
              </a:rPr>
              <a:pPr algn="ctr" eaLnBrk="1" hangingPunct="1">
                <a:spcBef>
                  <a:spcPct val="0"/>
                </a:spcBef>
                <a:buFontTx/>
                <a:buNone/>
              </a:pPr>
              <a:t>40</a:t>
            </a:fld>
            <a:endParaRPr lang="en-US" altLang="en-US" sz="1200">
              <a:solidFill>
                <a:srgbClr val="FF6600"/>
              </a:solidFill>
              <a:latin typeface="Times New Roman" panose="02020603050405020304" pitchFamily="18" charset="0"/>
            </a:endParaRPr>
          </a:p>
        </p:txBody>
      </p:sp>
      <p:pic>
        <p:nvPicPr>
          <p:cNvPr id="62485" name="Picture 27" descr="Picture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193270" y="1179977"/>
            <a:ext cx="2035913" cy="1015663"/>
          </a:xfrm>
          <a:prstGeom prst="rect">
            <a:avLst/>
          </a:prstGeom>
          <a:solidFill>
            <a:srgbClr val="FFFF00"/>
          </a:solidFill>
          <a:ln>
            <a:noFill/>
          </a:ln>
        </p:spPr>
      </p:pic>
      <p:sp>
        <p:nvSpPr>
          <p:cNvPr id="2" name="TextBox 1"/>
          <p:cNvSpPr txBox="1"/>
          <p:nvPr/>
        </p:nvSpPr>
        <p:spPr>
          <a:xfrm>
            <a:off x="1529913" y="2802096"/>
            <a:ext cx="3488959" cy="459581"/>
          </a:xfrm>
          <a:prstGeom prst="rect">
            <a:avLst/>
          </a:prstGeom>
          <a:noFill/>
          <a:ln w="28575">
            <a:solidFill>
              <a:srgbClr val="00B050"/>
            </a:solidFill>
          </a:ln>
        </p:spPr>
        <p:txBody>
          <a:bodyPr wrap="square" rtlCol="0">
            <a:spAutoFit/>
          </a:bodyPr>
          <a:lstStyle/>
          <a:p>
            <a:endParaRPr lang="en-US" dirty="0"/>
          </a:p>
        </p:txBody>
      </p:sp>
      <p:sp>
        <p:nvSpPr>
          <p:cNvPr id="3" name="TextBox 2">
            <a:extLst>
              <a:ext uri="{FF2B5EF4-FFF2-40B4-BE49-F238E27FC236}">
                <a16:creationId xmlns:a16="http://schemas.microsoft.com/office/drawing/2014/main" id="{5735CF63-D05A-40C8-BDF6-666442FC9A43}"/>
              </a:ext>
            </a:extLst>
          </p:cNvPr>
          <p:cNvSpPr txBox="1"/>
          <p:nvPr/>
        </p:nvSpPr>
        <p:spPr>
          <a:xfrm>
            <a:off x="7368508" y="2502489"/>
            <a:ext cx="1442720" cy="939473"/>
          </a:xfrm>
          <a:prstGeom prst="rect">
            <a:avLst/>
          </a:prstGeom>
          <a:noFill/>
          <a:ln w="38100">
            <a:solidFill>
              <a:srgbClr val="0000FF"/>
            </a:solidFill>
          </a:ln>
        </p:spPr>
        <p:txBody>
          <a:bodyPr wrap="square" rtlCol="0">
            <a:spAutoFit/>
          </a:bodyPr>
          <a:lstStyle/>
          <a:p>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846138"/>
            <a:ext cx="4086225" cy="528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5" name="Title 1"/>
          <p:cNvSpPr>
            <a:spLocks noGrp="1"/>
          </p:cNvSpPr>
          <p:nvPr>
            <p:ph type="title" idx="4294967295"/>
          </p:nvPr>
        </p:nvSpPr>
        <p:spPr>
          <a:xfrm>
            <a:off x="709613" y="55245"/>
            <a:ext cx="7977503" cy="714693"/>
          </a:xfrm>
        </p:spPr>
        <p:txBody>
          <a:bodyPr/>
          <a:lstStyle/>
          <a:p>
            <a:pPr eaLnBrk="1" hangingPunct="1"/>
            <a:r>
              <a:rPr lang="en-US" altLang="en-US" sz="4000" u="sng" dirty="0"/>
              <a:t>Cloud electrical environment</a:t>
            </a:r>
          </a:p>
        </p:txBody>
      </p:sp>
      <p:sp>
        <p:nvSpPr>
          <p:cNvPr id="64516" name="Slide Number Placeholder 3"/>
          <p:cNvSpPr txBox="1">
            <a:spLocks noGrp="1"/>
          </p:cNvSpPr>
          <p:nvPr/>
        </p:nvSpPr>
        <p:spPr bwMode="auto">
          <a:xfrm>
            <a:off x="457200" y="6340475"/>
            <a:ext cx="533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97AB131-0604-480E-B83C-25DBEFD71F79}" type="slidenum">
              <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S PGothic"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en-US" altLang="en-US" sz="1200" b="0" i="0" u="none" strike="noStrike" kern="1200" cap="none" spc="0" normalizeH="0" baseline="0" noProof="0">
              <a:ln>
                <a:noFill/>
              </a:ln>
              <a:solidFill>
                <a:srgbClr val="898989"/>
              </a:solidFill>
              <a:effectLst/>
              <a:uLnTx/>
              <a:uFillTx/>
              <a:latin typeface="Calibri" panose="020F0502020204030204" pitchFamily="34" charset="0"/>
              <a:ea typeface="MS PGothic" panose="020B0600070205080204" pitchFamily="34" charset="-128"/>
              <a:cs typeface="Arial" panose="020B0604020202020204" pitchFamily="34" charset="0"/>
            </a:endParaRPr>
          </a:p>
        </p:txBody>
      </p:sp>
      <p:sp>
        <p:nvSpPr>
          <p:cNvPr id="203" name="Text Box 5"/>
          <p:cNvSpPr txBox="1">
            <a:spLocks noChangeArrowheads="1"/>
          </p:cNvSpPr>
          <p:nvPr/>
        </p:nvSpPr>
        <p:spPr bwMode="auto">
          <a:xfrm>
            <a:off x="79693" y="6086951"/>
            <a:ext cx="50053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Fig. 3a of Gurevich and Zybin (2005, Physics Today).</a:t>
            </a:r>
          </a:p>
        </p:txBody>
      </p:sp>
      <p:sp>
        <p:nvSpPr>
          <p:cNvPr id="204" name="Text Box 6"/>
          <p:cNvSpPr txBox="1">
            <a:spLocks noChangeArrowheads="1"/>
          </p:cNvSpPr>
          <p:nvPr/>
        </p:nvSpPr>
        <p:spPr bwMode="auto">
          <a:xfrm>
            <a:off x="4785360" y="835978"/>
            <a:ext cx="4196080" cy="5940088"/>
          </a:xfrm>
          <a:prstGeom prst="rect">
            <a:avLst/>
          </a:prstGeom>
          <a:noFill/>
          <a:ln w="9525">
            <a:noFill/>
            <a:miter lim="800000"/>
            <a:headEnd/>
            <a:tailEnd/>
          </a:ln>
          <a:effectLst/>
        </p:spPr>
        <p:txBody>
          <a:bodyPr wrap="square">
            <a:spAutoFit/>
          </a:body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2000" b="0" i="0" u="sng" strike="noStrike" kern="1200" cap="none" spc="0" normalizeH="0" baseline="0" noProof="0" dirty="0">
                <a:ln>
                  <a:noFill/>
                </a:ln>
                <a:solidFill>
                  <a:prstClr val="black"/>
                </a:solidFill>
                <a:effectLst/>
                <a:uLnTx/>
                <a:uFillTx/>
                <a:latin typeface="Calibri"/>
                <a:ea typeface="MS PGothic" panose="020B0600070205080204" pitchFamily="34" charset="-128"/>
                <a:cs typeface="Arial" charset="0"/>
              </a:rPr>
              <a:t>Electric field profiles in thunderclouds.</a:t>
            </a:r>
            <a:r>
              <a:rPr kumimoji="0" lang="en-US" sz="20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charset="0"/>
              </a:rPr>
              <a:t> Four examples of balloon measurements of the vertical electric field in thunderclouds are presented by color curves, adapted from </a:t>
            </a:r>
            <a:r>
              <a:rPr kumimoji="0" lang="en-US" sz="2000" b="0" i="0" u="none" strike="noStrike" kern="1200" cap="none" spc="0" normalizeH="0" baseline="0" noProof="0" dirty="0">
                <a:ln>
                  <a:noFill/>
                </a:ln>
                <a:solidFill>
                  <a:srgbClr val="0000FF"/>
                </a:solidFill>
                <a:effectLst/>
                <a:uLnTx/>
                <a:uFillTx/>
                <a:latin typeface="Calibri"/>
                <a:ea typeface="MS PGothic" panose="020B0600070205080204" pitchFamily="34" charset="-128"/>
                <a:cs typeface="Arial" charset="0"/>
              </a:rPr>
              <a:t>Marshall </a:t>
            </a:r>
            <a:r>
              <a:rPr kumimoji="0" lang="en-US" sz="2000" b="0" i="1" u="none" strike="noStrike" kern="1200" cap="none" spc="0" normalizeH="0" baseline="0" noProof="0" dirty="0">
                <a:ln>
                  <a:noFill/>
                </a:ln>
                <a:solidFill>
                  <a:srgbClr val="0000FF"/>
                </a:solidFill>
                <a:effectLst/>
                <a:uLnTx/>
                <a:uFillTx/>
                <a:latin typeface="Calibri"/>
                <a:ea typeface="MS PGothic" panose="020B0600070205080204" pitchFamily="34" charset="-128"/>
                <a:cs typeface="Arial" charset="0"/>
              </a:rPr>
              <a:t>et al</a:t>
            </a:r>
            <a:r>
              <a:rPr kumimoji="0" lang="en-US" sz="2000" b="0" i="0" u="none" strike="noStrike" kern="1200" cap="none" spc="0" normalizeH="0" baseline="0" noProof="0" dirty="0">
                <a:ln>
                  <a:noFill/>
                </a:ln>
                <a:solidFill>
                  <a:srgbClr val="0000FF"/>
                </a:solidFill>
                <a:effectLst/>
                <a:uLnTx/>
                <a:uFillTx/>
                <a:latin typeface="Calibri"/>
                <a:ea typeface="MS PGothic" panose="020B0600070205080204" pitchFamily="34" charset="-128"/>
                <a:cs typeface="Arial" charset="0"/>
              </a:rPr>
              <a:t>. (1995)</a:t>
            </a:r>
            <a:r>
              <a:rPr kumimoji="0" lang="en-US" sz="20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charset="0"/>
              </a:rPr>
              <a:t>. </a:t>
            </a:r>
          </a:p>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charset="0"/>
            </a:endParaRPr>
          </a:p>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charset="0"/>
              </a:rPr>
              <a:t>Also shown is the calculated </a:t>
            </a:r>
            <a:r>
              <a:rPr kumimoji="0" lang="en-US" sz="2000" b="0" i="0" u="none" strike="noStrike" kern="1200" cap="none" spc="0" normalizeH="0" baseline="0" noProof="0" dirty="0">
                <a:ln>
                  <a:noFill/>
                </a:ln>
                <a:solidFill>
                  <a:srgbClr val="FF0000"/>
                </a:solidFill>
                <a:effectLst/>
                <a:uLnTx/>
                <a:uFillTx/>
                <a:latin typeface="Calibri"/>
                <a:ea typeface="MS PGothic" panose="020B0600070205080204" pitchFamily="34" charset="-128"/>
                <a:cs typeface="Arial" charset="0"/>
              </a:rPr>
              <a:t>runaway breakdown critical electric field </a:t>
            </a:r>
            <a:r>
              <a:rPr kumimoji="0" lang="en-US" sz="2000" b="0" i="0" u="none" strike="noStrike" kern="1200" cap="none" spc="0" normalizeH="0" baseline="0" noProof="0" dirty="0" err="1">
                <a:ln>
                  <a:noFill/>
                </a:ln>
                <a:solidFill>
                  <a:srgbClr val="FF0000"/>
                </a:solidFill>
                <a:effectLst/>
                <a:uLnTx/>
                <a:uFillTx/>
                <a:latin typeface="Calibri"/>
                <a:ea typeface="MS PGothic" panose="020B0600070205080204" pitchFamily="34" charset="-128"/>
                <a:cs typeface="Arial" charset="0"/>
              </a:rPr>
              <a:t>E</a:t>
            </a:r>
            <a:r>
              <a:rPr kumimoji="0" lang="en-US" sz="2000" b="0" i="0" u="none" strike="noStrike" kern="1200" cap="none" spc="0" normalizeH="0" baseline="-25000" noProof="0" dirty="0" err="1">
                <a:ln>
                  <a:noFill/>
                </a:ln>
                <a:solidFill>
                  <a:srgbClr val="FF0000"/>
                </a:solidFill>
                <a:effectLst/>
                <a:uLnTx/>
                <a:uFillTx/>
                <a:latin typeface="Calibri"/>
                <a:ea typeface="MS PGothic" panose="020B0600070205080204" pitchFamily="34" charset="-128"/>
                <a:cs typeface="Arial" charset="0"/>
              </a:rPr>
              <a:t>c</a:t>
            </a:r>
            <a:r>
              <a:rPr kumimoji="0" lang="en-US" sz="20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charset="0"/>
              </a:rPr>
              <a:t>, which decreases with height because of decreasing air density. “L” denotes lightning discharges. </a:t>
            </a:r>
          </a:p>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charset="0"/>
            </a:endParaRPr>
          </a:p>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charset="0"/>
              </a:rPr>
              <a:t>	</a:t>
            </a:r>
            <a:r>
              <a:rPr kumimoji="0" lang="en-US" sz="2000" b="0" i="0" u="sng" strike="noStrike" kern="1200" cap="none" spc="0" normalizeH="0" baseline="0" noProof="0" dirty="0">
                <a:ln>
                  <a:noFill/>
                </a:ln>
                <a:solidFill>
                  <a:prstClr val="black"/>
                </a:solidFill>
                <a:effectLst/>
                <a:uLnTx/>
                <a:uFillTx/>
                <a:latin typeface="Calibri"/>
                <a:ea typeface="MS PGothic" panose="020B0600070205080204" pitchFamily="34" charset="-128"/>
                <a:cs typeface="Arial" charset="0"/>
              </a:rPr>
              <a:t>At 6 km</a:t>
            </a:r>
          </a:p>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charset="0"/>
              </a:rPr>
              <a:t>	</a:t>
            </a:r>
            <a:r>
              <a:rPr kumimoji="0" lang="en-US" sz="2000" b="0" i="0" u="none" strike="noStrike" kern="1200" cap="none" spc="0" normalizeH="0" baseline="0" noProof="0" dirty="0" err="1">
                <a:ln>
                  <a:noFill/>
                </a:ln>
                <a:solidFill>
                  <a:srgbClr val="FF0000"/>
                </a:solidFill>
                <a:effectLst/>
                <a:uLnTx/>
                <a:uFillTx/>
                <a:latin typeface="Calibri"/>
                <a:ea typeface="MS PGothic" panose="020B0600070205080204" pitchFamily="34" charset="-128"/>
                <a:cs typeface="Arial" charset="0"/>
              </a:rPr>
              <a:t>E</a:t>
            </a:r>
            <a:r>
              <a:rPr kumimoji="0" lang="en-US" sz="2000" b="0" i="0" u="none" strike="noStrike" kern="1200" cap="none" spc="0" normalizeH="0" baseline="-25000" noProof="0" dirty="0" err="1">
                <a:ln>
                  <a:noFill/>
                </a:ln>
                <a:solidFill>
                  <a:srgbClr val="FF0000"/>
                </a:solidFill>
                <a:effectLst/>
                <a:uLnTx/>
                <a:uFillTx/>
                <a:latin typeface="Calibri"/>
                <a:ea typeface="MS PGothic" panose="020B0600070205080204" pitchFamily="34" charset="-128"/>
                <a:cs typeface="Arial" charset="0"/>
              </a:rPr>
              <a:t>c</a:t>
            </a:r>
            <a:r>
              <a:rPr kumimoji="0" lang="en-US" sz="2000" b="0" i="0" u="none" strike="noStrike" kern="1200" cap="none" spc="0" normalizeH="0" baseline="0" noProof="0" dirty="0">
                <a:ln>
                  <a:noFill/>
                </a:ln>
                <a:solidFill>
                  <a:srgbClr val="FF0000"/>
                </a:solidFill>
                <a:effectLst/>
                <a:uLnTx/>
                <a:uFillTx/>
                <a:latin typeface="Calibri"/>
                <a:ea typeface="MS PGothic" panose="020B0600070205080204" pitchFamily="34" charset="-128"/>
                <a:cs typeface="Arial" charset="0"/>
              </a:rPr>
              <a:t> ~ 10</a:t>
            </a:r>
            <a:r>
              <a:rPr kumimoji="0" lang="en-US" sz="2000" b="0" i="0" u="none" strike="noStrike" kern="1200" cap="none" spc="0" normalizeH="0" baseline="30000" noProof="0" dirty="0">
                <a:ln>
                  <a:noFill/>
                </a:ln>
                <a:solidFill>
                  <a:srgbClr val="FF0000"/>
                </a:solidFill>
                <a:effectLst/>
                <a:uLnTx/>
                <a:uFillTx/>
                <a:latin typeface="Calibri"/>
                <a:ea typeface="MS PGothic" panose="020B0600070205080204" pitchFamily="34" charset="-128"/>
                <a:cs typeface="Arial" charset="0"/>
              </a:rPr>
              <a:t>5</a:t>
            </a:r>
            <a:r>
              <a:rPr kumimoji="0" lang="en-US" sz="2000" b="0" i="0" u="none" strike="noStrike" kern="1200" cap="none" spc="0" normalizeH="0" baseline="0" noProof="0" dirty="0">
                <a:ln>
                  <a:noFill/>
                </a:ln>
                <a:solidFill>
                  <a:srgbClr val="FF0000"/>
                </a:solidFill>
                <a:effectLst/>
                <a:uLnTx/>
                <a:uFillTx/>
                <a:latin typeface="Calibri"/>
                <a:ea typeface="MS PGothic" panose="020B0600070205080204" pitchFamily="34" charset="-128"/>
                <a:cs typeface="Arial" charset="0"/>
              </a:rPr>
              <a:t> V/m  (100 kV/m)</a:t>
            </a:r>
          </a:p>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0000"/>
              </a:solidFill>
              <a:effectLst/>
              <a:uLnTx/>
              <a:uFillTx/>
              <a:latin typeface="Calibri"/>
              <a:ea typeface="MS PGothic" panose="020B0600070205080204" pitchFamily="34" charset="-128"/>
              <a:cs typeface="Arial" charset="0"/>
            </a:endParaRPr>
          </a:p>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Calibri"/>
                <a:ea typeface="MS PGothic" panose="020B0600070205080204" pitchFamily="34" charset="-128"/>
                <a:cs typeface="Arial" charset="0"/>
              </a:rPr>
              <a:t>	</a:t>
            </a:r>
            <a:r>
              <a:rPr kumimoji="0" lang="en-US" sz="2000" b="0" i="0" u="none" strike="noStrike" kern="1200" cap="none" spc="0" normalizeH="0" baseline="0" noProof="0" dirty="0" err="1">
                <a:ln>
                  <a:noFill/>
                </a:ln>
                <a:solidFill>
                  <a:srgbClr val="FF0000"/>
                </a:solidFill>
                <a:effectLst/>
                <a:uLnTx/>
                <a:uFillTx/>
                <a:latin typeface="Calibri"/>
                <a:ea typeface="MS PGothic" panose="020B0600070205080204" pitchFamily="34" charset="-128"/>
                <a:cs typeface="Arial" charset="0"/>
              </a:rPr>
              <a:t>E</a:t>
            </a:r>
            <a:r>
              <a:rPr kumimoji="0" lang="en-US" sz="2000" b="0" i="0" u="none" strike="noStrike" kern="1200" cap="none" spc="0" normalizeH="0" baseline="-25000" noProof="0" dirty="0" err="1">
                <a:ln>
                  <a:noFill/>
                </a:ln>
                <a:solidFill>
                  <a:srgbClr val="FF0000"/>
                </a:solidFill>
                <a:effectLst/>
                <a:uLnTx/>
                <a:uFillTx/>
                <a:latin typeface="Calibri"/>
                <a:ea typeface="MS PGothic" panose="020B0600070205080204" pitchFamily="34" charset="-128"/>
                <a:cs typeface="Arial" charset="0"/>
              </a:rPr>
              <a:t>b</a:t>
            </a:r>
            <a:r>
              <a:rPr kumimoji="0" lang="en-US" sz="2000" b="0" i="0" u="none" strike="noStrike" kern="1200" cap="none" spc="0" normalizeH="0" baseline="0" noProof="0" dirty="0">
                <a:ln>
                  <a:noFill/>
                </a:ln>
                <a:solidFill>
                  <a:srgbClr val="FF0000"/>
                </a:solidFill>
                <a:effectLst/>
                <a:uLnTx/>
                <a:uFillTx/>
                <a:latin typeface="Calibri"/>
                <a:ea typeface="MS PGothic" panose="020B0600070205080204" pitchFamily="34" charset="-128"/>
                <a:cs typeface="Arial" charset="0"/>
              </a:rPr>
              <a:t> ~ 10</a:t>
            </a:r>
            <a:r>
              <a:rPr kumimoji="0" lang="en-US" sz="2000" b="0" i="0" u="none" strike="noStrike" kern="1200" cap="none" spc="0" normalizeH="0" baseline="30000" noProof="0" dirty="0">
                <a:ln>
                  <a:noFill/>
                </a:ln>
                <a:solidFill>
                  <a:srgbClr val="FF0000"/>
                </a:solidFill>
                <a:effectLst/>
                <a:uLnTx/>
                <a:uFillTx/>
                <a:latin typeface="Calibri"/>
                <a:ea typeface="MS PGothic" panose="020B0600070205080204" pitchFamily="34" charset="-128"/>
                <a:cs typeface="Arial" charset="0"/>
              </a:rPr>
              <a:t>6</a:t>
            </a:r>
            <a:r>
              <a:rPr kumimoji="0" lang="en-US" sz="2000" b="0" i="0" u="none" strike="noStrike" kern="1200" cap="none" spc="0" normalizeH="0" baseline="0" noProof="0" dirty="0">
                <a:ln>
                  <a:noFill/>
                </a:ln>
                <a:solidFill>
                  <a:srgbClr val="FF0000"/>
                </a:solidFill>
                <a:effectLst/>
                <a:uLnTx/>
                <a:uFillTx/>
                <a:latin typeface="Calibri"/>
                <a:ea typeface="MS PGothic" panose="020B0600070205080204" pitchFamily="34" charset="-128"/>
                <a:cs typeface="Arial" charset="0"/>
              </a:rPr>
              <a:t> V/m  (1000 kV/m)</a:t>
            </a:r>
          </a:p>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Calibri"/>
                <a:ea typeface="MS PGothic" panose="020B0600070205080204" pitchFamily="34" charset="-128"/>
                <a:cs typeface="Arial" charset="0"/>
              </a:rPr>
              <a:t>	(conventional breakdown 	electric field)</a:t>
            </a:r>
          </a:p>
        </p:txBody>
      </p:sp>
    </p:spTree>
    <p:extLst>
      <p:ext uri="{BB962C8B-B14F-4D97-AF65-F5344CB8AC3E}">
        <p14:creationId xmlns:p14="http://schemas.microsoft.com/office/powerpoint/2010/main" val="1145996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nodeType="withEffect">
                                  <p:stCondLst>
                                    <p:cond delay="0"/>
                                  </p:stCondLst>
                                  <p:childTnLst>
                                    <p:set>
                                      <p:cBhvr>
                                        <p:cTn id="6" dur="1" fill="hold">
                                          <p:stCondLst>
                                            <p:cond delay="0"/>
                                          </p:stCondLst>
                                        </p:cTn>
                                        <p:tgtEl>
                                          <p:spTgt spid="202"/>
                                        </p:tgtEl>
                                        <p:attrNameLst>
                                          <p:attrName>style.visibility</p:attrName>
                                        </p:attrNameLst>
                                      </p:cBhvr>
                                      <p:to>
                                        <p:strVal val="visible"/>
                                      </p:to>
                                    </p:set>
                                    <p:anim calcmode="lin" valueType="num">
                                      <p:cBhvr>
                                        <p:cTn id="7" dur="500" fill="hold"/>
                                        <p:tgtEl>
                                          <p:spTgt spid="202"/>
                                        </p:tgtEl>
                                        <p:attrNameLst>
                                          <p:attrName>ppt_x</p:attrName>
                                        </p:attrNameLst>
                                      </p:cBhvr>
                                      <p:tavLst>
                                        <p:tav tm="0">
                                          <p:val>
                                            <p:strVal val="#ppt_x-.2"/>
                                          </p:val>
                                        </p:tav>
                                        <p:tav tm="100000">
                                          <p:val>
                                            <p:strVal val="#ppt_x"/>
                                          </p:val>
                                        </p:tav>
                                      </p:tavLst>
                                    </p:anim>
                                    <p:anim calcmode="lin" valueType="num">
                                      <p:cBhvr>
                                        <p:cTn id="8" dur="500" fill="hold"/>
                                        <p:tgtEl>
                                          <p:spTgt spid="202"/>
                                        </p:tgtEl>
                                        <p:attrNameLst>
                                          <p:attrName>ppt_y</p:attrName>
                                        </p:attrNameLst>
                                      </p:cBhvr>
                                      <p:tavLst>
                                        <p:tav tm="0">
                                          <p:val>
                                            <p:strVal val="#ppt_y"/>
                                          </p:val>
                                        </p:tav>
                                        <p:tav tm="100000">
                                          <p:val>
                                            <p:strVal val="#ppt_y"/>
                                          </p:val>
                                        </p:tav>
                                      </p:tavLst>
                                    </p:anim>
                                    <p:animEffect transition="in" filter="wipe(right)" prLst="gradientSize: 0.1">
                                      <p:cBhvr>
                                        <p:cTn id="9" dur="500"/>
                                        <p:tgtEl>
                                          <p:spTgt spid="202"/>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203"/>
                                        </p:tgtEl>
                                        <p:attrNameLst>
                                          <p:attrName>style.visibility</p:attrName>
                                        </p:attrNameLst>
                                      </p:cBhvr>
                                      <p:to>
                                        <p:strVal val="visible"/>
                                      </p:to>
                                    </p:set>
                                    <p:anim calcmode="lin" valueType="num">
                                      <p:cBhvr>
                                        <p:cTn id="12" dur="500" fill="hold"/>
                                        <p:tgtEl>
                                          <p:spTgt spid="203"/>
                                        </p:tgtEl>
                                        <p:attrNameLst>
                                          <p:attrName>ppt_x</p:attrName>
                                        </p:attrNameLst>
                                      </p:cBhvr>
                                      <p:tavLst>
                                        <p:tav tm="0">
                                          <p:val>
                                            <p:strVal val="#ppt_x-.2"/>
                                          </p:val>
                                        </p:tav>
                                        <p:tav tm="100000">
                                          <p:val>
                                            <p:strVal val="#ppt_x"/>
                                          </p:val>
                                        </p:tav>
                                      </p:tavLst>
                                    </p:anim>
                                    <p:anim calcmode="lin" valueType="num">
                                      <p:cBhvr>
                                        <p:cTn id="13" dur="500" fill="hold"/>
                                        <p:tgtEl>
                                          <p:spTgt spid="203"/>
                                        </p:tgtEl>
                                        <p:attrNameLst>
                                          <p:attrName>ppt_y</p:attrName>
                                        </p:attrNameLst>
                                      </p:cBhvr>
                                      <p:tavLst>
                                        <p:tav tm="0">
                                          <p:val>
                                            <p:strVal val="#ppt_y"/>
                                          </p:val>
                                        </p:tav>
                                        <p:tav tm="100000">
                                          <p:val>
                                            <p:strVal val="#ppt_y"/>
                                          </p:val>
                                        </p:tav>
                                      </p:tavLst>
                                    </p:anim>
                                    <p:animEffect transition="in" filter="wipe(right)" prLst="gradientSize: 0.1">
                                      <p:cBhvr>
                                        <p:cTn id="14" dur="500"/>
                                        <p:tgtEl>
                                          <p:spTgt spid="20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204"/>
                                        </p:tgtEl>
                                        <p:attrNameLst>
                                          <p:attrName>style.visibility</p:attrName>
                                        </p:attrNameLst>
                                      </p:cBhvr>
                                      <p:to>
                                        <p:strVal val="visible"/>
                                      </p:to>
                                    </p:set>
                                    <p:anim calcmode="lin" valueType="num">
                                      <p:cBhvr>
                                        <p:cTn id="17" dur="500" fill="hold"/>
                                        <p:tgtEl>
                                          <p:spTgt spid="204"/>
                                        </p:tgtEl>
                                        <p:attrNameLst>
                                          <p:attrName>ppt_x</p:attrName>
                                        </p:attrNameLst>
                                      </p:cBhvr>
                                      <p:tavLst>
                                        <p:tav tm="0">
                                          <p:val>
                                            <p:strVal val="#ppt_x-.2"/>
                                          </p:val>
                                        </p:tav>
                                        <p:tav tm="100000">
                                          <p:val>
                                            <p:strVal val="#ppt_x"/>
                                          </p:val>
                                        </p:tav>
                                      </p:tavLst>
                                    </p:anim>
                                    <p:anim calcmode="lin" valueType="num">
                                      <p:cBhvr>
                                        <p:cTn id="18" dur="500" fill="hold"/>
                                        <p:tgtEl>
                                          <p:spTgt spid="204"/>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p:bldP spid="20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ChangeArrowheads="1"/>
          </p:cNvSpPr>
          <p:nvPr/>
        </p:nvSpPr>
        <p:spPr bwMode="auto">
          <a:xfrm>
            <a:off x="0" y="6477000"/>
            <a:ext cx="304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fld id="{56C43A19-CF8D-4470-86E2-10EFE9495B91}" type="slidenum">
              <a:rPr lang="en-US" altLang="en-US" sz="900">
                <a:solidFill>
                  <a:srgbClr val="FF6600"/>
                </a:solidFill>
                <a:latin typeface="Times New Roman" panose="02020603050405020304" pitchFamily="18" charset="0"/>
              </a:rPr>
              <a:pPr algn="ctr" eaLnBrk="1" hangingPunct="1">
                <a:spcBef>
                  <a:spcPct val="0"/>
                </a:spcBef>
                <a:buFontTx/>
                <a:buNone/>
              </a:pPr>
              <a:t>42</a:t>
            </a:fld>
            <a:endParaRPr lang="en-US" altLang="en-US" sz="900">
              <a:solidFill>
                <a:srgbClr val="FF6600"/>
              </a:solidFill>
              <a:latin typeface="Times New Roman" panose="02020603050405020304" pitchFamily="18" charset="0"/>
            </a:endParaRPr>
          </a:p>
        </p:txBody>
      </p:sp>
      <p:sp>
        <p:nvSpPr>
          <p:cNvPr id="67587"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588"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589"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p>
        </p:txBody>
      </p:sp>
      <p:sp>
        <p:nvSpPr>
          <p:cNvPr id="67590"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p>
        </p:txBody>
      </p:sp>
      <p:pic>
        <p:nvPicPr>
          <p:cNvPr id="67591" name="Picture 7"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2" name="Picture 9"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3" name="Picture 12" descr="fig3-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05075" y="569912"/>
            <a:ext cx="5470525" cy="480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94" name="Text Box 13"/>
          <p:cNvSpPr txBox="1">
            <a:spLocks noChangeArrowheads="1"/>
          </p:cNvSpPr>
          <p:nvPr/>
        </p:nvSpPr>
        <p:spPr bwMode="auto">
          <a:xfrm>
            <a:off x="669253" y="5352761"/>
            <a:ext cx="8458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buFontTx/>
              <a:buNone/>
            </a:pPr>
            <a:r>
              <a:rPr lang="en-US" altLang="en-US" sz="2000" dirty="0">
                <a:latin typeface="Arial" panose="020B0604020202020204" pitchFamily="34" charset="0"/>
                <a:cs typeface="Arial" panose="020B0604020202020204" pitchFamily="34" charset="0"/>
              </a:rPr>
              <a:t>Charge transfer by collision in the </a:t>
            </a:r>
            <a:r>
              <a:rPr lang="en-US" altLang="en-US" sz="2000" b="1" dirty="0" err="1">
                <a:solidFill>
                  <a:srgbClr val="CC3300"/>
                </a:solidFill>
                <a:latin typeface="Arial" panose="020B0604020202020204" pitchFamily="34" charset="0"/>
                <a:cs typeface="Arial" panose="020B0604020202020204" pitchFamily="34" charset="0"/>
              </a:rPr>
              <a:t>graupel</a:t>
            </a:r>
            <a:r>
              <a:rPr lang="en-US" altLang="en-US" sz="2000" b="1" dirty="0">
                <a:solidFill>
                  <a:srgbClr val="CC3300"/>
                </a:solidFill>
                <a:latin typeface="Arial" panose="020B0604020202020204" pitchFamily="34" charset="0"/>
                <a:cs typeface="Arial" panose="020B0604020202020204" pitchFamily="34" charset="0"/>
              </a:rPr>
              <a:t>-ice mechanism</a:t>
            </a:r>
            <a:r>
              <a:rPr lang="en-US" altLang="en-US" sz="2000" b="1" dirty="0">
                <a:latin typeface="Arial" panose="020B0604020202020204" pitchFamily="34" charset="0"/>
                <a:cs typeface="Arial" panose="020B0604020202020204" pitchFamily="34" charset="0"/>
              </a:rPr>
              <a:t> </a:t>
            </a:r>
            <a:r>
              <a:rPr lang="en-US" altLang="en-US" sz="2000" dirty="0">
                <a:latin typeface="Arial" panose="020B0604020202020204" pitchFamily="34" charset="0"/>
                <a:cs typeface="Arial" panose="020B0604020202020204" pitchFamily="34" charset="0"/>
              </a:rPr>
              <a:t>of cloud electrification. It is assumed that the reversal temperature </a:t>
            </a:r>
            <a:r>
              <a:rPr lang="en-US" altLang="en-US" sz="2000" b="1" dirty="0">
                <a:solidFill>
                  <a:srgbClr val="C00000"/>
                </a:solidFill>
                <a:latin typeface="Arial" panose="020B0604020202020204" pitchFamily="34" charset="0"/>
                <a:cs typeface="Arial" panose="020B0604020202020204" pitchFamily="34" charset="0"/>
              </a:rPr>
              <a:t>T</a:t>
            </a:r>
            <a:r>
              <a:rPr lang="en-US" altLang="en-US" sz="2000" b="1" baseline="-25000" dirty="0">
                <a:solidFill>
                  <a:srgbClr val="C00000"/>
                </a:solidFill>
                <a:latin typeface="Arial" panose="020B0604020202020204" pitchFamily="34" charset="0"/>
                <a:cs typeface="Arial" panose="020B0604020202020204" pitchFamily="34" charset="0"/>
              </a:rPr>
              <a:t>R</a:t>
            </a:r>
            <a:r>
              <a:rPr lang="en-US" altLang="en-US" sz="2000" b="1" dirty="0">
                <a:solidFill>
                  <a:srgbClr val="C00000"/>
                </a:solidFill>
                <a:latin typeface="Arial" panose="020B0604020202020204" pitchFamily="34" charset="0"/>
                <a:cs typeface="Arial" panose="020B0604020202020204" pitchFamily="34" charset="0"/>
              </a:rPr>
              <a:t> is -15º C </a:t>
            </a:r>
            <a:r>
              <a:rPr lang="en-US" altLang="en-US" sz="2000" dirty="0">
                <a:latin typeface="Arial" panose="020B0604020202020204" pitchFamily="34" charset="0"/>
                <a:cs typeface="Arial" panose="020B0604020202020204" pitchFamily="34" charset="0"/>
              </a:rPr>
              <a:t>and that it occurs at a height of </a:t>
            </a:r>
            <a:r>
              <a:rPr lang="en-US" altLang="en-US" sz="2000" b="1" dirty="0">
                <a:solidFill>
                  <a:srgbClr val="C00000"/>
                </a:solidFill>
                <a:latin typeface="Arial" panose="020B0604020202020204" pitchFamily="34" charset="0"/>
                <a:cs typeface="Arial" panose="020B0604020202020204" pitchFamily="34" charset="0"/>
              </a:rPr>
              <a:t>6 km</a:t>
            </a:r>
            <a:r>
              <a:rPr lang="en-US" altLang="en-US" sz="2000" dirty="0">
                <a:latin typeface="Arial" panose="020B0604020202020204" pitchFamily="34" charset="0"/>
                <a:cs typeface="Arial" panose="020B0604020202020204" pitchFamily="34" charset="0"/>
              </a:rPr>
              <a:t>. </a:t>
            </a:r>
          </a:p>
        </p:txBody>
      </p:sp>
      <p:sp>
        <p:nvSpPr>
          <p:cNvPr id="67595" name="Text Box 14"/>
          <p:cNvSpPr txBox="1">
            <a:spLocks noChangeArrowheads="1"/>
          </p:cNvSpPr>
          <p:nvPr/>
        </p:nvSpPr>
        <p:spPr bwMode="auto">
          <a:xfrm>
            <a:off x="698500" y="60325"/>
            <a:ext cx="76469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2000">
                <a:solidFill>
                  <a:srgbClr val="0000FF"/>
                </a:solidFill>
                <a:latin typeface="Arial" panose="020B0604020202020204" pitchFamily="34" charset="0"/>
                <a:cs typeface="Times New Roman" panose="02020603050405020304" pitchFamily="18" charset="0"/>
              </a:rPr>
              <a:t>   Cloud Charge Structure and Mechanisms of Cloud Electrification</a:t>
            </a:r>
          </a:p>
        </p:txBody>
      </p:sp>
      <p:sp>
        <p:nvSpPr>
          <p:cNvPr id="67596" name="Line 15"/>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597" name="Rectangle 8"/>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fld id="{D52BE575-F16E-484C-92E3-516BD98CE318}" type="slidenum">
              <a:rPr lang="en-US" altLang="en-US" sz="1200">
                <a:solidFill>
                  <a:srgbClr val="FF6600"/>
                </a:solidFill>
                <a:latin typeface="Times New Roman" panose="02020603050405020304" pitchFamily="18" charset="0"/>
              </a:rPr>
              <a:pPr algn="ctr" eaLnBrk="1" hangingPunct="1">
                <a:spcBef>
                  <a:spcPct val="0"/>
                </a:spcBef>
                <a:buFontTx/>
                <a:buNone/>
              </a:pPr>
              <a:t>42</a:t>
            </a:fld>
            <a:endParaRPr lang="en-US" altLang="en-US" sz="1200">
              <a:solidFill>
                <a:srgbClr val="FF6600"/>
              </a:solidFill>
              <a:latin typeface="Times New Roman" panose="02020603050405020304" pitchFamily="18" charset="0"/>
            </a:endParaRPr>
          </a:p>
        </p:txBody>
      </p:sp>
      <p:sp>
        <p:nvSpPr>
          <p:cNvPr id="2" name="TextBox 1"/>
          <p:cNvSpPr txBox="1"/>
          <p:nvPr/>
        </p:nvSpPr>
        <p:spPr>
          <a:xfrm>
            <a:off x="2835519" y="2526322"/>
            <a:ext cx="4317023" cy="483577"/>
          </a:xfrm>
          <a:prstGeom prst="rect">
            <a:avLst/>
          </a:prstGeom>
          <a:noFill/>
          <a:ln w="28575">
            <a:solidFill>
              <a:srgbClr val="006600"/>
            </a:solidFill>
          </a:ln>
        </p:spPr>
        <p:txBody>
          <a:bodyPr wrap="square" rtlCol="0">
            <a:spAutoFit/>
          </a:bodyPr>
          <a:lstStyle/>
          <a:p>
            <a:endParaRPr lang="en-US" dirty="0"/>
          </a:p>
        </p:txBody>
      </p:sp>
      <p:sp>
        <p:nvSpPr>
          <p:cNvPr id="3" name="TextBox 2"/>
          <p:cNvSpPr txBox="1"/>
          <p:nvPr/>
        </p:nvSpPr>
        <p:spPr>
          <a:xfrm>
            <a:off x="4199853" y="1681894"/>
            <a:ext cx="1023693" cy="378069"/>
          </a:xfrm>
          <a:prstGeom prst="rect">
            <a:avLst/>
          </a:prstGeom>
          <a:noFill/>
          <a:ln w="28575">
            <a:solidFill>
              <a:srgbClr val="0000FF"/>
            </a:solidFill>
          </a:ln>
        </p:spPr>
        <p:txBody>
          <a:bodyPr wrap="square" rtlCol="0">
            <a:spAutoFit/>
          </a:bodyPr>
          <a:lstStyle/>
          <a:p>
            <a:endParaRPr lang="en-US" dirty="0"/>
          </a:p>
        </p:txBody>
      </p:sp>
      <p:sp>
        <p:nvSpPr>
          <p:cNvPr id="4" name="TextBox 3"/>
          <p:cNvSpPr txBox="1"/>
          <p:nvPr/>
        </p:nvSpPr>
        <p:spPr>
          <a:xfrm>
            <a:off x="4149969" y="3861409"/>
            <a:ext cx="1169377" cy="369277"/>
          </a:xfrm>
          <a:prstGeom prst="rect">
            <a:avLst/>
          </a:prstGeom>
          <a:noFill/>
          <a:ln w="28575">
            <a:solidFill>
              <a:srgbClr val="C00000"/>
            </a:solidFill>
          </a:ln>
        </p:spPr>
        <p:txBody>
          <a:bodyPr wrap="square" rtlCol="0">
            <a:spAutoFit/>
          </a:bodyPr>
          <a:lstStyle/>
          <a:p>
            <a:endParaRPr lang="en-US" dirty="0"/>
          </a:p>
        </p:txBody>
      </p:sp>
      <p:sp>
        <p:nvSpPr>
          <p:cNvPr id="5" name="TextBox 4"/>
          <p:cNvSpPr txBox="1"/>
          <p:nvPr/>
        </p:nvSpPr>
        <p:spPr>
          <a:xfrm>
            <a:off x="3138854" y="661744"/>
            <a:ext cx="430823" cy="378069"/>
          </a:xfrm>
          <a:prstGeom prst="rect">
            <a:avLst/>
          </a:prstGeom>
          <a:noFill/>
          <a:ln w="28575">
            <a:solidFill>
              <a:srgbClr val="C00000"/>
            </a:solidFill>
          </a:ln>
        </p:spPr>
        <p:txBody>
          <a:bodyPr wrap="square" rtlCol="0">
            <a:spAutoFit/>
          </a:bodyPr>
          <a:lstStyle/>
          <a:p>
            <a:endParaRPr lang="en-US" dirty="0"/>
          </a:p>
        </p:txBody>
      </p:sp>
      <p:sp>
        <p:nvSpPr>
          <p:cNvPr id="6" name="TextBox 5"/>
          <p:cNvSpPr txBox="1"/>
          <p:nvPr/>
        </p:nvSpPr>
        <p:spPr>
          <a:xfrm>
            <a:off x="5899638" y="836547"/>
            <a:ext cx="448408" cy="369332"/>
          </a:xfrm>
          <a:prstGeom prst="rect">
            <a:avLst/>
          </a:prstGeom>
          <a:noFill/>
          <a:ln w="28575">
            <a:solidFill>
              <a:srgbClr val="C00000"/>
            </a:solidFill>
          </a:ln>
        </p:spPr>
        <p:txBody>
          <a:bodyPr wrap="square" rtlCol="0">
            <a:spAutoFit/>
          </a:bodyPr>
          <a:lstStyle/>
          <a:p>
            <a:endParaRPr lang="en-US" dirty="0"/>
          </a:p>
        </p:txBody>
      </p:sp>
      <p:sp>
        <p:nvSpPr>
          <p:cNvPr id="7" name="TextBox 6"/>
          <p:cNvSpPr txBox="1"/>
          <p:nvPr/>
        </p:nvSpPr>
        <p:spPr>
          <a:xfrm>
            <a:off x="3138854" y="3086100"/>
            <a:ext cx="430823" cy="369332"/>
          </a:xfrm>
          <a:prstGeom prst="rect">
            <a:avLst/>
          </a:prstGeom>
          <a:noFill/>
          <a:ln w="28575">
            <a:solidFill>
              <a:srgbClr val="0000FF"/>
            </a:solidFill>
          </a:ln>
        </p:spPr>
        <p:txBody>
          <a:bodyPr wrap="square" rtlCol="0">
            <a:spAutoFit/>
          </a:bodyPr>
          <a:lstStyle/>
          <a:p>
            <a:endParaRPr lang="en-US" dirty="0"/>
          </a:p>
        </p:txBody>
      </p:sp>
      <p:sp>
        <p:nvSpPr>
          <p:cNvPr id="9" name="TextBox 8"/>
          <p:cNvSpPr txBox="1"/>
          <p:nvPr/>
        </p:nvSpPr>
        <p:spPr>
          <a:xfrm>
            <a:off x="6031523" y="3162289"/>
            <a:ext cx="404446" cy="313969"/>
          </a:xfrm>
          <a:prstGeom prst="rect">
            <a:avLst/>
          </a:prstGeom>
          <a:noFill/>
          <a:ln w="28575">
            <a:solidFill>
              <a:srgbClr val="0000FF"/>
            </a:solidFill>
          </a:ln>
        </p:spPr>
        <p:txBody>
          <a:bodyPr wrap="square" rtlCol="0">
            <a:spAutoFit/>
          </a:bodyPr>
          <a:lstStyle/>
          <a:p>
            <a:endParaRPr lang="en-US" dirty="0"/>
          </a:p>
        </p:txBody>
      </p:sp>
      <p:sp>
        <p:nvSpPr>
          <p:cNvPr id="10" name="TextBox 9"/>
          <p:cNvSpPr txBox="1"/>
          <p:nvPr/>
        </p:nvSpPr>
        <p:spPr>
          <a:xfrm>
            <a:off x="7394330" y="2420035"/>
            <a:ext cx="1518364" cy="646331"/>
          </a:xfrm>
          <a:prstGeom prst="rect">
            <a:avLst/>
          </a:prstGeom>
          <a:solidFill>
            <a:srgbClr val="FFFF00"/>
          </a:solidFill>
        </p:spPr>
        <p:txBody>
          <a:bodyPr wrap="none" rtlCol="0">
            <a:spAutoFit/>
          </a:bodyPr>
          <a:lstStyle/>
          <a:p>
            <a:r>
              <a:rPr lang="en-US" b="1" dirty="0">
                <a:solidFill>
                  <a:srgbClr val="003300"/>
                </a:solidFill>
              </a:rPr>
              <a:t>Reversal </a:t>
            </a:r>
          </a:p>
          <a:p>
            <a:r>
              <a:rPr lang="en-US" b="1" dirty="0">
                <a:solidFill>
                  <a:srgbClr val="003300"/>
                </a:solidFill>
              </a:rPr>
              <a:t>temperature</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ChangeArrowheads="1"/>
          </p:cNvSpPr>
          <p:nvPr/>
        </p:nvSpPr>
        <p:spPr bwMode="auto">
          <a:xfrm>
            <a:off x="0" y="6477000"/>
            <a:ext cx="304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fld id="{B20F9FFB-27F6-4251-A31D-AB170B7D5835}" type="slidenum">
              <a:rPr lang="en-US" altLang="en-US" sz="900">
                <a:solidFill>
                  <a:srgbClr val="FF6600"/>
                </a:solidFill>
                <a:latin typeface="Times New Roman" panose="02020603050405020304" pitchFamily="18" charset="0"/>
              </a:rPr>
              <a:pPr algn="ctr" eaLnBrk="1" hangingPunct="1">
                <a:spcBef>
                  <a:spcPct val="0"/>
                </a:spcBef>
                <a:buFontTx/>
                <a:buNone/>
              </a:pPr>
              <a:t>43</a:t>
            </a:fld>
            <a:endParaRPr lang="en-US" altLang="en-US" sz="900">
              <a:solidFill>
                <a:srgbClr val="FF6600"/>
              </a:solidFill>
              <a:latin typeface="Times New Roman" panose="02020603050405020304" pitchFamily="18" charset="0"/>
            </a:endParaRPr>
          </a:p>
        </p:txBody>
      </p:sp>
      <p:sp>
        <p:nvSpPr>
          <p:cNvPr id="69635" name="Line 3"/>
          <p:cNvSpPr>
            <a:spLocks noChangeShapeType="1"/>
          </p:cNvSpPr>
          <p:nvPr/>
        </p:nvSpPr>
        <p:spPr bwMode="auto">
          <a:xfrm>
            <a:off x="1447800" y="6586538"/>
            <a:ext cx="6527800" cy="0"/>
          </a:xfrm>
          <a:prstGeom prst="line">
            <a:avLst/>
          </a:prstGeom>
          <a:noFill/>
          <a:ln w="85725">
            <a:solidFill>
              <a:srgbClr val="2101D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636" name="Line 4"/>
          <p:cNvSpPr>
            <a:spLocks noChangeShapeType="1"/>
          </p:cNvSpPr>
          <p:nvPr/>
        </p:nvSpPr>
        <p:spPr bwMode="auto">
          <a:xfrm>
            <a:off x="1992313" y="6715125"/>
            <a:ext cx="5867400" cy="0"/>
          </a:xfrm>
          <a:prstGeom prst="line">
            <a:avLst/>
          </a:prstGeom>
          <a:noFill/>
          <a:ln w="85725">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637" name="Oval 5"/>
          <p:cNvSpPr>
            <a:spLocks noChangeArrowheads="1"/>
          </p:cNvSpPr>
          <p:nvPr/>
        </p:nvSpPr>
        <p:spPr bwMode="auto">
          <a:xfrm rot="5400000">
            <a:off x="1411288" y="6548438"/>
            <a:ext cx="74612" cy="74612"/>
          </a:xfrm>
          <a:prstGeom prst="ellipse">
            <a:avLst/>
          </a:prstGeom>
          <a:solidFill>
            <a:srgbClr val="2101DF"/>
          </a:solidFill>
          <a:ln w="9525">
            <a:solidFill>
              <a:srgbClr val="2101D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p>
        </p:txBody>
      </p:sp>
      <p:sp>
        <p:nvSpPr>
          <p:cNvPr id="69638" name="Oval 6"/>
          <p:cNvSpPr>
            <a:spLocks noChangeArrowheads="1"/>
          </p:cNvSpPr>
          <p:nvPr/>
        </p:nvSpPr>
        <p:spPr bwMode="auto">
          <a:xfrm rot="5400000">
            <a:off x="1944687" y="6677026"/>
            <a:ext cx="74613" cy="74612"/>
          </a:xfrm>
          <a:prstGeom prst="ellipse">
            <a:avLst/>
          </a:prstGeom>
          <a:solidFill>
            <a:srgbClr val="FF812B"/>
          </a:solidFill>
          <a:ln w="9525">
            <a:solidFill>
              <a:srgbClr val="FF812B"/>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p>
        </p:txBody>
      </p:sp>
      <p:pic>
        <p:nvPicPr>
          <p:cNvPr id="69639" name="Picture 7" descr="largeBlueW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451600"/>
            <a:ext cx="1600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40" name="Picture 9" descr="stri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41" name="Line 10"/>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69642" name="Picture 13" descr="fig3-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494565"/>
            <a:ext cx="8077200" cy="400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43" name="Text Box 14"/>
          <p:cNvSpPr txBox="1">
            <a:spLocks noChangeArrowheads="1"/>
          </p:cNvSpPr>
          <p:nvPr/>
        </p:nvSpPr>
        <p:spPr bwMode="auto">
          <a:xfrm>
            <a:off x="762000" y="4114345"/>
            <a:ext cx="81534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buFontTx/>
              <a:buNone/>
            </a:pPr>
            <a:r>
              <a:rPr lang="en-US" altLang="en-US" sz="2000" dirty="0">
                <a:latin typeface="Arial" panose="020B0604020202020204" pitchFamily="34" charset="0"/>
                <a:cs typeface="Arial" panose="020B0604020202020204" pitchFamily="34" charset="0"/>
              </a:rPr>
              <a:t>The charge acquired by a riming hail particle (simulated by an ice-covered cylindrical metal rod with diameter </a:t>
            </a:r>
            <a:r>
              <a:rPr lang="en-US" altLang="en-US" sz="2000" dirty="0">
                <a:solidFill>
                  <a:srgbClr val="0000FF"/>
                </a:solidFill>
                <a:latin typeface="Arial" panose="020B0604020202020204" pitchFamily="34" charset="0"/>
                <a:cs typeface="Arial" panose="020B0604020202020204" pitchFamily="34" charset="0"/>
              </a:rPr>
              <a:t>0.5 cm</a:t>
            </a:r>
            <a:r>
              <a:rPr lang="en-US" altLang="en-US" sz="2000" dirty="0">
                <a:latin typeface="Arial" panose="020B0604020202020204" pitchFamily="34" charset="0"/>
                <a:cs typeface="Arial" panose="020B0604020202020204" pitchFamily="34" charset="0"/>
              </a:rPr>
              <a:t>) during collisions with </a:t>
            </a:r>
            <a:r>
              <a:rPr lang="en-US" altLang="en-US" sz="2000" dirty="0">
                <a:solidFill>
                  <a:srgbClr val="0000FF"/>
                </a:solidFill>
                <a:latin typeface="Arial" panose="020B0604020202020204" pitchFamily="34" charset="0"/>
                <a:cs typeface="Arial" panose="020B0604020202020204" pitchFamily="34" charset="0"/>
              </a:rPr>
              <a:t>50 </a:t>
            </a:r>
            <a:r>
              <a:rPr lang="el-GR" altLang="en-US" sz="2000" dirty="0">
                <a:solidFill>
                  <a:srgbClr val="0000FF"/>
                </a:solidFill>
                <a:latin typeface="Arial" panose="020B0604020202020204" pitchFamily="34" charset="0"/>
                <a:cs typeface="Arial" panose="020B0604020202020204" pitchFamily="34" charset="0"/>
              </a:rPr>
              <a:t>μ</a:t>
            </a:r>
            <a:r>
              <a:rPr lang="en-US" altLang="en-US" sz="2000" dirty="0">
                <a:solidFill>
                  <a:srgbClr val="0000FF"/>
                </a:solidFill>
                <a:latin typeface="Arial" panose="020B0604020202020204" pitchFamily="34" charset="0"/>
                <a:cs typeface="Arial" panose="020B0604020202020204" pitchFamily="34" charset="0"/>
              </a:rPr>
              <a:t>m</a:t>
            </a:r>
            <a:r>
              <a:rPr lang="en-US" altLang="en-US" sz="2000" dirty="0">
                <a:latin typeface="Arial" panose="020B0604020202020204" pitchFamily="34" charset="0"/>
                <a:cs typeface="Arial" panose="020B0604020202020204" pitchFamily="34" charset="0"/>
              </a:rPr>
              <a:t> ice crystals, as a function of the temperature of the rime in the laboratory. The velocity of impact was </a:t>
            </a:r>
            <a:r>
              <a:rPr lang="en-US" altLang="en-US" sz="2000" dirty="0">
                <a:solidFill>
                  <a:srgbClr val="0000FF"/>
                </a:solidFill>
                <a:latin typeface="Arial" panose="020B0604020202020204" pitchFamily="34" charset="0"/>
                <a:cs typeface="Arial" panose="020B0604020202020204" pitchFamily="34" charset="0"/>
              </a:rPr>
              <a:t>2.9 m s</a:t>
            </a:r>
            <a:r>
              <a:rPr lang="en-US" altLang="en-US" sz="2000" baseline="30000" dirty="0">
                <a:solidFill>
                  <a:srgbClr val="0000FF"/>
                </a:solidFill>
                <a:latin typeface="Arial" panose="020B0604020202020204" pitchFamily="34" charset="0"/>
                <a:cs typeface="Arial" panose="020B0604020202020204" pitchFamily="34" charset="0"/>
              </a:rPr>
              <a:t>-1</a:t>
            </a:r>
            <a:r>
              <a:rPr lang="en-US" altLang="en-US" sz="2000" dirty="0">
                <a:latin typeface="Arial" panose="020B0604020202020204" pitchFamily="34" charset="0"/>
                <a:cs typeface="Arial" panose="020B0604020202020204" pitchFamily="34" charset="0"/>
              </a:rPr>
              <a:t>. The cloud liquid water content was approximately </a:t>
            </a:r>
            <a:r>
              <a:rPr lang="en-US" altLang="en-US" sz="2000" dirty="0">
                <a:solidFill>
                  <a:srgbClr val="0000FF"/>
                </a:solidFill>
                <a:latin typeface="Arial" panose="020B0604020202020204" pitchFamily="34" charset="0"/>
                <a:cs typeface="Arial" panose="020B0604020202020204" pitchFamily="34" charset="0"/>
              </a:rPr>
              <a:t>1 g m</a:t>
            </a:r>
            <a:r>
              <a:rPr lang="en-US" altLang="en-US" sz="2000" baseline="30000" dirty="0">
                <a:solidFill>
                  <a:srgbClr val="0000FF"/>
                </a:solidFill>
                <a:latin typeface="Arial" panose="020B0604020202020204" pitchFamily="34" charset="0"/>
                <a:cs typeface="Arial" panose="020B0604020202020204" pitchFamily="34" charset="0"/>
              </a:rPr>
              <a:t>-1</a:t>
            </a:r>
            <a:r>
              <a:rPr lang="en-US" altLang="en-US" sz="2000" dirty="0">
                <a:latin typeface="Arial" panose="020B0604020202020204" pitchFamily="34" charset="0"/>
                <a:cs typeface="Arial" panose="020B0604020202020204" pitchFamily="34" charset="0"/>
              </a:rPr>
              <a:t>, and the  mean diameter of the water droplets was </a:t>
            </a:r>
            <a:r>
              <a:rPr lang="en-US" altLang="en-US" sz="2000" dirty="0">
                <a:solidFill>
                  <a:srgbClr val="0000FF"/>
                </a:solidFill>
                <a:latin typeface="Arial" panose="020B0604020202020204" pitchFamily="34" charset="0"/>
                <a:cs typeface="Arial" panose="020B0604020202020204" pitchFamily="34" charset="0"/>
              </a:rPr>
              <a:t>10 </a:t>
            </a:r>
            <a:r>
              <a:rPr lang="el-GR" altLang="en-US" sz="2000" dirty="0">
                <a:solidFill>
                  <a:srgbClr val="0000FF"/>
                </a:solidFill>
                <a:latin typeface="Arial" panose="020B0604020202020204" pitchFamily="34" charset="0"/>
                <a:cs typeface="Arial" panose="020B0604020202020204" pitchFamily="34" charset="0"/>
              </a:rPr>
              <a:t>μ</a:t>
            </a:r>
            <a:r>
              <a:rPr lang="en-US" altLang="en-US" sz="2000" dirty="0">
                <a:solidFill>
                  <a:srgbClr val="0000FF"/>
                </a:solidFill>
                <a:latin typeface="Arial" panose="020B0604020202020204" pitchFamily="34" charset="0"/>
                <a:cs typeface="Arial" panose="020B0604020202020204" pitchFamily="34" charset="0"/>
              </a:rPr>
              <a:t>m</a:t>
            </a:r>
            <a:r>
              <a:rPr lang="en-US" altLang="en-US" sz="2000" dirty="0">
                <a:latin typeface="Arial" panose="020B0604020202020204" pitchFamily="34" charset="0"/>
                <a:cs typeface="Arial" panose="020B0604020202020204" pitchFamily="34" charset="0"/>
              </a:rPr>
              <a:t>. Adapted from </a:t>
            </a:r>
            <a:r>
              <a:rPr lang="en-US" altLang="en-US" sz="2000" dirty="0" err="1">
                <a:latin typeface="Arial" panose="020B0604020202020204" pitchFamily="34" charset="0"/>
                <a:cs typeface="Arial" panose="020B0604020202020204" pitchFamily="34" charset="0"/>
              </a:rPr>
              <a:t>Jayaratne</a:t>
            </a:r>
            <a:r>
              <a:rPr lang="en-US" altLang="en-US" sz="2000" dirty="0">
                <a:latin typeface="Arial" panose="020B0604020202020204" pitchFamily="34" charset="0"/>
                <a:cs typeface="Arial" panose="020B0604020202020204" pitchFamily="34" charset="0"/>
              </a:rPr>
              <a:t> et al. (1983). </a:t>
            </a:r>
          </a:p>
          <a:p>
            <a:pPr algn="just" eaLnBrk="1" hangingPunct="1">
              <a:spcBef>
                <a:spcPct val="0"/>
              </a:spcBef>
              <a:buFontTx/>
              <a:buNone/>
            </a:pPr>
            <a:r>
              <a:rPr lang="en-US" altLang="en-US" sz="2000" dirty="0">
                <a:latin typeface="Arial" panose="020B0604020202020204" pitchFamily="34" charset="0"/>
                <a:cs typeface="Arial" panose="020B0604020202020204" pitchFamily="34" charset="0"/>
              </a:rPr>
              <a:t>[Charge on the vertical scale is in </a:t>
            </a:r>
            <a:r>
              <a:rPr lang="en-US" altLang="en-US" sz="2000" dirty="0" err="1">
                <a:latin typeface="Arial" panose="020B0604020202020204" pitchFamily="34" charset="0"/>
                <a:cs typeface="Arial" panose="020B0604020202020204" pitchFamily="34" charset="0"/>
              </a:rPr>
              <a:t>femtocoulombs</a:t>
            </a:r>
            <a:r>
              <a:rPr lang="en-US" altLang="en-US" sz="2000" dirty="0">
                <a:latin typeface="Arial" panose="020B0604020202020204" pitchFamily="34" charset="0"/>
                <a:cs typeface="Arial" panose="020B0604020202020204" pitchFamily="34" charset="0"/>
              </a:rPr>
              <a:t>; </a:t>
            </a:r>
            <a:r>
              <a:rPr lang="en-US" altLang="en-US" sz="2000" dirty="0">
                <a:solidFill>
                  <a:srgbClr val="0000FF"/>
                </a:solidFill>
                <a:latin typeface="Arial" panose="020B0604020202020204" pitchFamily="34" charset="0"/>
                <a:cs typeface="Arial" panose="020B0604020202020204" pitchFamily="34" charset="0"/>
              </a:rPr>
              <a:t>1 </a:t>
            </a:r>
            <a:r>
              <a:rPr lang="en-US" altLang="en-US" sz="2000" dirty="0" err="1">
                <a:solidFill>
                  <a:srgbClr val="0000FF"/>
                </a:solidFill>
                <a:latin typeface="Arial" panose="020B0604020202020204" pitchFamily="34" charset="0"/>
                <a:cs typeface="Arial" panose="020B0604020202020204" pitchFamily="34" charset="0"/>
              </a:rPr>
              <a:t>fC</a:t>
            </a:r>
            <a:r>
              <a:rPr lang="en-US" altLang="en-US" sz="2000" dirty="0">
                <a:solidFill>
                  <a:srgbClr val="0000FF"/>
                </a:solidFill>
                <a:latin typeface="Arial" panose="020B0604020202020204" pitchFamily="34" charset="0"/>
                <a:cs typeface="Arial" panose="020B0604020202020204" pitchFamily="34" charset="0"/>
              </a:rPr>
              <a:t> = 10</a:t>
            </a:r>
            <a:r>
              <a:rPr lang="en-US" altLang="en-US" sz="2000" baseline="30000" dirty="0">
                <a:solidFill>
                  <a:srgbClr val="0000FF"/>
                </a:solidFill>
                <a:latin typeface="Arial" panose="020B0604020202020204" pitchFamily="34" charset="0"/>
                <a:cs typeface="Arial" panose="020B0604020202020204" pitchFamily="34" charset="0"/>
              </a:rPr>
              <a:t>-15</a:t>
            </a:r>
            <a:r>
              <a:rPr lang="en-US" altLang="en-US" sz="2000" dirty="0">
                <a:solidFill>
                  <a:srgbClr val="0000FF"/>
                </a:solidFill>
                <a:latin typeface="Arial" panose="020B0604020202020204" pitchFamily="34" charset="0"/>
                <a:cs typeface="Arial" panose="020B0604020202020204" pitchFamily="34" charset="0"/>
              </a:rPr>
              <a:t> C</a:t>
            </a:r>
            <a:r>
              <a:rPr lang="en-US" altLang="en-US" sz="2000" dirty="0">
                <a:latin typeface="Arial" panose="020B0604020202020204" pitchFamily="34" charset="0"/>
                <a:cs typeface="Arial" panose="020B0604020202020204" pitchFamily="34" charset="0"/>
              </a:rPr>
              <a:t>]</a:t>
            </a:r>
            <a:endParaRPr lang="el-GR" altLang="en-US" sz="2000" dirty="0">
              <a:latin typeface="Arial" panose="020B0604020202020204" pitchFamily="34" charset="0"/>
              <a:cs typeface="Arial" panose="020B0604020202020204" pitchFamily="34" charset="0"/>
            </a:endParaRPr>
          </a:p>
        </p:txBody>
      </p:sp>
      <p:sp>
        <p:nvSpPr>
          <p:cNvPr id="69644" name="Text Box 17"/>
          <p:cNvSpPr txBox="1">
            <a:spLocks noChangeArrowheads="1"/>
          </p:cNvSpPr>
          <p:nvPr/>
        </p:nvSpPr>
        <p:spPr bwMode="auto">
          <a:xfrm>
            <a:off x="698500" y="60325"/>
            <a:ext cx="76469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2000">
                <a:solidFill>
                  <a:srgbClr val="0000FF"/>
                </a:solidFill>
                <a:latin typeface="Arial" panose="020B0604020202020204" pitchFamily="34" charset="0"/>
                <a:cs typeface="Times New Roman" panose="02020603050405020304" pitchFamily="18" charset="0"/>
              </a:rPr>
              <a:t>   Cloud Charge Structure and Mechanisms of Cloud Electrification</a:t>
            </a:r>
          </a:p>
        </p:txBody>
      </p:sp>
      <p:sp>
        <p:nvSpPr>
          <p:cNvPr id="69645" name="Rectangle 8"/>
          <p:cNvSpPr>
            <a:spLocks noChangeArrowheads="1"/>
          </p:cNvSpPr>
          <p:nvPr/>
        </p:nvSpPr>
        <p:spPr bwMode="auto">
          <a:xfrm>
            <a:off x="838200" y="66294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fld id="{136D762F-FA00-4D0A-BEA0-E0552EB8E3B1}" type="slidenum">
              <a:rPr lang="en-US" altLang="en-US" sz="1200">
                <a:solidFill>
                  <a:srgbClr val="FF6600"/>
                </a:solidFill>
                <a:latin typeface="Times New Roman" panose="02020603050405020304" pitchFamily="18" charset="0"/>
              </a:rPr>
              <a:pPr algn="ctr" eaLnBrk="1" hangingPunct="1">
                <a:spcBef>
                  <a:spcPct val="0"/>
                </a:spcBef>
                <a:buFontTx/>
                <a:buNone/>
              </a:pPr>
              <a:t>43</a:t>
            </a:fld>
            <a:endParaRPr lang="en-US" altLang="en-US" sz="1200">
              <a:solidFill>
                <a:srgbClr val="FF6600"/>
              </a:solidFill>
              <a:latin typeface="Times New Roman" panose="02020603050405020304" pitchFamily="18" charset="0"/>
            </a:endParaRPr>
          </a:p>
        </p:txBody>
      </p:sp>
      <p:sp>
        <p:nvSpPr>
          <p:cNvPr id="2" name="TextBox 1"/>
          <p:cNvSpPr txBox="1"/>
          <p:nvPr/>
        </p:nvSpPr>
        <p:spPr>
          <a:xfrm>
            <a:off x="6901961" y="2001144"/>
            <a:ext cx="281354" cy="369332"/>
          </a:xfrm>
          <a:prstGeom prst="rect">
            <a:avLst/>
          </a:prstGeom>
          <a:noFill/>
          <a:ln w="28575">
            <a:solidFill>
              <a:srgbClr val="C00000"/>
            </a:solidFill>
          </a:ln>
        </p:spPr>
        <p:txBody>
          <a:bodyPr wrap="square" rtlCol="0">
            <a:spAutoFit/>
          </a:bodyPr>
          <a:lstStyle/>
          <a:p>
            <a:endParaRPr lang="en-US" dirty="0"/>
          </a:p>
        </p:txBody>
      </p:sp>
      <p:sp>
        <p:nvSpPr>
          <p:cNvPr id="4" name="TextBox 3"/>
          <p:cNvSpPr txBox="1"/>
          <p:nvPr/>
        </p:nvSpPr>
        <p:spPr>
          <a:xfrm>
            <a:off x="2042159" y="2558562"/>
            <a:ext cx="235049" cy="369332"/>
          </a:xfrm>
          <a:prstGeom prst="rect">
            <a:avLst/>
          </a:prstGeom>
          <a:noFill/>
          <a:ln w="28575">
            <a:solidFill>
              <a:srgbClr val="C00000"/>
            </a:solidFill>
          </a:ln>
        </p:spPr>
        <p:txBody>
          <a:bodyPr wrap="square" rtlCol="0">
            <a:spAutoFit/>
          </a:bodyPr>
          <a:lstStyle/>
          <a:p>
            <a:endParaRPr lang="en-US" dirty="0"/>
          </a:p>
        </p:txBody>
      </p:sp>
      <p:sp>
        <p:nvSpPr>
          <p:cNvPr id="5" name="TextBox 4"/>
          <p:cNvSpPr txBox="1"/>
          <p:nvPr/>
        </p:nvSpPr>
        <p:spPr>
          <a:xfrm>
            <a:off x="5847905" y="1150384"/>
            <a:ext cx="3296095" cy="707886"/>
          </a:xfrm>
          <a:prstGeom prst="rect">
            <a:avLst/>
          </a:prstGeom>
          <a:noFill/>
        </p:spPr>
        <p:txBody>
          <a:bodyPr wrap="none" rtlCol="0">
            <a:spAutoFit/>
          </a:bodyPr>
          <a:lstStyle/>
          <a:p>
            <a:r>
              <a:rPr lang="en-US" sz="2000" b="1" dirty="0">
                <a:solidFill>
                  <a:srgbClr val="C00000"/>
                </a:solidFill>
              </a:rPr>
              <a:t>Reversal temperature is </a:t>
            </a:r>
          </a:p>
          <a:p>
            <a:r>
              <a:rPr lang="en-US" sz="2000" b="1" dirty="0">
                <a:solidFill>
                  <a:srgbClr val="C00000"/>
                </a:solidFill>
              </a:rPr>
              <a:t>between -19</a:t>
            </a:r>
            <a:r>
              <a:rPr lang="en-US" sz="2000" b="1" baseline="30000" dirty="0">
                <a:solidFill>
                  <a:srgbClr val="C00000"/>
                </a:solidFill>
              </a:rPr>
              <a:t>o </a:t>
            </a:r>
            <a:r>
              <a:rPr lang="en-US" sz="2000" b="1" dirty="0">
                <a:solidFill>
                  <a:srgbClr val="C00000"/>
                </a:solidFill>
              </a:rPr>
              <a:t>C and -20</a:t>
            </a:r>
            <a:r>
              <a:rPr lang="en-US" sz="2000" b="1" baseline="30000" dirty="0">
                <a:solidFill>
                  <a:srgbClr val="C00000"/>
                </a:solidFill>
              </a:rPr>
              <a:t>o </a:t>
            </a:r>
            <a:r>
              <a:rPr lang="en-US" sz="2000" b="1" dirty="0">
                <a:solidFill>
                  <a:srgbClr val="C00000"/>
                </a:solidFill>
              </a:rPr>
              <a:t>C</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2ACE4B4-6B34-42FA-8297-D20C9DC030B8}"/>
              </a:ext>
            </a:extLst>
          </p:cNvPr>
          <p:cNvSpPr txBox="1"/>
          <p:nvPr/>
        </p:nvSpPr>
        <p:spPr>
          <a:xfrm>
            <a:off x="482600" y="179943"/>
            <a:ext cx="8178800" cy="6329938"/>
          </a:xfrm>
          <a:prstGeom prst="rect">
            <a:avLst/>
          </a:prstGeom>
          <a:noFill/>
        </p:spPr>
        <p:txBody>
          <a:bodyPr wrap="square">
            <a:spAutoFit/>
          </a:bodyPr>
          <a:lstStyle/>
          <a:p>
            <a:pPr marL="0" marR="0" lvl="0" indent="0" algn="ctr" defTabSz="457200" rtl="0" eaLnBrk="0" fontAlgn="base" latinLnBrk="0" hangingPunct="0">
              <a:lnSpc>
                <a:spcPct val="100000"/>
              </a:lnSpc>
              <a:spcBef>
                <a:spcPts val="0"/>
              </a:spcBef>
              <a:spcAft>
                <a:spcPts val="0"/>
              </a:spcAft>
              <a:buClrTx/>
              <a:buSzTx/>
              <a:buFontTx/>
              <a:buNone/>
              <a:tabLst>
                <a:tab pos="2971800" algn="ctr"/>
              </a:tabLst>
              <a:defRPr/>
            </a:pPr>
            <a:r>
              <a:rPr kumimoji="0" lang="en-US" sz="1800" b="1" i="0" u="none" strike="noStrike" kern="1200" cap="none" spc="0" normalizeH="0" baseline="0" noProof="0" dirty="0">
                <a:ln>
                  <a:noFill/>
                </a:ln>
                <a:solidFill>
                  <a:srgbClr val="000000"/>
                </a:solidFill>
                <a:effectLst/>
                <a:uLnTx/>
                <a:uFillTx/>
                <a:latin typeface="CG Times"/>
                <a:ea typeface="Times New Roman" panose="02020603050405020304" pitchFamily="18" charset="0"/>
                <a:cs typeface="+mn-cs"/>
              </a:rPr>
              <a:t>EEL 5490/4495      </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ctr" defTabSz="457200" rtl="0" eaLnBrk="0" fontAlgn="base" latinLnBrk="0" hangingPunct="0">
              <a:lnSpc>
                <a:spcPct val="100000"/>
              </a:lnSpc>
              <a:spcBef>
                <a:spcPts val="0"/>
              </a:spcBef>
              <a:spcAft>
                <a:spcPts val="0"/>
              </a:spcAft>
              <a:buClrTx/>
              <a:buSzTx/>
              <a:buFontTx/>
              <a:buNone/>
              <a:tabLst>
                <a:tab pos="2971800" algn="ctr"/>
              </a:tabLst>
              <a:defRPr/>
            </a:pPr>
            <a:r>
              <a:rPr kumimoji="0" lang="en-US" sz="1800" b="1" i="0" u="none" strike="noStrike" kern="1200" cap="none" spc="0" normalizeH="0" baseline="0" noProof="0" dirty="0">
                <a:ln>
                  <a:noFill/>
                </a:ln>
                <a:solidFill>
                  <a:srgbClr val="000000"/>
                </a:solidFill>
                <a:effectLst/>
                <a:uLnTx/>
                <a:uFillTx/>
                <a:latin typeface="CG Times"/>
                <a:ea typeface="Times New Roman" panose="02020603050405020304" pitchFamily="18" charset="0"/>
                <a:cs typeface="+mn-cs"/>
              </a:rPr>
              <a:t> </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ctr" defTabSz="457200" rtl="0" eaLnBrk="0" fontAlgn="base" latinLnBrk="0" hangingPunct="0">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800000"/>
                </a:solidFill>
                <a:effectLst/>
                <a:uLnTx/>
                <a:uFillTx/>
                <a:latin typeface="CG Times"/>
                <a:ea typeface="Times New Roman" panose="02020603050405020304" pitchFamily="18" charset="0"/>
                <a:cs typeface="+mn-cs"/>
              </a:rPr>
              <a:t>LIGHTNING</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ctr" defTabSz="457200" rtl="0" eaLnBrk="0" fontAlgn="base" latinLnBrk="0" hangingPunct="0">
              <a:lnSpc>
                <a:spcPct val="100000"/>
              </a:lnSpc>
              <a:spcBef>
                <a:spcPts val="0"/>
              </a:spcBef>
              <a:spcAft>
                <a:spcPts val="0"/>
              </a:spcAft>
              <a:buClrTx/>
              <a:buSzTx/>
              <a:buFontTx/>
              <a:buNone/>
              <a:tabLst>
                <a:tab pos="2971800" algn="ctr"/>
              </a:tabLst>
              <a:defRPr/>
            </a:pPr>
            <a:r>
              <a:rPr kumimoji="0" lang="en-US" sz="1800" b="0" i="0" u="none" strike="noStrike" kern="1200" cap="none" spc="0" normalizeH="0" baseline="0" noProof="0" dirty="0">
                <a:ln>
                  <a:noFill/>
                </a:ln>
                <a:solidFill>
                  <a:srgbClr val="000000"/>
                </a:solidFill>
                <a:effectLst/>
                <a:uLnTx/>
                <a:uFillTx/>
                <a:latin typeface="CG Times"/>
                <a:ea typeface="Times New Roman" panose="02020603050405020304" pitchFamily="18" charset="0"/>
                <a:cs typeface="+mn-cs"/>
              </a:rPr>
              <a:t>Spring 2021</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ctr" defTabSz="457200" rtl="0" eaLnBrk="0" fontAlgn="base" latinLnBrk="0" hangingPunct="0">
              <a:lnSpc>
                <a:spcPct val="100000"/>
              </a:lnSpc>
              <a:spcBef>
                <a:spcPts val="0"/>
              </a:spcBef>
              <a:spcAft>
                <a:spcPts val="0"/>
              </a:spcAft>
              <a:buClrTx/>
              <a:buSzTx/>
              <a:buFontTx/>
              <a:buNone/>
              <a:tabLst>
                <a:tab pos="2971800" algn="ctr"/>
              </a:tabLst>
              <a:defRPr/>
            </a:pPr>
            <a:r>
              <a:rPr kumimoji="0" lang="en-US" sz="1800" b="0" i="0" u="none" strike="noStrike" kern="1200" cap="none" spc="0" normalizeH="0" baseline="0" noProof="0" dirty="0">
                <a:ln>
                  <a:noFill/>
                </a:ln>
                <a:solidFill>
                  <a:srgbClr val="000000"/>
                </a:solidFill>
                <a:effectLst/>
                <a:uLnTx/>
                <a:uFillTx/>
                <a:latin typeface="CG Times"/>
                <a:ea typeface="Times New Roman" panose="02020603050405020304" pitchFamily="18" charset="0"/>
                <a:cs typeface="+mn-cs"/>
              </a:rPr>
              <a:t> </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l" defTabSz="457200" rtl="0" eaLnBrk="0" fontAlgn="base" latinLnBrk="0" hangingPunct="0">
              <a:lnSpc>
                <a:spcPct val="100000"/>
              </a:lnSpc>
              <a:spcBef>
                <a:spcPts val="0"/>
              </a:spcBef>
              <a:spcAft>
                <a:spcPts val="0"/>
              </a:spcAft>
              <a:buClrTx/>
              <a:buSz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r"/>
              </a:tabLst>
              <a:defRPr/>
            </a:pPr>
            <a:r>
              <a:rPr kumimoji="0" lang="en-US" sz="1800" b="0" i="0" u="none" strike="noStrike" kern="1200" cap="none" spc="0" normalizeH="0" baseline="0" noProof="0" dirty="0" err="1">
                <a:ln>
                  <a:noFill/>
                </a:ln>
                <a:solidFill>
                  <a:srgbClr val="000000"/>
                </a:solidFill>
                <a:effectLst/>
                <a:uLnTx/>
                <a:uFillTx/>
                <a:latin typeface="CG Times"/>
                <a:ea typeface="Times New Roman" panose="02020603050405020304" pitchFamily="18" charset="0"/>
                <a:cs typeface="+mn-cs"/>
              </a:rPr>
              <a:t>Rakov</a:t>
            </a:r>
            <a:r>
              <a:rPr kumimoji="0" lang="en-US" sz="1800" b="0" i="0" u="none" strike="noStrike" kern="1200" cap="none" spc="0" normalizeH="0" baseline="0" noProof="0" dirty="0">
                <a:ln>
                  <a:noFill/>
                </a:ln>
                <a:solidFill>
                  <a:srgbClr val="000000"/>
                </a:solidFill>
                <a:effectLst/>
                <a:uLnTx/>
                <a:uFillTx/>
                <a:latin typeface="CG Times"/>
                <a:ea typeface="Times New Roman" panose="02020603050405020304" pitchFamily="18" charset="0"/>
                <a:cs typeface="+mn-cs"/>
              </a:rPr>
              <a:t>, V.A. </a:t>
            </a:r>
            <a:r>
              <a:rPr kumimoji="0" lang="en-US" sz="1800" b="1" i="0" u="none" strike="noStrike" kern="1200" cap="none" spc="0" normalizeH="0" baseline="0" noProof="0" dirty="0">
                <a:ln>
                  <a:noFill/>
                </a:ln>
                <a:solidFill>
                  <a:srgbClr val="000000"/>
                </a:solidFill>
                <a:effectLst/>
                <a:uLnTx/>
                <a:uFillTx/>
                <a:latin typeface="CG Times"/>
                <a:ea typeface="Times New Roman" panose="02020603050405020304" pitchFamily="18" charset="0"/>
                <a:cs typeface="+mn-cs"/>
              </a:rPr>
              <a:t>Fundamentals of Lightning (FOL)</a:t>
            </a:r>
            <a:r>
              <a:rPr kumimoji="0" lang="en-US" sz="1800" b="0" i="0" u="none" strike="noStrike" kern="1200" cap="none" spc="0" normalizeH="0" baseline="0" noProof="0" dirty="0">
                <a:ln>
                  <a:noFill/>
                </a:ln>
                <a:solidFill>
                  <a:srgbClr val="000000"/>
                </a:solidFill>
                <a:effectLst/>
                <a:uLnTx/>
                <a:uFillTx/>
                <a:latin typeface="CG Times"/>
                <a:ea typeface="Times New Roman" panose="02020603050405020304" pitchFamily="18" charset="0"/>
                <a:cs typeface="+mn-cs"/>
              </a:rPr>
              <a:t>, Cambridge University Press, 2016</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l" defTabSz="457200" rtl="0" eaLnBrk="0" fontAlgn="base" latinLnBrk="0" hangingPunct="0">
              <a:lnSpc>
                <a:spcPct val="100000"/>
              </a:lnSpc>
              <a:spcBef>
                <a:spcPts val="0"/>
              </a:spcBef>
              <a:spcAft>
                <a:spcPts val="0"/>
              </a:spcAft>
              <a:buClrTx/>
              <a:buSz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r"/>
              </a:tabLst>
              <a:defRPr/>
            </a:pPr>
            <a:r>
              <a:rPr kumimoji="0" lang="en-US" sz="1800" b="0" i="0" u="none" strike="noStrike" kern="1200" cap="none" spc="0" normalizeH="0" baseline="0" noProof="0" dirty="0" err="1">
                <a:ln>
                  <a:noFill/>
                </a:ln>
                <a:solidFill>
                  <a:srgbClr val="000000"/>
                </a:solidFill>
                <a:effectLst/>
                <a:uLnTx/>
                <a:uFillTx/>
                <a:latin typeface="CG Times"/>
                <a:ea typeface="Times New Roman" panose="02020603050405020304" pitchFamily="18" charset="0"/>
                <a:cs typeface="+mn-cs"/>
              </a:rPr>
              <a:t>Rakov</a:t>
            </a:r>
            <a:r>
              <a:rPr kumimoji="0" lang="en-US" sz="1800" b="0" i="0" u="none" strike="noStrike" kern="1200" cap="none" spc="0" normalizeH="0" baseline="0" noProof="0" dirty="0">
                <a:ln>
                  <a:noFill/>
                </a:ln>
                <a:solidFill>
                  <a:srgbClr val="000000"/>
                </a:solidFill>
                <a:effectLst/>
                <a:uLnTx/>
                <a:uFillTx/>
                <a:latin typeface="CG Times"/>
                <a:ea typeface="Times New Roman" panose="02020603050405020304" pitchFamily="18" charset="0"/>
                <a:cs typeface="+mn-cs"/>
              </a:rPr>
              <a:t>, V.A., </a:t>
            </a:r>
            <a:r>
              <a:rPr kumimoji="0" lang="en-US" sz="1800" b="1" i="0" u="none" strike="noStrike" kern="1200" cap="none" spc="0" normalizeH="0" baseline="0" noProof="0" dirty="0">
                <a:ln>
                  <a:noFill/>
                </a:ln>
                <a:solidFill>
                  <a:srgbClr val="000000"/>
                </a:solidFill>
                <a:effectLst/>
                <a:uLnTx/>
                <a:uFillTx/>
                <a:latin typeface="CG Times"/>
                <a:ea typeface="Times New Roman" panose="02020603050405020304" pitchFamily="18" charset="0"/>
                <a:cs typeface="+mn-cs"/>
              </a:rPr>
              <a:t>Lightning, Lecture Slides (LS)</a:t>
            </a:r>
            <a:r>
              <a:rPr kumimoji="0" lang="en-US" sz="1800" b="0" i="0" u="none" strike="noStrike" kern="1200" cap="none" spc="0" normalizeH="0" baseline="0" noProof="0" dirty="0">
                <a:ln>
                  <a:noFill/>
                </a:ln>
                <a:solidFill>
                  <a:srgbClr val="000000"/>
                </a:solidFill>
                <a:effectLst/>
                <a:uLnTx/>
                <a:uFillTx/>
                <a:latin typeface="CG Times"/>
                <a:ea typeface="Times New Roman" panose="02020603050405020304" pitchFamily="18" charset="0"/>
                <a:cs typeface="+mn-cs"/>
              </a:rPr>
              <a:t> (available at </a:t>
            </a:r>
            <a:r>
              <a:rPr kumimoji="0" lang="en-US" sz="1800" b="0" i="0" u="sng" strike="noStrike" kern="1200" cap="none" spc="0" normalizeH="0" baseline="0" noProof="0" dirty="0">
                <a:ln>
                  <a:noFill/>
                </a:ln>
                <a:solidFill>
                  <a:srgbClr val="0000FF"/>
                </a:solidFill>
                <a:effectLst/>
                <a:uLnTx/>
                <a:uFillTx/>
                <a:latin typeface="CG Times"/>
                <a:ea typeface="Times New Roman" panose="02020603050405020304" pitchFamily="18" charset="0"/>
                <a:cs typeface="+mn-cs"/>
                <a:hlinkClick r:id="rId2"/>
              </a:rPr>
              <a:t>http://www.rakov.ece.ufl.edu/teaching/5490/5490.html</a:t>
            </a:r>
            <a:r>
              <a:rPr kumimoji="0" lang="en-US" sz="1800" b="0" i="0" u="none" strike="noStrike" kern="1200" cap="none" spc="0" normalizeH="0" baseline="0" noProof="0" dirty="0">
                <a:ln>
                  <a:noFill/>
                </a:ln>
                <a:solidFill>
                  <a:srgbClr val="000000"/>
                </a:solidFill>
                <a:effectLst/>
                <a:uLnTx/>
                <a:uFillTx/>
                <a:latin typeface="CG Times"/>
                <a:ea typeface="Times New Roman" panose="02020603050405020304" pitchFamily="18" charset="0"/>
                <a:cs typeface="+mn-cs"/>
              </a:rPr>
              <a:t>)</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l" defTabSz="457200" rtl="0" eaLnBrk="0" fontAlgn="base" latinLnBrk="0" hangingPunct="0">
              <a:lnSpc>
                <a:spcPct val="100000"/>
              </a:lnSpc>
              <a:spcBef>
                <a:spcPts val="0"/>
              </a:spcBef>
              <a:spcAft>
                <a:spcPts val="0"/>
              </a:spcAft>
              <a:buClrTx/>
              <a:buSz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r"/>
              </a:tabLst>
              <a:defRPr/>
            </a:pPr>
            <a:r>
              <a:rPr kumimoji="0" lang="en-US" sz="1800" b="0" i="0" u="none" strike="noStrike" kern="1200" cap="none" spc="0" normalizeH="0" baseline="0" noProof="0" dirty="0">
                <a:ln>
                  <a:noFill/>
                </a:ln>
                <a:solidFill>
                  <a:srgbClr val="000000"/>
                </a:solidFill>
                <a:effectLst/>
                <a:uLnTx/>
                <a:uFillTx/>
                <a:latin typeface="CG Times"/>
                <a:ea typeface="Times New Roman" panose="02020603050405020304" pitchFamily="18" charset="0"/>
                <a:cs typeface="+mn-cs"/>
              </a:rPr>
              <a:t> </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l" defTabSz="457200" rtl="0" eaLnBrk="0" fontAlgn="base" latinLnBrk="0" hangingPunct="0">
              <a:lnSpc>
                <a:spcPct val="100000"/>
              </a:lnSpc>
              <a:spcBef>
                <a:spcPts val="0"/>
              </a:spcBef>
              <a:spcAft>
                <a:spcPts val="0"/>
              </a:spcAft>
              <a:buClrTx/>
              <a:buSz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r"/>
              </a:tabLst>
              <a:defRPr/>
            </a:pPr>
            <a:r>
              <a:rPr kumimoji="0" lang="en-US" sz="1800" b="0" i="0" u="none" strike="noStrike" kern="1200" cap="none" spc="0" normalizeH="0" baseline="0" noProof="0" dirty="0">
                <a:ln>
                  <a:noFill/>
                </a:ln>
                <a:solidFill>
                  <a:srgbClr val="000000"/>
                </a:solidFill>
                <a:effectLst/>
                <a:uLnTx/>
                <a:uFillTx/>
                <a:latin typeface="CG Times"/>
                <a:ea typeface="Times New Roman" panose="02020603050405020304" pitchFamily="18" charset="0"/>
                <a:cs typeface="+mn-cs"/>
              </a:rPr>
              <a:t>  </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ctr" defTabSz="457200" rtl="0" eaLnBrk="0" fontAlgn="base" latinLnBrk="0" hangingPunct="0">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HOME ASSIGNMENT 3</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ctr" defTabSz="457200" rtl="0" eaLnBrk="0" fontAlgn="base" latinLnBrk="0" hangingPunct="0">
              <a:lnSpc>
                <a:spcPts val="158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(Electrical structure of thunderstorm clouds)</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ctr" defTabSz="457200" rtl="0" eaLnBrk="0" fontAlgn="base" latinLnBrk="0" hangingPunct="0">
              <a:lnSpc>
                <a:spcPts val="162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ctr" defTabSz="457200" rtl="0" eaLnBrk="0" fontAlgn="base" latinLnBrk="0" hangingPunct="0">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Due: </a:t>
            </a:r>
            <a:r>
              <a:rPr kumimoji="0" lang="en-US" sz="20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mn-cs"/>
              </a:rPr>
              <a:t>Febr</a:t>
            </a:r>
            <a:r>
              <a:rPr kumimoji="0" 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22, 2021 (</a:t>
            </a:r>
            <a:r>
              <a:rPr kumimoji="0" lang="en-US" sz="2000" b="1" i="0" u="none" strike="noStrike" kern="1200" cap="none" spc="0" normalizeH="0" baseline="0" noProof="0" dirty="0">
                <a:ln>
                  <a:noFill/>
                </a:ln>
                <a:solidFill>
                  <a:srgbClr val="0000FF"/>
                </a:solidFill>
                <a:effectLst/>
                <a:uLnTx/>
                <a:uFillTx/>
                <a:latin typeface="Times New Roman" panose="02020603050405020304" pitchFamily="18" charset="0"/>
                <a:ea typeface="Times New Roman" panose="02020603050405020304" pitchFamily="18" charset="0"/>
                <a:cs typeface="+mn-cs"/>
              </a:rPr>
              <a:t>before 1:55 p.m.</a:t>
            </a:r>
            <a:r>
              <a:rPr kumimoji="0" 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l" defTabSz="457200" rtl="0" eaLnBrk="0" fontAlgn="base" latinLnBrk="0" hangingPunct="0">
              <a:lnSpc>
                <a:spcPts val="1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l" defTabSz="457200" rtl="0" eaLnBrk="0" fontAlgn="base" latinLnBrk="0" hangingPunct="0">
              <a:lnSpc>
                <a:spcPts val="1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l" defTabSz="457200" rtl="0" eaLnBrk="0" fontAlgn="base" latinLnBrk="0" hangingPunct="0">
              <a:lnSpc>
                <a:spcPts val="1215"/>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l" defTabSz="457200" rtl="0" eaLnBrk="0" fontAlgn="base" latinLnBrk="0" hangingPunct="0">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FF"/>
                </a:solidFill>
                <a:effectLst/>
                <a:uLnTx/>
                <a:uFillTx/>
                <a:latin typeface="Times New Roman" panose="02020603050405020304" pitchFamily="18" charset="0"/>
                <a:ea typeface="Times New Roman" panose="02020603050405020304" pitchFamily="18" charset="0"/>
                <a:cs typeface="+mn-cs"/>
              </a:rPr>
              <a:t>Reading:</a:t>
            </a:r>
            <a:r>
              <a:rPr kumimoji="0" 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FOL</a:t>
            </a:r>
            <a:r>
              <a:rPr kumimoji="0" 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Ch. 3, App. 2, and </a:t>
            </a:r>
            <a:r>
              <a:rPr kumimoji="0" 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LS</a:t>
            </a:r>
            <a:r>
              <a:rPr kumimoji="0" 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Section 3</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l" defTabSz="457200" rtl="0" eaLnBrk="0" fontAlgn="base" latinLnBrk="0" hangingPunct="0">
              <a:lnSpc>
                <a:spcPts val="1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l" defTabSz="457200" rtl="0" eaLnBrk="0" fontAlgn="base" latinLnBrk="0" hangingPunct="0">
              <a:lnSpc>
                <a:spcPts val="1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l" defTabSz="457200" rtl="0" eaLnBrk="0" fontAlgn="base" latinLnBrk="0" hangingPunct="0">
              <a:lnSpc>
                <a:spcPts val="1555"/>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l" defTabSz="457200" rtl="0" eaLnBrk="0" fontAlgn="base" latinLnBrk="0" hangingPunct="0">
              <a:lnSpc>
                <a:spcPct val="95000"/>
              </a:lnSpc>
              <a:spcBef>
                <a:spcPts val="0"/>
              </a:spcBef>
              <a:spcAft>
                <a:spcPts val="0"/>
              </a:spcAft>
              <a:buClrTx/>
              <a:buSzTx/>
              <a:buFontTx/>
              <a:buNone/>
              <a:tabLst>
                <a:tab pos="952500" algn="l"/>
              </a:tabLst>
              <a:defRPr/>
            </a:pPr>
            <a:r>
              <a:rPr kumimoji="0" lang="en-US" sz="2000" b="0" i="0" u="none" strike="noStrike" kern="1200" cap="none" spc="0" normalizeH="0" baseline="0" noProof="0" dirty="0">
                <a:ln>
                  <a:noFill/>
                </a:ln>
                <a:solidFill>
                  <a:srgbClr val="0000FF"/>
                </a:solidFill>
                <a:effectLst/>
                <a:uLnTx/>
                <a:uFillTx/>
                <a:latin typeface="Times New Roman" panose="02020603050405020304" pitchFamily="18" charset="0"/>
                <a:ea typeface="Times New Roman" panose="02020603050405020304" pitchFamily="18" charset="0"/>
                <a:cs typeface="+mn-cs"/>
              </a:rPr>
              <a:t>Problems (from FOL)</a:t>
            </a:r>
            <a:r>
              <a:rPr kumimoji="0" 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3.5 - 25% </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l" defTabSz="457200" rtl="0" eaLnBrk="0" fontAlgn="base" latinLnBrk="0" hangingPunct="0">
              <a:lnSpc>
                <a:spcPct val="95000"/>
              </a:lnSpc>
              <a:spcBef>
                <a:spcPts val="0"/>
              </a:spcBef>
              <a:spcAft>
                <a:spcPts val="0"/>
              </a:spcAft>
              <a:buClrTx/>
              <a:buSzTx/>
              <a:buFontTx/>
              <a:buNone/>
              <a:tabLst>
                <a:tab pos="952500" algn="l"/>
              </a:tabLst>
              <a:defRPr/>
            </a:pPr>
            <a:r>
              <a:rPr kumimoji="0" 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3.6 - 25% </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l" defTabSz="457200" rtl="0" eaLnBrk="0" fontAlgn="base" latinLnBrk="0" hangingPunct="0">
              <a:lnSpc>
                <a:spcPct val="95000"/>
              </a:lnSpc>
              <a:spcBef>
                <a:spcPts val="0"/>
              </a:spcBef>
              <a:spcAft>
                <a:spcPts val="0"/>
              </a:spcAft>
              <a:buClrTx/>
              <a:buSzTx/>
              <a:buFontTx/>
              <a:buNone/>
              <a:tabLst>
                <a:tab pos="952500" algn="l"/>
              </a:tabLst>
              <a:defRPr/>
            </a:pPr>
            <a:r>
              <a:rPr kumimoji="0" 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3.7 - 25%</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pPr marL="0" marR="0" lvl="0" indent="0" algn="l" defTabSz="457200" rtl="0" eaLnBrk="0" fontAlgn="base" latinLnBrk="0" hangingPunct="0">
              <a:lnSpc>
                <a:spcPct val="95000"/>
              </a:lnSpc>
              <a:spcBef>
                <a:spcPts val="0"/>
              </a:spcBef>
              <a:spcAft>
                <a:spcPts val="0"/>
              </a:spcAft>
              <a:buClrTx/>
              <a:buSzTx/>
              <a:buFontTx/>
              <a:buNone/>
              <a:tabLst>
                <a:tab pos="952500" algn="l"/>
              </a:tabLst>
              <a:defRPr/>
            </a:pPr>
            <a:r>
              <a:rPr kumimoji="0" 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3.8 - 25%</a:t>
            </a:r>
            <a:endParaRPr kumimoji="0" 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8330987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2" name="Group 5"/>
          <p:cNvGrpSpPr>
            <a:grpSpLocks/>
          </p:cNvGrpSpPr>
          <p:nvPr/>
        </p:nvGrpSpPr>
        <p:grpSpPr bwMode="auto">
          <a:xfrm>
            <a:off x="723900" y="-372985"/>
            <a:ext cx="8077200" cy="4857107"/>
            <a:chOff x="914400" y="60325"/>
            <a:chExt cx="7772400" cy="4071938"/>
          </a:xfrm>
        </p:grpSpPr>
        <p:pic>
          <p:nvPicPr>
            <p:cNvPr id="66567" name="Picture 12" descr="fig3-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60325"/>
              <a:ext cx="7772400" cy="407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353300" y="2716213"/>
              <a:ext cx="1181100" cy="4079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6656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2716815"/>
              <a:ext cx="1108520" cy="433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6563" name="Slide Number Placeholder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5AC98E6-5665-42FA-A4D9-1BA6EF9E5705}" type="slidenum">
              <a:rPr kumimoji="0" lang="en-US" altLang="zh-CN" sz="1200" b="0" i="0" u="none" strike="noStrike" kern="1200" cap="none" spc="0" normalizeH="0" baseline="0" noProof="0" smtClean="0">
                <a:ln>
                  <a:noFill/>
                </a:ln>
                <a:solidFill>
                  <a:srgbClr val="898989"/>
                </a:solidFill>
                <a:effectLst/>
                <a:uLnTx/>
                <a:uFillTx/>
                <a:latin typeface="Calibri" panose="020F050202020403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SimSun" panose="02010600030101010101" pitchFamily="2" charset="-122"/>
              <a:cs typeface="+mn-cs"/>
            </a:endParaRPr>
          </a:p>
        </p:txBody>
      </p:sp>
      <p:sp>
        <p:nvSpPr>
          <p:cNvPr id="66564" name="Text Box 13"/>
          <p:cNvSpPr txBox="1">
            <a:spLocks noChangeArrowheads="1"/>
          </p:cNvSpPr>
          <p:nvPr/>
        </p:nvSpPr>
        <p:spPr bwMode="auto">
          <a:xfrm>
            <a:off x="1063091" y="3794047"/>
            <a:ext cx="75438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b="1">
                <a:solidFill>
                  <a:srgbClr val="002060"/>
                </a:solidFill>
                <a:latin typeface="Calibri" panose="020F0502020204030204" pitchFamily="34" charset="0"/>
              </a:defRPr>
            </a:lvl1pPr>
            <a:lvl2pPr marL="742950" indent="-285750">
              <a:spcBef>
                <a:spcPct val="20000"/>
              </a:spcBef>
              <a:buFont typeface="Arial" panose="020B0604020202020204" pitchFamily="34" charset="0"/>
              <a:buChar char="–"/>
              <a:defRPr sz="2800" b="1">
                <a:solidFill>
                  <a:srgbClr val="002060"/>
                </a:solidFill>
                <a:latin typeface="Calibri" panose="020F0502020204030204" pitchFamily="34" charset="0"/>
              </a:defRPr>
            </a:lvl2pPr>
            <a:lvl3pPr marL="1143000" indent="-228600">
              <a:spcBef>
                <a:spcPct val="20000"/>
              </a:spcBef>
              <a:buFont typeface="Arial" panose="020B0604020202020204" pitchFamily="34" charset="0"/>
              <a:buChar char="•"/>
              <a:defRPr sz="2400" b="1">
                <a:solidFill>
                  <a:srgbClr val="002060"/>
                </a:solidFill>
                <a:latin typeface="Calibri" panose="020F0502020204030204" pitchFamily="34" charset="0"/>
              </a:defRPr>
            </a:lvl3pPr>
            <a:lvl4pPr marL="1600200" indent="-228600">
              <a:spcBef>
                <a:spcPct val="20000"/>
              </a:spcBef>
              <a:buFont typeface="Arial" panose="020B0604020202020204" pitchFamily="34" charset="0"/>
              <a:buChar char="–"/>
              <a:defRPr sz="2000" b="1">
                <a:solidFill>
                  <a:srgbClr val="002060"/>
                </a:solidFill>
                <a:latin typeface="Calibri" panose="020F0502020204030204" pitchFamily="34" charset="0"/>
              </a:defRPr>
            </a:lvl4pPr>
            <a:lvl5pPr marL="2057400" indent="-228600">
              <a:spcBef>
                <a:spcPct val="20000"/>
              </a:spcBef>
              <a:buFont typeface="Arial" panose="020B0604020202020204" pitchFamily="34" charset="0"/>
              <a:buChar char="»"/>
              <a:defRPr sz="2000" b="1">
                <a:solidFill>
                  <a:srgbClr val="002060"/>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b="1">
                <a:solidFill>
                  <a:srgbClr val="002060"/>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b="1">
                <a:solidFill>
                  <a:srgbClr val="002060"/>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b="1">
                <a:solidFill>
                  <a:srgbClr val="002060"/>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b="1">
                <a:solidFill>
                  <a:srgbClr val="002060"/>
                </a:solidFill>
                <a:latin typeface="Calibri" panose="020F0502020204030204" pitchFamily="34" charset="0"/>
              </a:defRPr>
            </a:lvl9pPr>
          </a:lstStyle>
          <a:p>
            <a:pPr marL="0" marR="0" lvl="0" indent="0" algn="just" defTabSz="457200" rtl="0" eaLnBrk="1" fontAlgn="base" latinLnBrk="0" hangingPunct="1">
              <a:lnSpc>
                <a:spcPct val="100000"/>
              </a:lnSpc>
              <a:spcBef>
                <a:spcPct val="0"/>
              </a:spcBef>
              <a:spcAft>
                <a:spcPct val="0"/>
              </a:spcAft>
              <a:buClrTx/>
              <a:buSzTx/>
              <a:buFontTx/>
              <a:buNone/>
              <a:tabLst/>
              <a:defRPr/>
            </a:pPr>
            <a:r>
              <a:rPr kumimoji="0" lang="en-US" altLang="zh-CN" sz="20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Illustration of the </a:t>
            </a:r>
            <a:r>
              <a:rPr kumimoji="0" lang="en-US" altLang="zh-CN" sz="2000" b="0"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Arial" panose="020B0604020202020204" pitchFamily="34" charset="0"/>
              </a:rPr>
              <a:t>convection mechanism (external sources of charge and organized convection) </a:t>
            </a:r>
            <a:r>
              <a:rPr kumimoji="0" lang="en-US" altLang="zh-CN" sz="20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of cloud electrification. Adapted from </a:t>
            </a:r>
            <a:r>
              <a:rPr kumimoji="0" lang="en-US" altLang="zh-CN" sz="2000" b="0" i="0" u="none" strike="noStrike" kern="1200" cap="none" spc="0" normalizeH="0" baseline="0" noProof="0" dirty="0" err="1">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MacGorman</a:t>
            </a:r>
            <a:r>
              <a:rPr kumimoji="0" lang="en-US" altLang="zh-CN" sz="20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 and Rust (1998).</a:t>
            </a:r>
          </a:p>
          <a:p>
            <a:pPr marL="0" marR="0" lvl="0" indent="0" algn="just" defTabSz="457200" rtl="0" eaLnBrk="1" fontAlgn="base" latinLnBrk="0" hangingPunct="1">
              <a:lnSpc>
                <a:spcPct val="100000"/>
              </a:lnSpc>
              <a:spcBef>
                <a:spcPct val="0"/>
              </a:spcBef>
              <a:spcAft>
                <a:spcPct val="0"/>
              </a:spcAft>
              <a:buClrTx/>
              <a:buSzTx/>
              <a:buFontTx/>
              <a:buNone/>
              <a:tabLst/>
              <a:defRPr/>
            </a:pPr>
            <a:endParaRPr kumimoji="0" lang="en-US" altLang="zh-CN" sz="20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a:p>
            <a:pPr marL="0" marR="0" lvl="0" indent="0" algn="just" defTabSz="457200" rtl="0" eaLnBrk="1" fontAlgn="base" latinLnBrk="0" hangingPunct="1">
              <a:lnSpc>
                <a:spcPct val="100000"/>
              </a:lnSpc>
              <a:spcBef>
                <a:spcPct val="0"/>
              </a:spcBef>
              <a:spcAft>
                <a:spcPct val="0"/>
              </a:spcAft>
              <a:buClrTx/>
              <a:buSzTx/>
              <a:buFontTx/>
              <a:buNone/>
              <a:tabLst/>
              <a:defRPr/>
            </a:pPr>
            <a:r>
              <a:rPr kumimoji="0" lang="en-US" altLang="zh-CN" sz="20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It is unlikely that corona at ground is the source of the main positive charge region, but it can contribute significantly to the lower positive charge region (</a:t>
            </a:r>
            <a:r>
              <a:rPr kumimoji="0" lang="en-US" altLang="zh-CN" sz="2000" b="0" i="0" u="none" strike="noStrike" kern="1200" cap="none" spc="0" normalizeH="0" baseline="0" noProof="0" dirty="0">
                <a:ln>
                  <a:noFill/>
                </a:ln>
                <a:solidFill>
                  <a:srgbClr val="0000FF"/>
                </a:solidFill>
                <a:effectLst/>
                <a:uLnTx/>
                <a:uFillTx/>
                <a:latin typeface="Arial" panose="020B0604020202020204" pitchFamily="34" charset="0"/>
                <a:ea typeface="MS PGothic" panose="020B0600070205080204" pitchFamily="34" charset="-128"/>
                <a:cs typeface="Arial" panose="020B0604020202020204" pitchFamily="34" charset="0"/>
              </a:rPr>
              <a:t>LPCR</a:t>
            </a:r>
            <a:r>
              <a:rPr kumimoji="0" lang="en-US" altLang="zh-CN" sz="20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 (</a:t>
            </a:r>
            <a:r>
              <a:rPr kumimoji="0" lang="en-US" altLang="zh-CN" sz="2000" b="0" i="0" u="none" strike="noStrike" kern="1200" cap="none" spc="0" normalizeH="0" baseline="0" noProof="0" dirty="0" err="1">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Chauzy</a:t>
            </a:r>
            <a:r>
              <a:rPr kumimoji="0" lang="en-US" altLang="zh-CN" sz="20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 and </a:t>
            </a:r>
            <a:r>
              <a:rPr kumimoji="0" lang="en-US" altLang="zh-CN" sz="2000" b="0" i="0" u="none" strike="noStrike" kern="1200" cap="none" spc="0" normalizeH="0" baseline="0" noProof="0" dirty="0" err="1">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Soula</a:t>
            </a:r>
            <a:r>
              <a:rPr kumimoji="0" lang="en-US" altLang="zh-CN" sz="20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 1999).</a:t>
            </a:r>
          </a:p>
        </p:txBody>
      </p:sp>
      <p:sp>
        <p:nvSpPr>
          <p:cNvPr id="66565" name="Text Box 14"/>
          <p:cNvSpPr txBox="1">
            <a:spLocks noChangeArrowheads="1"/>
          </p:cNvSpPr>
          <p:nvPr/>
        </p:nvSpPr>
        <p:spPr bwMode="auto">
          <a:xfrm>
            <a:off x="698500" y="60325"/>
            <a:ext cx="4670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b="1">
                <a:solidFill>
                  <a:srgbClr val="002060"/>
                </a:solidFill>
                <a:latin typeface="Calibri" panose="020F0502020204030204" pitchFamily="34" charset="0"/>
              </a:defRPr>
            </a:lvl1pPr>
            <a:lvl2pPr marL="742950" indent="-285750">
              <a:spcBef>
                <a:spcPct val="20000"/>
              </a:spcBef>
              <a:buFont typeface="Arial" panose="020B0604020202020204" pitchFamily="34" charset="0"/>
              <a:buChar char="–"/>
              <a:defRPr sz="2800" b="1">
                <a:solidFill>
                  <a:srgbClr val="002060"/>
                </a:solidFill>
                <a:latin typeface="Calibri" panose="020F0502020204030204" pitchFamily="34" charset="0"/>
              </a:defRPr>
            </a:lvl2pPr>
            <a:lvl3pPr marL="1143000" indent="-228600">
              <a:spcBef>
                <a:spcPct val="20000"/>
              </a:spcBef>
              <a:buFont typeface="Arial" panose="020B0604020202020204" pitchFamily="34" charset="0"/>
              <a:buChar char="•"/>
              <a:defRPr sz="2400" b="1">
                <a:solidFill>
                  <a:srgbClr val="002060"/>
                </a:solidFill>
                <a:latin typeface="Calibri" panose="020F0502020204030204" pitchFamily="34" charset="0"/>
              </a:defRPr>
            </a:lvl3pPr>
            <a:lvl4pPr marL="1600200" indent="-228600">
              <a:spcBef>
                <a:spcPct val="20000"/>
              </a:spcBef>
              <a:buFont typeface="Arial" panose="020B0604020202020204" pitchFamily="34" charset="0"/>
              <a:buChar char="–"/>
              <a:defRPr sz="2000" b="1">
                <a:solidFill>
                  <a:srgbClr val="002060"/>
                </a:solidFill>
                <a:latin typeface="Calibri" panose="020F0502020204030204" pitchFamily="34" charset="0"/>
              </a:defRPr>
            </a:lvl4pPr>
            <a:lvl5pPr marL="2057400" indent="-228600">
              <a:spcBef>
                <a:spcPct val="20000"/>
              </a:spcBef>
              <a:buFont typeface="Arial" panose="020B0604020202020204" pitchFamily="34" charset="0"/>
              <a:buChar char="»"/>
              <a:defRPr sz="2000" b="1">
                <a:solidFill>
                  <a:srgbClr val="002060"/>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b="1">
                <a:solidFill>
                  <a:srgbClr val="002060"/>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b="1">
                <a:solidFill>
                  <a:srgbClr val="002060"/>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b="1">
                <a:solidFill>
                  <a:srgbClr val="002060"/>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b="1">
                <a:solidFill>
                  <a:srgbClr val="002060"/>
                </a:solidFill>
                <a:latin typeface="Calibri" panose="020F050202020403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zh-CN" sz="2000" b="0" i="0" u="none" strike="noStrike" kern="1200" cap="none" spc="0" normalizeH="0" baseline="0" noProof="0">
                <a:ln>
                  <a:noFill/>
                </a:ln>
                <a:solidFill>
                  <a:srgbClr val="0000FF"/>
                </a:solidFill>
                <a:effectLst/>
                <a:uLnTx/>
                <a:uFillTx/>
                <a:latin typeface="Arial" panose="020B0604020202020204" pitchFamily="34" charset="0"/>
                <a:ea typeface="MS PGothic" panose="020B0600070205080204" pitchFamily="34" charset="-128"/>
                <a:cs typeface="Times New Roman" panose="02020603050405020304" pitchFamily="18" charset="0"/>
              </a:rPr>
              <a:t>      Mechanisms of Cloud Electrification</a:t>
            </a:r>
          </a:p>
        </p:txBody>
      </p:sp>
      <p:sp>
        <p:nvSpPr>
          <p:cNvPr id="10" name="Line 15"/>
          <p:cNvSpPr>
            <a:spLocks noChangeShapeType="1"/>
          </p:cNvSpPr>
          <p:nvPr/>
        </p:nvSpPr>
        <p:spPr bwMode="auto">
          <a:xfrm>
            <a:off x="1066800" y="381000"/>
            <a:ext cx="8077200" cy="0"/>
          </a:xfrm>
          <a:prstGeom prst="line">
            <a:avLst/>
          </a:prstGeom>
          <a:noFill/>
          <a:ln w="19050">
            <a:solidFill>
              <a:srgbClr val="FF812B"/>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charset="0"/>
            </a:endParaRPr>
          </a:p>
        </p:txBody>
      </p:sp>
    </p:spTree>
    <p:extLst>
      <p:ext uri="{BB962C8B-B14F-4D97-AF65-F5344CB8AC3E}">
        <p14:creationId xmlns:p14="http://schemas.microsoft.com/office/powerpoint/2010/main" val="7354301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33400"/>
            <a:ext cx="9144000" cy="355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a:spLocks noChangeArrowheads="1"/>
          </p:cNvSpPr>
          <p:nvPr/>
        </p:nvSpPr>
        <p:spPr bwMode="auto">
          <a:xfrm>
            <a:off x="0" y="0"/>
            <a:ext cx="9144000" cy="376238"/>
          </a:xfrm>
          <a:prstGeom prst="rect">
            <a:avLst/>
          </a:prstGeom>
          <a:gradFill rotWithShape="1">
            <a:gsLst>
              <a:gs pos="0">
                <a:srgbClr val="A3C4FF"/>
              </a:gs>
              <a:gs pos="35001">
                <a:srgbClr val="BFD5FF"/>
              </a:gs>
              <a:gs pos="100000">
                <a:srgbClr val="E5EEFF"/>
              </a:gs>
            </a:gsLst>
            <a:lin ang="16200000" scaled="1"/>
          </a:gradFill>
          <a:ln w="9525">
            <a:solidFill>
              <a:srgbClr val="4A7EBB"/>
            </a:solidFill>
            <a:miter lim="800000"/>
            <a:headEnd/>
            <a:tailEnd/>
          </a:ln>
          <a:effectLst>
            <a:outerShdw blurRad="63500" dist="20000" dir="5400000" rotWithShape="0">
              <a:srgbClr val="000000">
                <a:alpha val="37999"/>
              </a:srgbClr>
            </a:outerShdw>
          </a:effectLst>
        </p:spPr>
        <p:txBody>
          <a:bodyPr>
            <a:spAutoFit/>
          </a:bodyPr>
          <a:lstStyle/>
          <a:p>
            <a:pPr algn="ctr" defTabSz="4806950" eaLnBrk="1" hangingPunct="1">
              <a:defRPr/>
            </a:pPr>
            <a:r>
              <a:rPr lang="en-US" b="1" dirty="0">
                <a:solidFill>
                  <a:prstClr val="black"/>
                </a:solidFill>
                <a:latin typeface="Calibri"/>
                <a:cs typeface="Arial" pitchFamily="34" charset="0"/>
              </a:rPr>
              <a:t>Role of Lower Positive Charge Region in Facilitating Different Types of Lightning</a:t>
            </a:r>
          </a:p>
        </p:txBody>
      </p:sp>
      <p:sp>
        <p:nvSpPr>
          <p:cNvPr id="71684" name="Rectangle 6"/>
          <p:cNvSpPr>
            <a:spLocks noChangeArrowheads="1"/>
          </p:cNvSpPr>
          <p:nvPr/>
        </p:nvSpPr>
        <p:spPr bwMode="auto">
          <a:xfrm>
            <a:off x="228600" y="4114800"/>
            <a:ext cx="8763000" cy="260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defTabSz="914400" eaLnBrk="1" hangingPunct="1">
              <a:spcBef>
                <a:spcPct val="0"/>
              </a:spcBef>
              <a:buFontTx/>
              <a:buNone/>
            </a:pPr>
            <a:r>
              <a:rPr lang="en-US" altLang="ja-JP" sz="1500" b="1" u="sng" dirty="0">
                <a:solidFill>
                  <a:srgbClr val="0000FF"/>
                </a:solidFill>
                <a:latin typeface="Arial" panose="020B0604020202020204" pitchFamily="34" charset="0"/>
                <a:ea typeface="MS Mincho"/>
                <a:cs typeface="Arial" panose="020B0604020202020204" pitchFamily="34" charset="0"/>
              </a:rPr>
              <a:t>Left panel</a:t>
            </a:r>
            <a:r>
              <a:rPr lang="en-US" altLang="ja-JP" sz="1500" dirty="0">
                <a:solidFill>
                  <a:srgbClr val="000000"/>
                </a:solidFill>
                <a:latin typeface="Arial" panose="020B0604020202020204" pitchFamily="34" charset="0"/>
                <a:ea typeface="MS Mincho"/>
                <a:cs typeface="Arial" panose="020B0604020202020204" pitchFamily="34" charset="0"/>
              </a:rPr>
              <a:t> is a schematic illustration (not to scale) of </a:t>
            </a:r>
            <a:r>
              <a:rPr lang="en-US" altLang="ja-JP" sz="1500" dirty="0">
                <a:solidFill>
                  <a:srgbClr val="0000FF"/>
                </a:solidFill>
                <a:latin typeface="Arial" panose="020B0604020202020204" pitchFamily="34" charset="0"/>
                <a:ea typeface="MS Mincho"/>
                <a:cs typeface="Arial" panose="020B0604020202020204" pitchFamily="34" charset="0"/>
              </a:rPr>
              <a:t>electric field enhancement and reduction effects of the lower positive charge region (+Q</a:t>
            </a:r>
            <a:r>
              <a:rPr lang="en-US" altLang="ja-JP" sz="1500" baseline="-30000" dirty="0">
                <a:solidFill>
                  <a:srgbClr val="0000FF"/>
                </a:solidFill>
                <a:latin typeface="Arial" panose="020B0604020202020204" pitchFamily="34" charset="0"/>
                <a:ea typeface="MS Mincho"/>
                <a:cs typeface="Arial" panose="020B0604020202020204" pitchFamily="34" charset="0"/>
              </a:rPr>
              <a:t>LP</a:t>
            </a:r>
            <a:r>
              <a:rPr lang="en-US" altLang="ja-JP" sz="1500" dirty="0">
                <a:solidFill>
                  <a:srgbClr val="0000FF"/>
                </a:solidFill>
                <a:latin typeface="Arial" panose="020B0604020202020204" pitchFamily="34" charset="0"/>
                <a:ea typeface="MS Mincho"/>
                <a:cs typeface="Arial" panose="020B0604020202020204" pitchFamily="34" charset="0"/>
              </a:rPr>
              <a:t>)</a:t>
            </a:r>
            <a:r>
              <a:rPr lang="en-US" altLang="ja-JP" sz="1500" dirty="0">
                <a:solidFill>
                  <a:srgbClr val="000000"/>
                </a:solidFill>
                <a:latin typeface="Arial" panose="020B0604020202020204" pitchFamily="34" charset="0"/>
                <a:ea typeface="MS Mincho"/>
                <a:cs typeface="Arial" panose="020B0604020202020204" pitchFamily="34" charset="0"/>
              </a:rPr>
              <a:t> below the main negative charge region (-Q</a:t>
            </a:r>
            <a:r>
              <a:rPr lang="en-US" altLang="ja-JP" sz="1500" baseline="-30000" dirty="0">
                <a:solidFill>
                  <a:srgbClr val="000000"/>
                </a:solidFill>
                <a:latin typeface="Arial" panose="020B0604020202020204" pitchFamily="34" charset="0"/>
                <a:ea typeface="MS Mincho"/>
                <a:cs typeface="Arial" panose="020B0604020202020204" pitchFamily="34" charset="0"/>
              </a:rPr>
              <a:t>N</a:t>
            </a:r>
            <a:r>
              <a:rPr lang="en-US" altLang="ja-JP" sz="1500" dirty="0">
                <a:solidFill>
                  <a:srgbClr val="000000"/>
                </a:solidFill>
                <a:latin typeface="Arial" panose="020B0604020202020204" pitchFamily="34" charset="0"/>
                <a:ea typeface="MS Mincho"/>
                <a:cs typeface="Arial" panose="020B0604020202020204" pitchFamily="34" charset="0"/>
              </a:rPr>
              <a:t>). The main positive charge region is not shown. Arrows indicate the direction of vertical components of electric field vectors. The total electric field is enhanced, (E</a:t>
            </a:r>
            <a:r>
              <a:rPr lang="en-US" altLang="ja-JP" sz="1500" baseline="-30000" dirty="0">
                <a:solidFill>
                  <a:srgbClr val="000000"/>
                </a:solidFill>
                <a:latin typeface="Arial" panose="020B0604020202020204" pitchFamily="34" charset="0"/>
                <a:ea typeface="MS Mincho"/>
                <a:cs typeface="Arial" panose="020B0604020202020204" pitchFamily="34" charset="0"/>
              </a:rPr>
              <a:t>N</a:t>
            </a:r>
            <a:r>
              <a:rPr lang="en-US" altLang="ja-JP" sz="1500" dirty="0">
                <a:solidFill>
                  <a:srgbClr val="000000"/>
                </a:solidFill>
                <a:latin typeface="Arial" panose="020B0604020202020204" pitchFamily="34" charset="0"/>
                <a:ea typeface="MS Mincho"/>
                <a:cs typeface="Arial" panose="020B0604020202020204" pitchFamily="34" charset="0"/>
              </a:rPr>
              <a:t> + E</a:t>
            </a:r>
            <a:r>
              <a:rPr lang="en-US" altLang="ja-JP" sz="1500" baseline="-30000" dirty="0">
                <a:solidFill>
                  <a:srgbClr val="000000"/>
                </a:solidFill>
                <a:latin typeface="Arial" panose="020B0604020202020204" pitchFamily="34" charset="0"/>
                <a:ea typeface="MS Mincho"/>
                <a:cs typeface="Arial" panose="020B0604020202020204" pitchFamily="34" charset="0"/>
              </a:rPr>
              <a:t>LP</a:t>
            </a:r>
            <a:r>
              <a:rPr lang="en-US" altLang="ja-JP" sz="1500" dirty="0">
                <a:solidFill>
                  <a:srgbClr val="000000"/>
                </a:solidFill>
                <a:latin typeface="Arial" panose="020B0604020202020204" pitchFamily="34" charset="0"/>
                <a:ea typeface="MS Mincho"/>
                <a:cs typeface="Arial" panose="020B0604020202020204" pitchFamily="34" charset="0"/>
              </a:rPr>
              <a:t>), between the negative and positive charge regions and reduced, (E</a:t>
            </a:r>
            <a:r>
              <a:rPr lang="en-US" altLang="ja-JP" sz="1500" baseline="-30000" dirty="0">
                <a:solidFill>
                  <a:srgbClr val="000000"/>
                </a:solidFill>
                <a:latin typeface="Arial" panose="020B0604020202020204" pitchFamily="34" charset="0"/>
                <a:ea typeface="MS Mincho"/>
                <a:cs typeface="Arial" panose="020B0604020202020204" pitchFamily="34" charset="0"/>
              </a:rPr>
              <a:t>N</a:t>
            </a:r>
            <a:r>
              <a:rPr lang="en-US" altLang="ja-JP" sz="1500" dirty="0">
                <a:solidFill>
                  <a:srgbClr val="000000"/>
                </a:solidFill>
                <a:latin typeface="Arial" panose="020B0604020202020204" pitchFamily="34" charset="0"/>
                <a:ea typeface="MS Mincho"/>
                <a:cs typeface="Arial" panose="020B0604020202020204" pitchFamily="34" charset="0"/>
              </a:rPr>
              <a:t> – E</a:t>
            </a:r>
            <a:r>
              <a:rPr lang="en-US" altLang="ja-JP" sz="1500" baseline="-30000" dirty="0">
                <a:solidFill>
                  <a:srgbClr val="000000"/>
                </a:solidFill>
                <a:latin typeface="Arial" panose="020B0604020202020204" pitchFamily="34" charset="0"/>
                <a:ea typeface="MS Mincho"/>
                <a:cs typeface="Arial" panose="020B0604020202020204" pitchFamily="34" charset="0"/>
              </a:rPr>
              <a:t>LP</a:t>
            </a:r>
            <a:r>
              <a:rPr lang="en-US" altLang="ja-JP" sz="1500" dirty="0">
                <a:solidFill>
                  <a:srgbClr val="000000"/>
                </a:solidFill>
                <a:latin typeface="Arial" panose="020B0604020202020204" pitchFamily="34" charset="0"/>
                <a:ea typeface="MS Mincho"/>
                <a:cs typeface="Arial" panose="020B0604020202020204" pitchFamily="34" charset="0"/>
              </a:rPr>
              <a:t>), below the positive charge region.</a:t>
            </a:r>
            <a:endParaRPr lang="en-US" altLang="ja-JP" sz="1500" dirty="0">
              <a:solidFill>
                <a:srgbClr val="000000"/>
              </a:solidFill>
              <a:latin typeface="Arial" panose="020B0604020202020204" pitchFamily="34" charset="0"/>
              <a:cs typeface="Arial" panose="020B0604020202020204" pitchFamily="34" charset="0"/>
            </a:endParaRPr>
          </a:p>
          <a:p>
            <a:pPr algn="just" defTabSz="914400">
              <a:spcBef>
                <a:spcPct val="0"/>
              </a:spcBef>
              <a:buFontTx/>
              <a:buNone/>
            </a:pPr>
            <a:r>
              <a:rPr lang="en-US" altLang="ja-JP" sz="1500" b="1" u="sng" dirty="0">
                <a:solidFill>
                  <a:srgbClr val="0000FF"/>
                </a:solidFill>
                <a:latin typeface="Arial" panose="020B0604020202020204" pitchFamily="34" charset="0"/>
                <a:ea typeface="MS Mincho"/>
                <a:cs typeface="Arial" panose="020B0604020202020204" pitchFamily="34" charset="0"/>
              </a:rPr>
              <a:t>Right panel</a:t>
            </a:r>
            <a:r>
              <a:rPr lang="en-US" altLang="ja-JP" sz="1500" dirty="0">
                <a:solidFill>
                  <a:srgbClr val="000000"/>
                </a:solidFill>
                <a:latin typeface="Arial" panose="020B0604020202020204" pitchFamily="34" charset="0"/>
                <a:ea typeface="MS Mincho"/>
                <a:cs typeface="Arial" panose="020B0604020202020204" pitchFamily="34" charset="0"/>
              </a:rPr>
              <a:t> shows (a) schematic representation of </a:t>
            </a:r>
            <a:r>
              <a:rPr lang="en-US" altLang="ja-JP" sz="1500" dirty="0">
                <a:solidFill>
                  <a:srgbClr val="0000FF"/>
                </a:solidFill>
                <a:latin typeface="Arial" panose="020B0604020202020204" pitchFamily="34" charset="0"/>
                <a:ea typeface="MS Mincho"/>
                <a:cs typeface="Arial" panose="020B0604020202020204" pitchFamily="34" charset="0"/>
              </a:rPr>
              <a:t>preliminary breakdown stepping process</a:t>
            </a:r>
            <a:r>
              <a:rPr lang="en-US" altLang="ja-JP" sz="1500" dirty="0">
                <a:solidFill>
                  <a:srgbClr val="000000"/>
                </a:solidFill>
                <a:latin typeface="Arial" panose="020B0604020202020204" pitchFamily="34" charset="0"/>
                <a:ea typeface="MS Mincho"/>
                <a:cs typeface="Arial" panose="020B0604020202020204" pitchFamily="34" charset="0"/>
              </a:rPr>
              <a:t> in negative ground flashes. Negatively-sloped arrow indicates the overall downward extension of negatively charged channel through the LPCR. Three steps giving rise to current (and light) pulses are shown. Each current pulse originates at the tip of downward-extending channel and propagates upward (positively-sloped arrows). (b) A sketch of expected electric field record of resultant wideband PB pulse train.</a:t>
            </a:r>
            <a:endParaRPr lang="en-US" altLang="ja-JP" sz="1500" dirty="0">
              <a:solidFill>
                <a:srgbClr val="000000"/>
              </a:solidFill>
              <a:latin typeface="Arial" panose="020B0604020202020204" pitchFamily="34" charset="0"/>
              <a:cs typeface="Arial" panose="020B0604020202020204" pitchFamily="34" charset="0"/>
            </a:endParaRPr>
          </a:p>
        </p:txBody>
      </p:sp>
      <p:sp>
        <p:nvSpPr>
          <p:cNvPr id="71685" name="Rectangle 5"/>
          <p:cNvSpPr>
            <a:spLocks noChangeArrowheads="1"/>
          </p:cNvSpPr>
          <p:nvPr/>
        </p:nvSpPr>
        <p:spPr bwMode="auto">
          <a:xfrm>
            <a:off x="-152400" y="6553200"/>
            <a:ext cx="609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914400" eaLnBrk="1" hangingPunct="1">
              <a:spcBef>
                <a:spcPct val="0"/>
              </a:spcBef>
              <a:buFontTx/>
              <a:buNone/>
            </a:pPr>
            <a:fld id="{3CB7BD51-C13C-4A6D-8E75-59FF64A80741}" type="slidenum">
              <a:rPr lang="en-US" altLang="en-US" sz="1200">
                <a:solidFill>
                  <a:srgbClr val="FF6600"/>
                </a:solidFill>
                <a:latin typeface="Times New Roman" panose="02020603050405020304" pitchFamily="18" charset="0"/>
                <a:cs typeface="Arial" panose="020B0604020202020204" pitchFamily="34" charset="0"/>
              </a:rPr>
              <a:pPr algn="ctr" defTabSz="914400" eaLnBrk="1" hangingPunct="1">
                <a:spcBef>
                  <a:spcPct val="0"/>
                </a:spcBef>
                <a:buFontTx/>
                <a:buNone/>
              </a:pPr>
              <a:t>46</a:t>
            </a:fld>
            <a:endParaRPr lang="en-US" altLang="en-US" sz="1200">
              <a:solidFill>
                <a:srgbClr val="FF6600"/>
              </a:solidFill>
              <a:latin typeface="Times New Roman" panose="02020603050405020304" pitchFamily="18" charset="0"/>
              <a:cs typeface="Arial" panose="020B060402020202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3"/>
          <p:cNvSpPr>
            <a:spLocks noChangeArrowheads="1"/>
          </p:cNvSpPr>
          <p:nvPr/>
        </p:nvSpPr>
        <p:spPr bwMode="auto">
          <a:xfrm>
            <a:off x="25400" y="4940300"/>
            <a:ext cx="90678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defTabSz="914400"/>
            <a:r>
              <a:rPr lang="en-US" altLang="ja-JP" sz="1500">
                <a:solidFill>
                  <a:srgbClr val="0000FF"/>
                </a:solidFill>
                <a:cs typeface="Times New Roman" panose="02020603050405020304" pitchFamily="18" charset="0"/>
              </a:rPr>
              <a:t>The left panels, A-D, schematically show four types of lightning that may arise depending upon the magnitude of the LPCR</a:t>
            </a:r>
            <a:r>
              <a:rPr lang="en-US" altLang="ja-JP" sz="1500">
                <a:solidFill>
                  <a:srgbClr val="000000"/>
                </a:solidFill>
                <a:cs typeface="Times New Roman" panose="02020603050405020304" pitchFamily="18" charset="0"/>
              </a:rPr>
              <a:t>. The charge configuration in each of the scenarios represents only its vertical profile (no lateral boundaries are shown). Arrows indicate the direction of propagation of negative leader. </a:t>
            </a:r>
            <a:r>
              <a:rPr lang="en-US" altLang="ja-JP" sz="1500">
                <a:solidFill>
                  <a:srgbClr val="0000FF"/>
                </a:solidFill>
                <a:cs typeface="Times New Roman" panose="02020603050405020304" pitchFamily="18" charset="0"/>
              </a:rPr>
              <a:t>The corresponding examples of</a:t>
            </a:r>
            <a:r>
              <a:rPr lang="en-US" altLang="ja-JP" sz="1500">
                <a:solidFill>
                  <a:srgbClr val="000000"/>
                </a:solidFill>
                <a:cs typeface="Times New Roman" panose="02020603050405020304" pitchFamily="18" charset="0"/>
              </a:rPr>
              <a:t> </a:t>
            </a:r>
            <a:r>
              <a:rPr lang="en-US" altLang="ja-JP" sz="1500">
                <a:solidFill>
                  <a:srgbClr val="0000FF"/>
                </a:solidFill>
                <a:cs typeface="Times New Roman" panose="02020603050405020304" pitchFamily="18" charset="0"/>
              </a:rPr>
              <a:t>expected electric field signatures are shown in the right panel</a:t>
            </a:r>
            <a:r>
              <a:rPr lang="en-US" altLang="ja-JP" sz="1500">
                <a:solidFill>
                  <a:srgbClr val="000000"/>
                </a:solidFill>
                <a:cs typeface="Times New Roman" panose="02020603050405020304" pitchFamily="18" charset="0"/>
              </a:rPr>
              <a:t>. </a:t>
            </a:r>
          </a:p>
          <a:p>
            <a:pPr algn="just" defTabSz="914400"/>
            <a:r>
              <a:rPr lang="en-US" altLang="ja-JP" sz="1500">
                <a:solidFill>
                  <a:srgbClr val="000000"/>
                </a:solidFill>
                <a:cs typeface="Times New Roman" panose="02020603050405020304" pitchFamily="18" charset="0"/>
              </a:rPr>
              <a:t>The field waveforms are from four different thunderstorms recorded at some tens of kilometers in Gainesville, Florida, using the same instrumentation with a decay time constant of 10 ms. PB = preliminary breakdown pulse train, RS = return-stroke waveform. Adapted from Nag and Rakov (2009).</a:t>
            </a:r>
          </a:p>
        </p:txBody>
      </p:sp>
      <p:pic>
        <p:nvPicPr>
          <p:cNvPr id="7270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0"/>
            <a:ext cx="4495800" cy="490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8"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2488" y="0"/>
            <a:ext cx="4443412"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9" name="Slide Number Placeholder 2"/>
          <p:cNvSpPr>
            <a:spLocks noGrp="1"/>
          </p:cNvSpPr>
          <p:nvPr>
            <p:ph type="sldNum" sz="quarter" idx="12"/>
          </p:nvPr>
        </p:nvSpPr>
        <p:spPr bwMode="auto">
          <a:xfrm>
            <a:off x="76200" y="6569075"/>
            <a:ext cx="5334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l" defTabSz="914400"/>
            <a:fld id="{654E58FB-4903-4782-B8EC-623A370C9002}" type="slidenum">
              <a:rPr lang="en-US" altLang="zh-CN" smtClean="0">
                <a:solidFill>
                  <a:srgbClr val="898989"/>
                </a:solidFill>
                <a:ea typeface="SimSun" panose="02010600030101010101" pitchFamily="2" charset="-122"/>
              </a:rPr>
              <a:pPr algn="l" defTabSz="914400"/>
              <a:t>47</a:t>
            </a:fld>
            <a:endParaRPr lang="en-US" altLang="zh-CN">
              <a:solidFill>
                <a:srgbClr val="898989"/>
              </a:solidFill>
              <a:ea typeface="SimSun" panose="02010600030101010101" pitchFamily="2" charset="-122"/>
            </a:endParaRPr>
          </a:p>
        </p:txBody>
      </p:sp>
      <p:pic>
        <p:nvPicPr>
          <p:cNvPr id="727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8400" y="1644650"/>
            <a:ext cx="172720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1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00875" y="304800"/>
            <a:ext cx="1304925" cy="16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12"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35200" y="4110038"/>
            <a:ext cx="2133600" cy="157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13"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58000" y="2808288"/>
            <a:ext cx="1481138" cy="147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Picture Placeholder 2"/>
          <p:cNvSpPr>
            <a:spLocks noGrp="1"/>
          </p:cNvSpPr>
          <p:nvPr>
            <p:ph type="pic" idx="1"/>
          </p:nvPr>
        </p:nvSpPr>
        <p:spPr/>
      </p:sp>
      <p:sp>
        <p:nvSpPr>
          <p:cNvPr id="4" name="Text Placeholder 3"/>
          <p:cNvSpPr>
            <a:spLocks noGrp="1"/>
          </p:cNvSpPr>
          <p:nvPr>
            <p:ph type="body" sz="half" idx="2"/>
          </p:nvPr>
        </p:nvSpPr>
        <p:spPr/>
        <p:txBody>
          <a:bodyPr/>
          <a:lstStyle/>
          <a:p>
            <a:endParaRPr lang="en-US"/>
          </a:p>
        </p:txBody>
      </p:sp>
      <p:sp>
        <p:nvSpPr>
          <p:cNvPr id="5" name="Slide Number Placeholder 4"/>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B162001-0904-4661-9864-B9CA92E95B43}" type="slidenum">
              <a:rPr kumimoji="0" lang="en-US" altLang="zh-CN" sz="1200" b="0" i="0" u="none" strike="noStrike" kern="1200" cap="none" spc="0" normalizeH="0" baseline="0" noProof="0" smtClean="0">
                <a:ln>
                  <a:noFill/>
                </a:ln>
                <a:solidFill>
                  <a:srgbClr val="898989"/>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altLang="zh-CN" sz="1200" b="0" i="0" u="none" strike="noStrike" kern="1200" cap="none" spc="0" normalizeH="0" baseline="0" noProof="0">
              <a:ln>
                <a:noFill/>
              </a:ln>
              <a:solidFill>
                <a:srgbClr val="898989"/>
              </a:solidFill>
              <a:effectLst/>
              <a:uLnTx/>
              <a:uFillTx/>
              <a:latin typeface="Calibri"/>
              <a:ea typeface="宋体" panose="02010600030101010101" pitchFamily="2" charset="-122"/>
              <a:cs typeface="+mn-cs"/>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457200"/>
            <a:ext cx="7945016" cy="52966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79559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CD356FF-8B8D-437C-ABFE-613A89135188}"/>
              </a:ext>
            </a:extLst>
          </p:cNvPr>
          <p:cNvSpPr txBox="1"/>
          <p:nvPr/>
        </p:nvSpPr>
        <p:spPr>
          <a:xfrm>
            <a:off x="1239520" y="1443841"/>
            <a:ext cx="7183120" cy="3970318"/>
          </a:xfrm>
          <a:prstGeom prst="rect">
            <a:avLst/>
          </a:prstGeom>
          <a:noFill/>
        </p:spPr>
        <p:txBody>
          <a:bodyPr wrap="square" rtlCol="0">
            <a:spAutoFit/>
          </a:bodyPr>
          <a:lstStyle/>
          <a:p>
            <a:r>
              <a:rPr lang="en-US" sz="3600" dirty="0"/>
              <a:t>Corona is a non-self-propagating discharge confined to the vicinity of a sharp, E-field enhancing object. It radiates mostly in UV and is very faint (never seen by most people), although it always occurs during thunderstorms.</a:t>
            </a:r>
          </a:p>
        </p:txBody>
      </p:sp>
    </p:spTree>
    <p:extLst>
      <p:ext uri="{BB962C8B-B14F-4D97-AF65-F5344CB8AC3E}">
        <p14:creationId xmlns:p14="http://schemas.microsoft.com/office/powerpoint/2010/main" val="19028690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Title 3"/>
          <p:cNvSpPr>
            <a:spLocks noGrp="1"/>
          </p:cNvSpPr>
          <p:nvPr>
            <p:ph type="title"/>
          </p:nvPr>
        </p:nvSpPr>
        <p:spPr>
          <a:xfrm>
            <a:off x="533400" y="76200"/>
            <a:ext cx="8229600" cy="1143000"/>
          </a:xfrm>
        </p:spPr>
        <p:txBody>
          <a:bodyPr/>
          <a:lstStyle/>
          <a:p>
            <a:pPr eaLnBrk="1" hangingPunct="1"/>
            <a:r>
              <a:rPr lang="en-US" altLang="zh-CN">
                <a:solidFill>
                  <a:srgbClr val="0000FF"/>
                </a:solidFill>
              </a:rPr>
              <a:t>Corona discharge from barbed wire</a:t>
            </a:r>
          </a:p>
        </p:txBody>
      </p:sp>
      <p:sp>
        <p:nvSpPr>
          <p:cNvPr id="166915" name="Content Placeholder 4"/>
          <p:cNvSpPr>
            <a:spLocks noGrp="1"/>
          </p:cNvSpPr>
          <p:nvPr>
            <p:ph sz="half" idx="1"/>
          </p:nvPr>
        </p:nvSpPr>
        <p:spPr>
          <a:xfrm>
            <a:off x="111032" y="1430767"/>
            <a:ext cx="4343400" cy="4525963"/>
          </a:xfrm>
        </p:spPr>
        <p:txBody>
          <a:bodyPr/>
          <a:lstStyle/>
          <a:p>
            <a:pPr eaLnBrk="1" hangingPunct="1"/>
            <a:endParaRPr lang="en-US" altLang="zh-CN" dirty="0"/>
          </a:p>
          <a:p>
            <a:pPr eaLnBrk="1" hangingPunct="1"/>
            <a:endParaRPr lang="en-US" altLang="zh-CN" dirty="0"/>
          </a:p>
          <a:p>
            <a:pPr eaLnBrk="1" hangingPunct="1">
              <a:buFont typeface="Arial" charset="0"/>
              <a:buNone/>
            </a:pPr>
            <a:r>
              <a:rPr lang="en-US" altLang="zh-CN" dirty="0"/>
              <a:t>    Barbed wire subjected to a </a:t>
            </a:r>
            <a:r>
              <a:rPr lang="en-US" altLang="zh-CN" dirty="0">
                <a:solidFill>
                  <a:srgbClr val="A50021"/>
                </a:solidFill>
              </a:rPr>
              <a:t>positive dc </a:t>
            </a:r>
            <a:r>
              <a:rPr lang="en-US" altLang="zh-CN" dirty="0"/>
              <a:t>voltage of </a:t>
            </a:r>
            <a:r>
              <a:rPr lang="en-US" altLang="zh-CN" dirty="0">
                <a:solidFill>
                  <a:srgbClr val="A50021"/>
                </a:solidFill>
              </a:rPr>
              <a:t>400-kV</a:t>
            </a:r>
            <a:r>
              <a:rPr lang="en-US" altLang="zh-CN" dirty="0"/>
              <a:t> magnitude in laboratory. Adapted from Gary (1994).</a:t>
            </a:r>
          </a:p>
        </p:txBody>
      </p:sp>
      <p:pic>
        <p:nvPicPr>
          <p:cNvPr id="166916" name="Content Placeholder 6"/>
          <p:cNvPicPr>
            <a:picLocks noGrp="1" noChangeAspect="1"/>
          </p:cNvPicPr>
          <p:nvPr>
            <p:ph sz="half" idx="2"/>
          </p:nvPr>
        </p:nvPicPr>
        <p:blipFill>
          <a:blip r:embed="rId3">
            <a:extLst>
              <a:ext uri="{28A0092B-C50C-407E-A947-70E740481C1C}">
                <a14:useLocalDpi xmlns:a14="http://schemas.microsoft.com/office/drawing/2010/main" val="0"/>
              </a:ext>
            </a:extLst>
          </a:blip>
          <a:srcRect l="18913" t="2502" r="16095" b="14064"/>
          <a:stretch>
            <a:fillRect/>
          </a:stretch>
        </p:blipFill>
        <p:spPr>
          <a:xfrm>
            <a:off x="4454432" y="1016732"/>
            <a:ext cx="4446774" cy="5725146"/>
          </a:xfrm>
        </p:spPr>
      </p:pic>
    </p:spTree>
    <p:extLst>
      <p:ext uri="{BB962C8B-B14F-4D97-AF65-F5344CB8AC3E}">
        <p14:creationId xmlns:p14="http://schemas.microsoft.com/office/powerpoint/2010/main" val="3783415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Title 6"/>
          <p:cNvSpPr>
            <a:spLocks noGrp="1"/>
          </p:cNvSpPr>
          <p:nvPr>
            <p:ph type="title"/>
          </p:nvPr>
        </p:nvSpPr>
        <p:spPr>
          <a:xfrm>
            <a:off x="457200" y="22225"/>
            <a:ext cx="8229600" cy="1143000"/>
          </a:xfrm>
        </p:spPr>
        <p:txBody>
          <a:bodyPr/>
          <a:lstStyle/>
          <a:p>
            <a:pPr eaLnBrk="1" hangingPunct="1"/>
            <a:r>
              <a:rPr lang="en-US" altLang="zh-CN">
                <a:solidFill>
                  <a:srgbClr val="0000FF"/>
                </a:solidFill>
              </a:rPr>
              <a:t>Corona discharge from trees</a:t>
            </a:r>
          </a:p>
        </p:txBody>
      </p:sp>
      <p:pic>
        <p:nvPicPr>
          <p:cNvPr id="165891" name="Picture 2"/>
          <p:cNvPicPr>
            <a:picLocks noChangeAspect="1" noChangeArrowheads="1"/>
          </p:cNvPicPr>
          <p:nvPr/>
        </p:nvPicPr>
        <p:blipFill>
          <a:blip r:embed="rId3">
            <a:extLst>
              <a:ext uri="{28A0092B-C50C-407E-A947-70E740481C1C}">
                <a14:useLocalDpi xmlns:a14="http://schemas.microsoft.com/office/drawing/2010/main" val="0"/>
              </a:ext>
            </a:extLst>
          </a:blip>
          <a:srcRect b="11649"/>
          <a:stretch>
            <a:fillRect/>
          </a:stretch>
        </p:blipFill>
        <p:spPr bwMode="auto">
          <a:xfrm>
            <a:off x="511175" y="1219200"/>
            <a:ext cx="3729038" cy="359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63512" y="5090160"/>
            <a:ext cx="8816975" cy="147732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charset="0"/>
              </a:rPr>
              <a:t>(</a:t>
            </a:r>
            <a:r>
              <a:rPr kumimoji="0" lang="en-US" sz="1800" b="1" i="0" u="none" strike="noStrike" kern="1200" cap="none" spc="0" normalizeH="0" baseline="0" noProof="0" dirty="0">
                <a:ln>
                  <a:noFill/>
                </a:ln>
                <a:solidFill>
                  <a:srgbClr val="0000FF"/>
                </a:solidFill>
                <a:effectLst/>
                <a:uLnTx/>
                <a:uFillTx/>
                <a:latin typeface="Calibri"/>
                <a:ea typeface="MS PGothic" panose="020B0600070205080204" pitchFamily="34" charset="-128"/>
                <a:cs typeface="Arial" charset="0"/>
              </a:rPr>
              <a:t>Left</a:t>
            </a:r>
            <a:r>
              <a:rPr kumimoji="0" lang="en-US" sz="18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charset="0"/>
              </a:rPr>
              <a:t>) </a:t>
            </a:r>
            <a:r>
              <a:rPr kumimoji="0" lang="en-US" sz="1800" b="1" i="0" u="none" strike="noStrike" kern="1200" cap="none" spc="0" normalizeH="0" baseline="0" noProof="0" dirty="0">
                <a:ln>
                  <a:noFill/>
                </a:ln>
                <a:solidFill>
                  <a:srgbClr val="A50021"/>
                </a:solidFill>
                <a:effectLst/>
                <a:uLnTx/>
                <a:uFillTx/>
                <a:latin typeface="Calibri"/>
                <a:ea typeface="MS PGothic" panose="020B0600070205080204" pitchFamily="34" charset="-128"/>
                <a:cs typeface="Arial" charset="0"/>
              </a:rPr>
              <a:t>1200-kV ac</a:t>
            </a:r>
            <a:r>
              <a:rPr kumimoji="0" lang="en-US" sz="18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charset="0"/>
              </a:rPr>
              <a:t> transmission line in Lyons, Oregon. Douglas fir trees at the edge of the line right-of-way are seen on the left side of the picture. Typical measured ground-level electric field maxima were </a:t>
            </a:r>
            <a:r>
              <a:rPr kumimoji="0" lang="en-US" sz="1800" b="1" i="0" u="none" strike="noStrike" kern="1200" cap="none" spc="0" normalizeH="0" baseline="0" noProof="0" dirty="0">
                <a:ln>
                  <a:noFill/>
                </a:ln>
                <a:solidFill>
                  <a:srgbClr val="A50021"/>
                </a:solidFill>
                <a:effectLst/>
                <a:uLnTx/>
                <a:uFillTx/>
                <a:latin typeface="Calibri"/>
                <a:ea typeface="MS PGothic" panose="020B0600070205080204" pitchFamily="34" charset="-128"/>
                <a:cs typeface="Arial" charset="0"/>
              </a:rPr>
              <a:t>7 to 9 kV/m</a:t>
            </a:r>
            <a:r>
              <a:rPr kumimoji="0" lang="en-US" sz="18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charset="0"/>
              </a:rPr>
              <a:t>. (</a:t>
            </a:r>
            <a:r>
              <a:rPr kumimoji="0" lang="en-US" sz="1800" b="1" i="0" u="none" strike="noStrike" kern="1200" cap="none" spc="0" normalizeH="0" baseline="0" noProof="0" dirty="0">
                <a:ln>
                  <a:noFill/>
                </a:ln>
                <a:solidFill>
                  <a:srgbClr val="0000FF"/>
                </a:solidFill>
                <a:effectLst/>
                <a:uLnTx/>
                <a:uFillTx/>
                <a:latin typeface="Calibri"/>
                <a:ea typeface="MS PGothic" panose="020B0600070205080204" pitchFamily="34" charset="-128"/>
                <a:cs typeface="Arial" charset="0"/>
              </a:rPr>
              <a:t>Right</a:t>
            </a:r>
            <a:r>
              <a:rPr kumimoji="0" lang="en-US" sz="18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charset="0"/>
              </a:rPr>
              <a:t>) </a:t>
            </a:r>
            <a:r>
              <a:rPr kumimoji="0" lang="en-US" sz="1800" b="1" i="0" u="sng" strike="noStrike" kern="1200" cap="none" spc="0" normalizeH="0" baseline="0" noProof="0" dirty="0">
                <a:ln>
                  <a:noFill/>
                </a:ln>
                <a:solidFill>
                  <a:prstClr val="black"/>
                </a:solidFill>
                <a:effectLst/>
                <a:uLnTx/>
                <a:uFillTx/>
                <a:latin typeface="Calibri"/>
                <a:ea typeface="MS PGothic" panose="020B0600070205080204" pitchFamily="34" charset="-128"/>
                <a:cs typeface="Arial" charset="0"/>
              </a:rPr>
              <a:t>Corona on a Douglas fir tree located about </a:t>
            </a:r>
            <a:r>
              <a:rPr kumimoji="0" lang="en-US" sz="1800" b="1" i="0" u="sng" strike="noStrike" kern="1200" cap="none" spc="0" normalizeH="0" baseline="0" noProof="0" dirty="0">
                <a:ln>
                  <a:noFill/>
                </a:ln>
                <a:solidFill>
                  <a:srgbClr val="A50021"/>
                </a:solidFill>
                <a:effectLst/>
                <a:uLnTx/>
                <a:uFillTx/>
                <a:latin typeface="Calibri"/>
                <a:ea typeface="MS PGothic" panose="020B0600070205080204" pitchFamily="34" charset="-128"/>
                <a:cs typeface="Arial" charset="0"/>
              </a:rPr>
              <a:t>12 m</a:t>
            </a:r>
            <a:r>
              <a:rPr kumimoji="0" lang="en-US" sz="1800" b="1" i="0" u="sng" strike="noStrike" kern="1200" cap="none" spc="0" normalizeH="0" baseline="0" noProof="0" dirty="0">
                <a:ln>
                  <a:noFill/>
                </a:ln>
                <a:solidFill>
                  <a:prstClr val="black"/>
                </a:solidFill>
                <a:effectLst/>
                <a:uLnTx/>
                <a:uFillTx/>
                <a:latin typeface="Calibri"/>
                <a:ea typeface="MS PGothic" panose="020B0600070205080204" pitchFamily="34" charset="-128"/>
                <a:cs typeface="Arial" charset="0"/>
              </a:rPr>
              <a:t> from conductors of the line</a:t>
            </a:r>
            <a:r>
              <a:rPr kumimoji="0" lang="en-US" sz="18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charset="0"/>
              </a:rPr>
              <a:t>. Photograph was taken with a night viewing (image enhancement) device. Needle tip burns were observed. Adapted from Rogers et al. (1979).</a:t>
            </a:r>
          </a:p>
        </p:txBody>
      </p:sp>
      <p:pic>
        <p:nvPicPr>
          <p:cNvPr id="165893"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05313" y="1219200"/>
            <a:ext cx="434975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30571" y="2066121"/>
            <a:ext cx="1683931" cy="954107"/>
          </a:xfrm>
          <a:prstGeom prst="rect">
            <a:avLst/>
          </a:prstGeom>
          <a:solidFill>
            <a:schemeClr val="accent6">
              <a:lumMod val="40000"/>
              <a:lumOff val="60000"/>
            </a:schemeClr>
          </a:solidFill>
          <a:ln w="19050">
            <a:solidFill>
              <a:srgbClr val="800000"/>
            </a:solidFill>
          </a:ln>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800000"/>
                </a:solidFill>
                <a:effectLst/>
                <a:uLnTx/>
                <a:uFillTx/>
                <a:latin typeface="Calibri" panose="020F0502020204030204" pitchFamily="34" charset="0"/>
                <a:ea typeface="MS PGothic" panose="020B0600070205080204" pitchFamily="34" charset="-128"/>
                <a:cs typeface="Calibri" panose="020F0502020204030204" pitchFamily="34" charset="0"/>
              </a:rPr>
              <a:t>Phase conductor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800000"/>
                </a:solidFill>
                <a:effectLst/>
                <a:uLnTx/>
                <a:uFillTx/>
                <a:latin typeface="Calibri" panose="020F0502020204030204" pitchFamily="34" charset="0"/>
                <a:ea typeface="MS PGothic" panose="020B0600070205080204" pitchFamily="34" charset="-128"/>
                <a:cs typeface="Calibri" panose="020F0502020204030204" pitchFamily="34" charset="0"/>
              </a:rPr>
              <a:t>(8-conductor bundle) of a 1.2-MV transmission line</a:t>
            </a:r>
            <a:endParaRPr kumimoji="0" lang="en-US" sz="1400" b="1" i="0" u="none" strike="noStrike" kern="1200" cap="none" spc="0" normalizeH="0" baseline="0" noProof="0" dirty="0">
              <a:ln>
                <a:noFill/>
              </a:ln>
              <a:solidFill>
                <a:srgbClr val="800000"/>
              </a:solidFill>
              <a:effectLst/>
              <a:uLnTx/>
              <a:uFillTx/>
              <a:latin typeface="Arial" panose="020B0604020202020204" pitchFamily="34" charset="0"/>
              <a:ea typeface="MS PGothic" panose="020B0600070205080204" pitchFamily="34" charset="-128"/>
              <a:cs typeface="+mn-cs"/>
            </a:endParaRPr>
          </a:p>
        </p:txBody>
      </p:sp>
      <p:sp>
        <p:nvSpPr>
          <p:cNvPr id="7" name="Line 20"/>
          <p:cNvSpPr>
            <a:spLocks noChangeShapeType="1"/>
          </p:cNvSpPr>
          <p:nvPr/>
        </p:nvSpPr>
        <p:spPr bwMode="auto">
          <a:xfrm flipV="1">
            <a:off x="1828800" y="1905000"/>
            <a:ext cx="385702" cy="152400"/>
          </a:xfrm>
          <a:prstGeom prst="line">
            <a:avLst/>
          </a:prstGeom>
          <a:noFill/>
          <a:ln w="28575">
            <a:solidFill>
              <a:srgbClr val="800000"/>
            </a:solidFill>
            <a:round/>
            <a:headEnd/>
            <a:tailEnd type="triangle" w="med" len="med"/>
          </a:ln>
          <a:extLst>
            <a:ext uri="{909E8E84-426E-40DD-AFC4-6F175D3DCCD1}">
              <a14:hiddenFill xmlns:a14="http://schemas.microsoft.com/office/drawing/2010/main">
                <a:noFill/>
              </a14:hiddenFill>
            </a:ext>
          </a:extLst>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362918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DEADA"/>
        </a:solidFill>
        <a:effectLst/>
      </p:bgPr>
    </p:bg>
    <p:spTree>
      <p:nvGrpSpPr>
        <p:cNvPr id="1" name=""/>
        <p:cNvGrpSpPr/>
        <p:nvPr/>
      </p:nvGrpSpPr>
      <p:grpSpPr>
        <a:xfrm>
          <a:off x="0" y="0"/>
          <a:ext cx="0" cy="0"/>
          <a:chOff x="0" y="0"/>
          <a:chExt cx="0" cy="0"/>
        </a:xfrm>
      </p:grpSpPr>
      <p:sp>
        <p:nvSpPr>
          <p:cNvPr id="2" name="Rectangle 1"/>
          <p:cNvSpPr/>
          <p:nvPr/>
        </p:nvSpPr>
        <p:spPr>
          <a:xfrm>
            <a:off x="457200" y="0"/>
            <a:ext cx="609600" cy="6858000"/>
          </a:xfrm>
          <a:prstGeom prst="rect">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Slide Number Placeholder 4"/>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88D762-B354-472A-A395-0A0C63C17C67}" type="slidenum">
              <a:rPr kumimoji="0" lang="en-US" sz="1200" b="0" i="0" u="none" strike="noStrike" kern="1200" cap="none" spc="0" normalizeH="0" baseline="0" noProof="0" smtClean="0">
                <a:ln>
                  <a:noFill/>
                </a:ln>
                <a:solidFill>
                  <a:prstClr val="black">
                    <a:tint val="75000"/>
                  </a:prstClr>
                </a:solidFill>
                <a:effectLst/>
                <a:uLnTx/>
                <a:uFillTx/>
                <a:latin typeface="Calibri"/>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tint val="75000"/>
                </a:prstClr>
              </a:solidFill>
              <a:effectLst/>
              <a:uLnTx/>
              <a:uFillTx/>
              <a:latin typeface="Calibri"/>
              <a:ea typeface="MS PGothic" panose="020B0600070205080204" pitchFamily="34" charset="-128"/>
              <a:cs typeface="+mn-cs"/>
            </a:endParaRPr>
          </a:p>
        </p:txBody>
      </p:sp>
      <p:pic>
        <p:nvPicPr>
          <p:cNvPr id="223236" name="Picture 2" descr="E:\课题组\Rakov\PPT\St_Elmo_fire_shi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5796" y="240933"/>
            <a:ext cx="4474320" cy="555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3238" name="Title 1"/>
          <p:cNvSpPr>
            <a:spLocks noGrp="1"/>
          </p:cNvSpPr>
          <p:nvPr>
            <p:ph type="title"/>
          </p:nvPr>
        </p:nvSpPr>
        <p:spPr>
          <a:xfrm>
            <a:off x="3275856" y="5798509"/>
            <a:ext cx="3619500" cy="533400"/>
          </a:xfrm>
        </p:spPr>
        <p:txBody>
          <a:bodyPr/>
          <a:lstStyle/>
          <a:p>
            <a:r>
              <a:rPr lang="en-US" altLang="zh-CN" dirty="0">
                <a:solidFill>
                  <a:srgbClr val="0000FF"/>
                </a:solidFill>
              </a:rPr>
              <a:t>St. Elmo’s fire (corona) on a ship</a:t>
            </a:r>
            <a:endParaRPr lang="zh-CN" altLang="en-US" dirty="0">
              <a:solidFill>
                <a:srgbClr val="0000FF"/>
              </a:solidFill>
            </a:endParaRPr>
          </a:p>
        </p:txBody>
      </p:sp>
    </p:spTree>
    <p:extLst>
      <p:ext uri="{BB962C8B-B14F-4D97-AF65-F5344CB8AC3E}">
        <p14:creationId xmlns:p14="http://schemas.microsoft.com/office/powerpoint/2010/main" val="33971357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Title 1"/>
          <p:cNvSpPr>
            <a:spLocks noGrp="1"/>
          </p:cNvSpPr>
          <p:nvPr>
            <p:ph type="title"/>
          </p:nvPr>
        </p:nvSpPr>
        <p:spPr>
          <a:xfrm>
            <a:off x="723900" y="75406"/>
            <a:ext cx="7848600" cy="566738"/>
          </a:xfrm>
        </p:spPr>
        <p:txBody>
          <a:bodyPr/>
          <a:lstStyle/>
          <a:p>
            <a:pPr algn="ctr"/>
            <a:r>
              <a:rPr lang="en-US" altLang="zh-CN" sz="4000" b="0" dirty="0">
                <a:solidFill>
                  <a:srgbClr val="0000FF"/>
                </a:solidFill>
              </a:rPr>
              <a:t>Corona from a human hand</a:t>
            </a:r>
            <a:endParaRPr lang="zh-CN" altLang="en-US" sz="4000" b="0" dirty="0">
              <a:solidFill>
                <a:srgbClr val="0000FF"/>
              </a:solidFill>
            </a:endParaRPr>
          </a:p>
        </p:txBody>
      </p:sp>
      <p:sp>
        <p:nvSpPr>
          <p:cNvPr id="167939" name="Text Placeholder 3"/>
          <p:cNvSpPr>
            <a:spLocks noGrp="1"/>
          </p:cNvSpPr>
          <p:nvPr>
            <p:ph type="body" sz="half" idx="2"/>
          </p:nvPr>
        </p:nvSpPr>
        <p:spPr>
          <a:xfrm>
            <a:off x="722013" y="5202550"/>
            <a:ext cx="8153400" cy="1320067"/>
          </a:xfrm>
        </p:spPr>
        <p:txBody>
          <a:bodyPr/>
          <a:lstStyle/>
          <a:p>
            <a:r>
              <a:rPr lang="en-US" altLang="zh-CN" sz="2000" dirty="0"/>
              <a:t>Corona discharge from a human hand in laboratory (</a:t>
            </a:r>
            <a:r>
              <a:rPr lang="en-US" altLang="zh-CN" sz="2000" dirty="0" err="1"/>
              <a:t>Istra</a:t>
            </a:r>
            <a:r>
              <a:rPr lang="en-US" altLang="zh-CN" sz="2000" dirty="0"/>
              <a:t>, Russia). Electric field was produced by a </a:t>
            </a:r>
            <a:r>
              <a:rPr lang="en-US" altLang="zh-CN" sz="2000" dirty="0">
                <a:solidFill>
                  <a:srgbClr val="A50021"/>
                </a:solidFill>
              </a:rPr>
              <a:t>cloud of negatively-charged water droplets</a:t>
            </a:r>
            <a:r>
              <a:rPr lang="en-US" altLang="zh-CN" sz="2000" dirty="0"/>
              <a:t>. </a:t>
            </a:r>
            <a:r>
              <a:rPr lang="en-US" altLang="zh-CN" sz="2000" u="sng" dirty="0"/>
              <a:t>The hand was at a distance of </a:t>
            </a:r>
            <a:r>
              <a:rPr lang="en-US" altLang="zh-CN" sz="2000" u="sng" dirty="0">
                <a:solidFill>
                  <a:srgbClr val="A50021"/>
                </a:solidFill>
              </a:rPr>
              <a:t>3 to 5 m </a:t>
            </a:r>
            <a:r>
              <a:rPr lang="en-US" altLang="zh-CN" sz="2000" u="sng" dirty="0"/>
              <a:t>from the cloud edge</a:t>
            </a:r>
            <a:r>
              <a:rPr lang="en-US" altLang="zh-CN" sz="2000" dirty="0"/>
              <a:t>. Courtesy of Dr. A. </a:t>
            </a:r>
            <a:r>
              <a:rPr lang="en-US" altLang="zh-CN" sz="2000" dirty="0" err="1"/>
              <a:t>Kostinskiy</a:t>
            </a:r>
            <a:r>
              <a:rPr lang="en-US" altLang="zh-CN" sz="2000" dirty="0"/>
              <a:t>.</a:t>
            </a:r>
            <a:endParaRPr lang="zh-CN" altLang="en-US" sz="2000" dirty="0"/>
          </a:p>
        </p:txBody>
      </p:sp>
      <p:sp>
        <p:nvSpPr>
          <p:cNvPr id="167940" name="Slide Number Placeholder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E29625-4E3F-4C90-9159-8D7641A38AB9}" type="slidenum">
              <a:rPr kumimoji="0" lang="en-US" altLang="zh-CN" sz="1200" b="0" i="0" u="none" strike="noStrike" kern="1200" cap="none" spc="0" normalizeH="0" baseline="0" noProof="0">
                <a:ln>
                  <a:noFill/>
                </a:ln>
                <a:solidFill>
                  <a:srgbClr val="898989"/>
                </a:solidFill>
                <a:effectLst/>
                <a:uLnTx/>
                <a:uFillTx/>
                <a:latin typeface="Calibri" pitchFamily="34" charset="0"/>
                <a:ea typeface="宋体" panose="02010600030101010101" pitchFamily="2" charset="-122"/>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altLang="zh-CN" sz="1200" b="0" i="0" u="none" strike="noStrike" kern="1200" cap="none" spc="0" normalizeH="0" baseline="0" noProof="0">
              <a:ln>
                <a:noFill/>
              </a:ln>
              <a:solidFill>
                <a:srgbClr val="898989"/>
              </a:solidFill>
              <a:effectLst/>
              <a:uLnTx/>
              <a:uFillTx/>
              <a:latin typeface="Calibri" pitchFamily="34" charset="0"/>
              <a:ea typeface="宋体" panose="02010600030101010101" pitchFamily="2" charset="-122"/>
              <a:cs typeface="Arial" charset="0"/>
            </a:endParaRPr>
          </a:p>
        </p:txBody>
      </p:sp>
      <p:pic>
        <p:nvPicPr>
          <p:cNvPr id="167941" name="Picture 3" descr="E:\课题组\Rakov\PPT\Corona_on_fingers_ОСЭ-0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27784" y="642143"/>
            <a:ext cx="4115916" cy="456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81257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bg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1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bg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1555</TotalTime>
  <Words>3476</Words>
  <Application>Microsoft Office PowerPoint</Application>
  <PresentationFormat>On-screen Show (4:3)</PresentationFormat>
  <Paragraphs>424</Paragraphs>
  <Slides>48</Slides>
  <Notes>20</Notes>
  <HiddenSlides>0</HiddenSlides>
  <MMClips>0</MMClips>
  <ScaleCrop>false</ScaleCrop>
  <HeadingPairs>
    <vt:vector size="4" baseType="variant">
      <vt:variant>
        <vt:lpstr>Theme</vt:lpstr>
      </vt:variant>
      <vt:variant>
        <vt:i4>11</vt:i4>
      </vt:variant>
      <vt:variant>
        <vt:lpstr>Slide Titles</vt:lpstr>
      </vt:variant>
      <vt:variant>
        <vt:i4>48</vt:i4>
      </vt:variant>
    </vt:vector>
  </HeadingPairs>
  <TitlesOfParts>
    <vt:vector size="59" baseType="lpstr">
      <vt:lpstr>Office Theme</vt:lpstr>
      <vt:lpstr>11_Office Theme</vt:lpstr>
      <vt:lpstr>15_Office Theme</vt:lpstr>
      <vt:lpstr>6_Office Theme</vt:lpstr>
      <vt:lpstr>12_Office Theme</vt:lpstr>
      <vt:lpstr>10_Office Theme</vt:lpstr>
      <vt:lpstr>1_Default Design</vt:lpstr>
      <vt:lpstr>1_Office Theme</vt:lpstr>
      <vt:lpstr>4_Office Theme</vt:lpstr>
      <vt:lpstr>2_Office Theme</vt:lpstr>
      <vt:lpstr>7_Office Theme</vt:lpstr>
      <vt:lpstr>PowerPoint Presentation</vt:lpstr>
      <vt:lpstr>PowerPoint Presentation</vt:lpstr>
      <vt:lpstr>PowerPoint Presentation</vt:lpstr>
      <vt:lpstr>PowerPoint Presentation</vt:lpstr>
      <vt:lpstr>PowerPoint Presentation</vt:lpstr>
      <vt:lpstr>Corona discharge from barbed wire</vt:lpstr>
      <vt:lpstr>Corona discharge from trees</vt:lpstr>
      <vt:lpstr>St. Elmo’s fire (corona) on a ship</vt:lpstr>
      <vt:lpstr>Corona from a human hand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Recommended Empirical Formulas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Electric field changes (ΔE = Efinal - Einitial)</vt:lpstr>
      <vt:lpstr>PowerPoint Presentation</vt:lpstr>
      <vt:lpstr>Electric field changes (ΔE = Efinal - Einitial)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Cloud electrical environment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UF</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D T</dc:creator>
  <cp:keywords/>
  <dc:description/>
  <cp:lastModifiedBy>VAR</cp:lastModifiedBy>
  <cp:revision>185</cp:revision>
  <cp:lastPrinted>2009-06-19T21:02:46Z</cp:lastPrinted>
  <dcterms:created xsi:type="dcterms:W3CDTF">2009-06-19T20:34:00Z</dcterms:created>
  <dcterms:modified xsi:type="dcterms:W3CDTF">2021-02-19T20:18:45Z</dcterms:modified>
  <cp:category/>
</cp:coreProperties>
</file>