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4" ContentType="video/mp4"/>
  <Default Extension="png" ContentType="image/png"/>
  <Default Extension="rels" ContentType="application/vnd.openxmlformats-package.relationships+xml"/>
  <Default Extension="vml" ContentType="application/vnd.openxmlformats-officedocument.vmlDrawing"/>
  <Default Extension="wmv" ContentType="video/x-ms-wm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9.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0.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11.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theme/theme12.xml" ContentType="application/vnd.openxmlformats-officedocument.theme+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13.xml" ContentType="application/vnd.openxmlformats-officedocument.theme+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1" r:id="rId2"/>
    <p:sldMasterId id="2147483685" r:id="rId3"/>
    <p:sldMasterId id="2147483857" r:id="rId4"/>
    <p:sldMasterId id="2147483882" r:id="rId5"/>
    <p:sldMasterId id="2147483894" r:id="rId6"/>
    <p:sldMasterId id="2147483906" r:id="rId7"/>
    <p:sldMasterId id="2147483919" r:id="rId8"/>
    <p:sldMasterId id="2147483931" r:id="rId9"/>
    <p:sldMasterId id="2147483943" r:id="rId10"/>
    <p:sldMasterId id="2147483955" r:id="rId11"/>
    <p:sldMasterId id="2147483980" r:id="rId12"/>
    <p:sldMasterId id="2147483992" r:id="rId13"/>
    <p:sldMasterId id="2147484004" r:id="rId14"/>
  </p:sldMasterIdLst>
  <p:notesMasterIdLst>
    <p:notesMasterId r:id="rId59"/>
  </p:notesMasterIdLst>
  <p:handoutMasterIdLst>
    <p:handoutMasterId r:id="rId60"/>
  </p:handoutMasterIdLst>
  <p:sldIdLst>
    <p:sldId id="299" r:id="rId15"/>
    <p:sldId id="888" r:id="rId16"/>
    <p:sldId id="384" r:id="rId17"/>
    <p:sldId id="385" r:id="rId18"/>
    <p:sldId id="874" r:id="rId19"/>
    <p:sldId id="875" r:id="rId20"/>
    <p:sldId id="305" r:id="rId21"/>
    <p:sldId id="375" r:id="rId22"/>
    <p:sldId id="306" r:id="rId23"/>
    <p:sldId id="737" r:id="rId24"/>
    <p:sldId id="360" r:id="rId25"/>
    <p:sldId id="307" r:id="rId26"/>
    <p:sldId id="259" r:id="rId27"/>
    <p:sldId id="330" r:id="rId28"/>
    <p:sldId id="876" r:id="rId29"/>
    <p:sldId id="331" r:id="rId30"/>
    <p:sldId id="879" r:id="rId31"/>
    <p:sldId id="376" r:id="rId32"/>
    <p:sldId id="377" r:id="rId33"/>
    <p:sldId id="364" r:id="rId34"/>
    <p:sldId id="887" r:id="rId35"/>
    <p:sldId id="316" r:id="rId36"/>
    <p:sldId id="884" r:id="rId37"/>
    <p:sldId id="482" r:id="rId38"/>
    <p:sldId id="483" r:id="rId39"/>
    <p:sldId id="484" r:id="rId40"/>
    <p:sldId id="485" r:id="rId41"/>
    <p:sldId id="395" r:id="rId42"/>
    <p:sldId id="396" r:id="rId43"/>
    <p:sldId id="488" r:id="rId44"/>
    <p:sldId id="883" r:id="rId45"/>
    <p:sldId id="881" r:id="rId46"/>
    <p:sldId id="373" r:id="rId47"/>
    <p:sldId id="387" r:id="rId48"/>
    <p:sldId id="388" r:id="rId49"/>
    <p:sldId id="389" r:id="rId50"/>
    <p:sldId id="390" r:id="rId51"/>
    <p:sldId id="391" r:id="rId52"/>
    <p:sldId id="392" r:id="rId53"/>
    <p:sldId id="365" r:id="rId54"/>
    <p:sldId id="378" r:id="rId55"/>
    <p:sldId id="380" r:id="rId56"/>
    <p:sldId id="258" r:id="rId57"/>
    <p:sldId id="257" r:id="rId58"/>
  </p:sldIdLst>
  <p:sldSz cx="9144000" cy="6858000" type="screen4x3"/>
  <p:notesSz cx="6934200" cy="92329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000FF"/>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8582" autoAdjust="0"/>
  </p:normalViewPr>
  <p:slideViewPr>
    <p:cSldViewPr snapToObjects="1">
      <p:cViewPr varScale="1">
        <p:scale>
          <a:sx n="67" d="100"/>
          <a:sy n="67" d="100"/>
        </p:scale>
        <p:origin x="1260" y="5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slide" Target="slides/slide28.xml"/><Relationship Id="rId47" Type="http://schemas.openxmlformats.org/officeDocument/2006/relationships/slide" Target="slides/slide33.xml"/><Relationship Id="rId50" Type="http://schemas.openxmlformats.org/officeDocument/2006/relationships/slide" Target="slides/slide36.xml"/><Relationship Id="rId55" Type="http://schemas.openxmlformats.org/officeDocument/2006/relationships/slide" Target="slides/slide41.xml"/><Relationship Id="rId63"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2.xml"/><Relationship Id="rId29" Type="http://schemas.openxmlformats.org/officeDocument/2006/relationships/slide" Target="slides/slide15.xml"/><Relationship Id="rId11" Type="http://schemas.openxmlformats.org/officeDocument/2006/relationships/slideMaster" Target="slideMasters/slideMaster11.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slide" Target="slides/slide31.xml"/><Relationship Id="rId53" Type="http://schemas.openxmlformats.org/officeDocument/2006/relationships/slide" Target="slides/slide39.xml"/><Relationship Id="rId58" Type="http://schemas.openxmlformats.org/officeDocument/2006/relationships/slide" Target="slides/slide44.xml"/><Relationship Id="rId5" Type="http://schemas.openxmlformats.org/officeDocument/2006/relationships/slideMaster" Target="slideMasters/slideMaster5.xml"/><Relationship Id="rId61" Type="http://schemas.openxmlformats.org/officeDocument/2006/relationships/presProps" Target="presProps.xml"/><Relationship Id="rId19" Type="http://schemas.openxmlformats.org/officeDocument/2006/relationships/slide" Target="slides/slide5.xml"/><Relationship Id="rId14" Type="http://schemas.openxmlformats.org/officeDocument/2006/relationships/slideMaster" Target="slideMasters/slideMaster14.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slide" Target="slides/slide34.xml"/><Relationship Id="rId56" Type="http://schemas.openxmlformats.org/officeDocument/2006/relationships/slide" Target="slides/slide42.xml"/><Relationship Id="rId64"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37.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59" Type="http://schemas.openxmlformats.org/officeDocument/2006/relationships/notesMaster" Target="notesMasters/notesMaster1.xml"/><Relationship Id="rId20" Type="http://schemas.openxmlformats.org/officeDocument/2006/relationships/slide" Target="slides/slide6.xml"/><Relationship Id="rId41" Type="http://schemas.openxmlformats.org/officeDocument/2006/relationships/slide" Target="slides/slide27.xml"/><Relationship Id="rId54" Type="http://schemas.openxmlformats.org/officeDocument/2006/relationships/slide" Target="slides/slide40.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57" Type="http://schemas.openxmlformats.org/officeDocument/2006/relationships/slide" Target="slides/slide43.xml"/><Relationship Id="rId10" Type="http://schemas.openxmlformats.org/officeDocument/2006/relationships/slideMaster" Target="slideMasters/slideMaster10.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slide" Target="slides/slide38.xml"/><Relationship Id="rId60"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bwMode="auto">
          <a:xfrm>
            <a:off x="0" y="0"/>
            <a:ext cx="3005138" cy="461963"/>
          </a:xfrm>
          <a:prstGeom prst="rect">
            <a:avLst/>
          </a:prstGeom>
          <a:noFill/>
          <a:ln w="9525">
            <a:noFill/>
            <a:miter lim="800000"/>
            <a:headEnd/>
            <a:tailEnd/>
          </a:ln>
        </p:spPr>
        <p:txBody>
          <a:bodyPr vert="horz" wrap="square" lIns="92382" tIns="46191" rIns="92382" bIns="46191" numCol="1" anchor="t" anchorCtr="0" compatLnSpc="1">
            <a:prstTxWarp prst="textNoShape">
              <a:avLst/>
            </a:prstTxWarp>
          </a:bodyPr>
          <a:lstStyle>
            <a:lvl1pPr defTabSz="461963" eaLnBrk="0" hangingPunct="0">
              <a:defRPr sz="1200">
                <a:latin typeface="Arial" charset="0"/>
                <a:ea typeface="ＭＳ Ｐゴシック" pitchFamily="-110" charset="-128"/>
              </a:defRPr>
            </a:lvl1pPr>
          </a:lstStyle>
          <a:p>
            <a:pPr>
              <a:defRPr/>
            </a:pPr>
            <a:endParaRPr lang="en-US"/>
          </a:p>
        </p:txBody>
      </p:sp>
      <p:sp>
        <p:nvSpPr>
          <p:cNvPr id="86019" name="Rectangle 3"/>
          <p:cNvSpPr>
            <a:spLocks noGrp="1" noChangeArrowheads="1"/>
          </p:cNvSpPr>
          <p:nvPr>
            <p:ph type="dt" sz="quarter" idx="1"/>
          </p:nvPr>
        </p:nvSpPr>
        <p:spPr bwMode="auto">
          <a:xfrm>
            <a:off x="3927475" y="0"/>
            <a:ext cx="3005138" cy="461963"/>
          </a:xfrm>
          <a:prstGeom prst="rect">
            <a:avLst/>
          </a:prstGeom>
          <a:noFill/>
          <a:ln w="9525">
            <a:noFill/>
            <a:miter lim="800000"/>
            <a:headEnd/>
            <a:tailEnd/>
          </a:ln>
        </p:spPr>
        <p:txBody>
          <a:bodyPr vert="horz" wrap="square" lIns="92382" tIns="46191" rIns="92382" bIns="46191" numCol="1" anchor="t" anchorCtr="0" compatLnSpc="1">
            <a:prstTxWarp prst="textNoShape">
              <a:avLst/>
            </a:prstTxWarp>
          </a:bodyPr>
          <a:lstStyle>
            <a:lvl1pPr algn="r" defTabSz="461963" eaLnBrk="0" hangingPunct="0">
              <a:defRPr sz="1200">
                <a:latin typeface="Arial" charset="0"/>
                <a:ea typeface="ＭＳ Ｐゴシック" pitchFamily="-110" charset="-128"/>
              </a:defRPr>
            </a:lvl1pPr>
          </a:lstStyle>
          <a:p>
            <a:pPr>
              <a:defRPr/>
            </a:pPr>
            <a:fld id="{0FE6CFF1-ECB7-41D1-A446-7F4A6B0191EF}" type="datetime1">
              <a:rPr lang="en-US"/>
              <a:pPr>
                <a:defRPr/>
              </a:pPr>
              <a:t>2/3/2021</a:t>
            </a:fld>
            <a:endParaRPr lang="en-US"/>
          </a:p>
        </p:txBody>
      </p:sp>
      <p:sp>
        <p:nvSpPr>
          <p:cNvPr id="86020" name="Rectangle 4"/>
          <p:cNvSpPr>
            <a:spLocks noGrp="1" noChangeArrowheads="1"/>
          </p:cNvSpPr>
          <p:nvPr>
            <p:ph type="ftr" sz="quarter" idx="2"/>
          </p:nvPr>
        </p:nvSpPr>
        <p:spPr bwMode="auto">
          <a:xfrm>
            <a:off x="0" y="8769350"/>
            <a:ext cx="3005138" cy="461963"/>
          </a:xfrm>
          <a:prstGeom prst="rect">
            <a:avLst/>
          </a:prstGeom>
          <a:noFill/>
          <a:ln w="9525">
            <a:noFill/>
            <a:miter lim="800000"/>
            <a:headEnd/>
            <a:tailEnd/>
          </a:ln>
        </p:spPr>
        <p:txBody>
          <a:bodyPr vert="horz" wrap="square" lIns="92382" tIns="46191" rIns="92382" bIns="46191" numCol="1" anchor="b" anchorCtr="0" compatLnSpc="1">
            <a:prstTxWarp prst="textNoShape">
              <a:avLst/>
            </a:prstTxWarp>
          </a:bodyPr>
          <a:lstStyle>
            <a:lvl1pPr defTabSz="461963" eaLnBrk="0" hangingPunct="0">
              <a:defRPr sz="1200">
                <a:latin typeface="Arial" charset="0"/>
                <a:ea typeface="ＭＳ Ｐゴシック" pitchFamily="-110" charset="-128"/>
              </a:defRPr>
            </a:lvl1pPr>
          </a:lstStyle>
          <a:p>
            <a:pPr>
              <a:defRPr/>
            </a:pPr>
            <a:endParaRPr lang="en-US"/>
          </a:p>
        </p:txBody>
      </p:sp>
      <p:sp>
        <p:nvSpPr>
          <p:cNvPr id="86021" name="Rectangle 5"/>
          <p:cNvSpPr>
            <a:spLocks noGrp="1" noChangeArrowheads="1"/>
          </p:cNvSpPr>
          <p:nvPr>
            <p:ph type="sldNum" sz="quarter" idx="3"/>
          </p:nvPr>
        </p:nvSpPr>
        <p:spPr bwMode="auto">
          <a:xfrm>
            <a:off x="3927475" y="8769350"/>
            <a:ext cx="3005138" cy="461963"/>
          </a:xfrm>
          <a:prstGeom prst="rect">
            <a:avLst/>
          </a:prstGeom>
          <a:noFill/>
          <a:ln w="9525">
            <a:noFill/>
            <a:miter lim="800000"/>
            <a:headEnd/>
            <a:tailEnd/>
          </a:ln>
        </p:spPr>
        <p:txBody>
          <a:bodyPr vert="horz" wrap="square" lIns="92382" tIns="46191" rIns="92382" bIns="46191" numCol="1" anchor="b" anchorCtr="0" compatLnSpc="1">
            <a:prstTxWarp prst="textNoShape">
              <a:avLst/>
            </a:prstTxWarp>
          </a:bodyPr>
          <a:lstStyle>
            <a:lvl1pPr algn="r" defTabSz="461963" eaLnBrk="0" hangingPunct="0">
              <a:defRPr sz="1200"/>
            </a:lvl1pPr>
          </a:lstStyle>
          <a:p>
            <a:pPr>
              <a:defRPr/>
            </a:pPr>
            <a:fld id="{6F6DE342-A172-47AA-B286-88F10FF5C89F}"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05138" cy="461963"/>
          </a:xfrm>
          <a:prstGeom prst="rect">
            <a:avLst/>
          </a:prstGeom>
          <a:noFill/>
          <a:ln w="9525">
            <a:noFill/>
            <a:miter lim="800000"/>
            <a:headEnd/>
            <a:tailEnd/>
          </a:ln>
        </p:spPr>
        <p:txBody>
          <a:bodyPr vert="horz" wrap="square" lIns="92382" tIns="46191" rIns="92382" bIns="46191" numCol="1" anchor="t" anchorCtr="0" compatLnSpc="1">
            <a:prstTxWarp prst="textNoShape">
              <a:avLst/>
            </a:prstTxWarp>
          </a:bodyPr>
          <a:lstStyle>
            <a:lvl1pPr defTabSz="461963" eaLnBrk="1" hangingPunct="1">
              <a:defRPr sz="1200">
                <a:latin typeface="Calibri" pitchFamily="34" charset="0"/>
                <a:ea typeface="ＭＳ Ｐゴシック" pitchFamily="-110" charset="-128"/>
              </a:defRPr>
            </a:lvl1pPr>
          </a:lstStyle>
          <a:p>
            <a:pPr>
              <a:defRPr/>
            </a:pPr>
            <a:endParaRPr lang="en-US"/>
          </a:p>
        </p:txBody>
      </p:sp>
      <p:sp>
        <p:nvSpPr>
          <p:cNvPr id="3" name="Date Placeholder 2"/>
          <p:cNvSpPr>
            <a:spLocks noGrp="1"/>
          </p:cNvSpPr>
          <p:nvPr>
            <p:ph type="dt" idx="1"/>
          </p:nvPr>
        </p:nvSpPr>
        <p:spPr bwMode="auto">
          <a:xfrm>
            <a:off x="3927475" y="0"/>
            <a:ext cx="3005138" cy="461963"/>
          </a:xfrm>
          <a:prstGeom prst="rect">
            <a:avLst/>
          </a:prstGeom>
          <a:noFill/>
          <a:ln w="9525">
            <a:noFill/>
            <a:miter lim="800000"/>
            <a:headEnd/>
            <a:tailEnd/>
          </a:ln>
        </p:spPr>
        <p:txBody>
          <a:bodyPr vert="horz" wrap="square" lIns="92382" tIns="46191" rIns="92382" bIns="46191" numCol="1" anchor="t" anchorCtr="0" compatLnSpc="1">
            <a:prstTxWarp prst="textNoShape">
              <a:avLst/>
            </a:prstTxWarp>
          </a:bodyPr>
          <a:lstStyle>
            <a:lvl1pPr algn="r" defTabSz="461963" eaLnBrk="1" hangingPunct="1">
              <a:defRPr sz="1200">
                <a:latin typeface="Calibri" pitchFamily="34" charset="0"/>
                <a:ea typeface="ＭＳ Ｐゴシック" pitchFamily="-110" charset="-128"/>
              </a:defRPr>
            </a:lvl1pPr>
          </a:lstStyle>
          <a:p>
            <a:pPr>
              <a:defRPr/>
            </a:pPr>
            <a:fld id="{5307218C-32DC-4F84-AB2D-39DD0B5FE458}" type="datetime1">
              <a:rPr lang="en-US"/>
              <a:pPr>
                <a:defRPr/>
              </a:pPr>
              <a:t>2/3/2021</a:t>
            </a:fld>
            <a:endParaRPr lang="en-US"/>
          </a:p>
        </p:txBody>
      </p:sp>
      <p:sp>
        <p:nvSpPr>
          <p:cNvPr id="4" name="Slide Image Placeholder 3"/>
          <p:cNvSpPr>
            <a:spLocks noGrp="1" noRot="1" noChangeAspect="1"/>
          </p:cNvSpPr>
          <p:nvPr>
            <p:ph type="sldImg" idx="2"/>
          </p:nvPr>
        </p:nvSpPr>
        <p:spPr>
          <a:xfrm>
            <a:off x="1158875" y="692150"/>
            <a:ext cx="4616450" cy="3462338"/>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a:p>
        </p:txBody>
      </p:sp>
      <p:sp>
        <p:nvSpPr>
          <p:cNvPr id="5" name="Notes Placeholder 4"/>
          <p:cNvSpPr>
            <a:spLocks noGrp="1"/>
          </p:cNvSpPr>
          <p:nvPr>
            <p:ph type="body" sz="quarter" idx="3"/>
          </p:nvPr>
        </p:nvSpPr>
        <p:spPr bwMode="auto">
          <a:xfrm>
            <a:off x="693738" y="4386263"/>
            <a:ext cx="5546725" cy="4154487"/>
          </a:xfrm>
          <a:prstGeom prst="rect">
            <a:avLst/>
          </a:prstGeom>
          <a:noFill/>
          <a:ln w="9525">
            <a:noFill/>
            <a:miter lim="800000"/>
            <a:headEnd/>
            <a:tailEnd/>
          </a:ln>
        </p:spPr>
        <p:txBody>
          <a:bodyPr vert="horz" wrap="square" lIns="92382" tIns="46191" rIns="92382" bIns="46191"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bwMode="auto">
          <a:xfrm>
            <a:off x="0" y="8769350"/>
            <a:ext cx="3005138" cy="461963"/>
          </a:xfrm>
          <a:prstGeom prst="rect">
            <a:avLst/>
          </a:prstGeom>
          <a:noFill/>
          <a:ln w="9525">
            <a:noFill/>
            <a:miter lim="800000"/>
            <a:headEnd/>
            <a:tailEnd/>
          </a:ln>
        </p:spPr>
        <p:txBody>
          <a:bodyPr vert="horz" wrap="square" lIns="92382" tIns="46191" rIns="92382" bIns="46191" numCol="1" anchor="b" anchorCtr="0" compatLnSpc="1">
            <a:prstTxWarp prst="textNoShape">
              <a:avLst/>
            </a:prstTxWarp>
          </a:bodyPr>
          <a:lstStyle>
            <a:lvl1pPr defTabSz="461963" eaLnBrk="1" hangingPunct="1">
              <a:defRPr sz="1200">
                <a:latin typeface="Calibri" pitchFamily="34" charset="0"/>
                <a:ea typeface="ＭＳ Ｐゴシック" pitchFamily="-110" charset="-128"/>
              </a:defRPr>
            </a:lvl1pPr>
          </a:lstStyle>
          <a:p>
            <a:pPr>
              <a:defRPr/>
            </a:pPr>
            <a:endParaRPr lang="en-US"/>
          </a:p>
        </p:txBody>
      </p:sp>
      <p:sp>
        <p:nvSpPr>
          <p:cNvPr id="7" name="Slide Number Placeholder 6"/>
          <p:cNvSpPr>
            <a:spLocks noGrp="1"/>
          </p:cNvSpPr>
          <p:nvPr>
            <p:ph type="sldNum" sz="quarter" idx="5"/>
          </p:nvPr>
        </p:nvSpPr>
        <p:spPr bwMode="auto">
          <a:xfrm>
            <a:off x="3927475" y="8769350"/>
            <a:ext cx="3005138" cy="461963"/>
          </a:xfrm>
          <a:prstGeom prst="rect">
            <a:avLst/>
          </a:prstGeom>
          <a:noFill/>
          <a:ln w="9525">
            <a:noFill/>
            <a:miter lim="800000"/>
            <a:headEnd/>
            <a:tailEnd/>
          </a:ln>
        </p:spPr>
        <p:txBody>
          <a:bodyPr vert="horz" wrap="square" lIns="92382" tIns="46191" rIns="92382" bIns="46191" numCol="1" anchor="b" anchorCtr="0" compatLnSpc="1">
            <a:prstTxWarp prst="textNoShape">
              <a:avLst/>
            </a:prstTxWarp>
          </a:bodyPr>
          <a:lstStyle>
            <a:lvl1pPr algn="r" defTabSz="461963" eaLnBrk="1" hangingPunct="1">
              <a:defRPr sz="1200">
                <a:latin typeface="Calibri" panose="020F0502020204030204" pitchFamily="34" charset="0"/>
              </a:defRPr>
            </a:lvl1pPr>
          </a:lstStyle>
          <a:p>
            <a:pPr>
              <a:defRPr/>
            </a:pPr>
            <a:fld id="{D37E50E1-6515-410D-98A4-BD8A8047E49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110" charset="-128"/>
        <a:cs typeface="ＭＳ Ｐゴシック" pitchFamily="-110"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110"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110"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110"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110"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61963">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4619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41F0257-2D93-418A-AE5F-FB48B4CE04DB}" type="slidenum">
              <a:rPr lang="en-US" altLang="en-US" smtClean="0"/>
              <a:pPr>
                <a:spcBef>
                  <a:spcPct val="0"/>
                </a:spcBef>
              </a:pPr>
              <a:t>1</a:t>
            </a:fld>
            <a:endParaRPr lang="en-US" altLang="en-US"/>
          </a:p>
        </p:txBody>
      </p:sp>
      <p:sp>
        <p:nvSpPr>
          <p:cNvPr id="194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ea typeface="ＭＳ Ｐゴシック" panose="020B0600070205080204"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
        <p:nvSpPr>
          <p:cNvPr id="6758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600" b="1">
                <a:solidFill>
                  <a:schemeClr val="tx1"/>
                </a:solidFill>
                <a:latin typeface="Arial" panose="020B0604020202020204" pitchFamily="34" charset="0"/>
              </a:defRPr>
            </a:lvl1pPr>
            <a:lvl2pPr marL="742950" indent="-285750" defTabSz="922338">
              <a:defRPr sz="1600" b="1">
                <a:solidFill>
                  <a:schemeClr val="tx1"/>
                </a:solidFill>
                <a:latin typeface="Arial" panose="020B0604020202020204" pitchFamily="34" charset="0"/>
              </a:defRPr>
            </a:lvl2pPr>
            <a:lvl3pPr marL="1143000" indent="-228600" defTabSz="922338">
              <a:defRPr sz="1600" b="1">
                <a:solidFill>
                  <a:schemeClr val="tx1"/>
                </a:solidFill>
                <a:latin typeface="Arial" panose="020B0604020202020204" pitchFamily="34" charset="0"/>
              </a:defRPr>
            </a:lvl3pPr>
            <a:lvl4pPr marL="1600200" indent="-228600" defTabSz="922338">
              <a:defRPr sz="1600" b="1">
                <a:solidFill>
                  <a:schemeClr val="tx1"/>
                </a:solidFill>
                <a:latin typeface="Arial" panose="020B0604020202020204" pitchFamily="34" charset="0"/>
              </a:defRPr>
            </a:lvl4pPr>
            <a:lvl5pPr marL="2057400" indent="-228600" defTabSz="922338">
              <a:defRPr sz="1600" b="1">
                <a:solidFill>
                  <a:schemeClr val="tx1"/>
                </a:solidFill>
                <a:latin typeface="Arial" panose="020B0604020202020204" pitchFamily="34" charset="0"/>
              </a:defRPr>
            </a:lvl5pPr>
            <a:lvl6pPr marL="2514600" indent="-228600" defTabSz="922338" eaLnBrk="0" fontAlgn="base" hangingPunct="0">
              <a:spcBef>
                <a:spcPct val="0"/>
              </a:spcBef>
              <a:spcAft>
                <a:spcPct val="0"/>
              </a:spcAft>
              <a:defRPr sz="1600" b="1">
                <a:solidFill>
                  <a:schemeClr val="tx1"/>
                </a:solidFill>
                <a:latin typeface="Arial" panose="020B0604020202020204" pitchFamily="34" charset="0"/>
              </a:defRPr>
            </a:lvl6pPr>
            <a:lvl7pPr marL="2971800" indent="-228600" defTabSz="922338" eaLnBrk="0" fontAlgn="base" hangingPunct="0">
              <a:spcBef>
                <a:spcPct val="0"/>
              </a:spcBef>
              <a:spcAft>
                <a:spcPct val="0"/>
              </a:spcAft>
              <a:defRPr sz="1600" b="1">
                <a:solidFill>
                  <a:schemeClr val="tx1"/>
                </a:solidFill>
                <a:latin typeface="Arial" panose="020B0604020202020204" pitchFamily="34" charset="0"/>
              </a:defRPr>
            </a:lvl7pPr>
            <a:lvl8pPr marL="3429000" indent="-228600" defTabSz="922338" eaLnBrk="0" fontAlgn="base" hangingPunct="0">
              <a:spcBef>
                <a:spcPct val="0"/>
              </a:spcBef>
              <a:spcAft>
                <a:spcPct val="0"/>
              </a:spcAft>
              <a:defRPr sz="1600" b="1">
                <a:solidFill>
                  <a:schemeClr val="tx1"/>
                </a:solidFill>
                <a:latin typeface="Arial" panose="020B0604020202020204" pitchFamily="34" charset="0"/>
              </a:defRPr>
            </a:lvl8pPr>
            <a:lvl9pPr marL="3886200" indent="-228600" defTabSz="922338" eaLnBrk="0" fontAlgn="base" hangingPunct="0">
              <a:spcBef>
                <a:spcPct val="0"/>
              </a:spcBef>
              <a:spcAft>
                <a:spcPct val="0"/>
              </a:spcAft>
              <a:defRPr sz="1600" b="1">
                <a:solidFill>
                  <a:schemeClr val="tx1"/>
                </a:solidFill>
                <a:latin typeface="Arial" panose="020B0604020202020204" pitchFamily="34" charset="0"/>
              </a:defRPr>
            </a:lvl9pPr>
          </a:lstStyle>
          <a:p>
            <a:pPr marL="0" marR="0" lvl="0" indent="0" algn="r" defTabSz="922338" rtl="0" eaLnBrk="1" fontAlgn="base" latinLnBrk="0" hangingPunct="1">
              <a:lnSpc>
                <a:spcPct val="100000"/>
              </a:lnSpc>
              <a:spcBef>
                <a:spcPct val="0"/>
              </a:spcBef>
              <a:spcAft>
                <a:spcPct val="0"/>
              </a:spcAft>
              <a:buClrTx/>
              <a:buSzTx/>
              <a:buFontTx/>
              <a:buNone/>
              <a:tabLst/>
              <a:defRPr/>
            </a:pPr>
            <a:fld id="{79710891-D84B-43C9-877F-9837FDD83821}"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22338" rtl="0" eaLnBrk="1" fontAlgn="base" latinLnBrk="0" hangingPunct="1">
                <a:lnSpc>
                  <a:spcPct val="100000"/>
                </a:lnSpc>
                <a:spcBef>
                  <a:spcPct val="0"/>
                </a:spcBef>
                <a:spcAft>
                  <a:spcPct val="0"/>
                </a:spcAft>
                <a:buClrTx/>
                <a:buSzTx/>
                <a:buFontTx/>
                <a:buNone/>
                <a:tabLst/>
                <a:defRPr/>
              </a:pPr>
              <a:t>13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7062718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61963">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4619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5FD8616-9E52-4B83-998D-9EF1979B772F}" type="slidenum">
              <a:rPr lang="en-US" altLang="en-US" smtClean="0"/>
              <a:pPr>
                <a:spcBef>
                  <a:spcPct val="0"/>
                </a:spcBef>
              </a:pPr>
              <a:t>14</a:t>
            </a:fld>
            <a:endParaRPr lang="en-US" altLang="en-US"/>
          </a:p>
        </p:txBody>
      </p:sp>
      <p:sp>
        <p:nvSpPr>
          <p:cNvPr id="327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ea typeface="ＭＳ Ｐゴシック" panose="020B0600070205080204"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61963">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4619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ECA686C-6473-4B1E-B017-362917768396}" type="slidenum">
              <a:rPr lang="en-US" altLang="en-US" smtClean="0"/>
              <a:pPr>
                <a:spcBef>
                  <a:spcPct val="0"/>
                </a:spcBef>
              </a:pPr>
              <a:t>16</a:t>
            </a:fld>
            <a:endParaRPr lang="en-US" altLang="en-US"/>
          </a:p>
        </p:txBody>
      </p:sp>
      <p:sp>
        <p:nvSpPr>
          <p:cNvPr id="348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ea typeface="ＭＳ Ｐゴシック" panose="020B0600070205080204"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61963">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4619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C76C1905-9A49-40DC-B173-5B522BC2AB94}" type="slidenum">
              <a:rPr lang="en-US" altLang="en-US" smtClean="0"/>
              <a:pPr>
                <a:spcBef>
                  <a:spcPct val="0"/>
                </a:spcBef>
              </a:pPr>
              <a:t>22</a:t>
            </a:fld>
            <a:endParaRPr lang="en-US" altLang="en-US"/>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ea typeface="ＭＳ Ｐゴシック" panose="020B0600070205080204"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7"/>
          <p:cNvSpPr txBox="1">
            <a:spLocks noGrp="1" noChangeArrowheads="1"/>
          </p:cNvSpPr>
          <p:nvPr/>
        </p:nvSpPr>
        <p:spPr bwMode="auto">
          <a:xfrm>
            <a:off x="3884613" y="86868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7" rIns="91435" bIns="45717" anchor="b"/>
          <a:lstStyle>
            <a:lvl1pPr defTabSz="449263" eaLnBrk="0" hangingPunct="0">
              <a:spcBef>
                <a:spcPct val="30000"/>
              </a:spcBef>
              <a:defRPr sz="1200">
                <a:solidFill>
                  <a:schemeClr val="tx1"/>
                </a:solidFill>
                <a:latin typeface="Calibri" panose="020F0502020204030204" pitchFamily="34" charset="0"/>
              </a:defRPr>
            </a:lvl1pPr>
            <a:lvl2pPr marL="742950" indent="-285750" defTabSz="449263" eaLnBrk="0" hangingPunct="0">
              <a:spcBef>
                <a:spcPct val="30000"/>
              </a:spcBef>
              <a:defRPr sz="1200">
                <a:solidFill>
                  <a:schemeClr val="tx1"/>
                </a:solidFill>
                <a:latin typeface="Calibri" panose="020F0502020204030204" pitchFamily="34" charset="0"/>
              </a:defRPr>
            </a:lvl2pPr>
            <a:lvl3pPr marL="1143000" indent="-228600" defTabSz="449263" eaLnBrk="0" hangingPunct="0">
              <a:spcBef>
                <a:spcPct val="30000"/>
              </a:spcBef>
              <a:defRPr sz="1200">
                <a:solidFill>
                  <a:schemeClr val="tx1"/>
                </a:solidFill>
                <a:latin typeface="Calibri" panose="020F0502020204030204" pitchFamily="34" charset="0"/>
              </a:defRPr>
            </a:lvl3pPr>
            <a:lvl4pPr marL="1600200" indent="-228600" defTabSz="449263" eaLnBrk="0" hangingPunct="0">
              <a:spcBef>
                <a:spcPct val="30000"/>
              </a:spcBef>
              <a:defRPr sz="1200">
                <a:solidFill>
                  <a:schemeClr val="tx1"/>
                </a:solidFill>
                <a:latin typeface="Calibri" panose="020F0502020204030204" pitchFamily="34" charset="0"/>
              </a:defRPr>
            </a:lvl4pPr>
            <a:lvl5pPr marL="2057400" indent="-228600" defTabSz="449263" eaLnBrk="0" hangingPunct="0">
              <a:spcBef>
                <a:spcPct val="30000"/>
              </a:spcBef>
              <a:defRPr sz="1200">
                <a:solidFill>
                  <a:schemeClr val="tx1"/>
                </a:solidFill>
                <a:latin typeface="Calibri" panose="020F0502020204030204" pitchFamily="34" charset="0"/>
              </a:defRPr>
            </a:lvl5pPr>
            <a:lvl6pPr marL="2514600" indent="-228600" defTabSz="449263"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49263"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49263"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49263"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49263" rtl="0" eaLnBrk="1" fontAlgn="base" latinLnBrk="0" hangingPunct="1">
              <a:lnSpc>
                <a:spcPct val="100000"/>
              </a:lnSpc>
              <a:spcBef>
                <a:spcPct val="0"/>
              </a:spcBef>
              <a:spcAft>
                <a:spcPct val="0"/>
              </a:spcAft>
              <a:buClrTx/>
              <a:buSzTx/>
              <a:buFontTx/>
              <a:buNone/>
              <a:tabLst/>
              <a:defRPr/>
            </a:pPr>
            <a:fld id="{CC9EC276-82CF-418A-AD50-0AEA23B9B5A0}"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S PGothic" panose="020B0600070205080204" pitchFamily="34" charset="-128"/>
                <a:cs typeface="+mn-cs"/>
              </a:rPr>
              <a:pPr marL="0" marR="0" lvl="0" indent="0" algn="r" defTabSz="449263" rtl="0" eaLnBrk="1" fontAlgn="base" latinLnBrk="0" hangingPunct="1">
                <a:lnSpc>
                  <a:spcPct val="100000"/>
                </a:lnSpc>
                <a:spcBef>
                  <a:spcPct val="0"/>
                </a:spcBef>
                <a:spcAft>
                  <a:spcPct val="0"/>
                </a:spcAft>
                <a:buClrTx/>
                <a:buSzTx/>
                <a:buFontTx/>
                <a:buNone/>
                <a:tabLst/>
                <a:defRPr/>
              </a:pPr>
              <a:t>24</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S PGothic" panose="020B0600070205080204" pitchFamily="34" charset="-128"/>
              <a:cs typeface="+mn-cs"/>
            </a:endParaRPr>
          </a:p>
        </p:txBody>
      </p:sp>
      <p:sp>
        <p:nvSpPr>
          <p:cNvPr id="321539" name="Rectangle 2"/>
          <p:cNvSpPr>
            <a:spLocks noGrp="1" noRot="1" noChangeAspect="1" noChangeArrowheads="1" noTextEdit="1"/>
          </p:cNvSpPr>
          <p:nvPr>
            <p:ph type="sldImg"/>
          </p:nvPr>
        </p:nvSpPr>
        <p:spPr bwMode="auto">
          <a:xfrm>
            <a:off x="1143000" y="687388"/>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1540" name="Rectangle 3"/>
          <p:cNvSpPr>
            <a:spLocks noGrp="1" noChangeArrowheads="1"/>
          </p:cNvSpPr>
          <p:nvPr>
            <p:ph type="body" idx="1"/>
          </p:nvPr>
        </p:nvSpPr>
        <p:spPr bwMode="auto">
          <a:xfrm>
            <a:off x="685800" y="4343400"/>
            <a:ext cx="5486400" cy="4113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5" tIns="45717" rIns="91435" bIns="45717" numCol="1" anchor="t" anchorCtr="0" compatLnSpc="1">
            <a:prstTxWarp prst="textNoShape">
              <a:avLst/>
            </a:prstTxWarp>
          </a:bodyPr>
          <a:lstStyle/>
          <a:p>
            <a:pPr defTabSz="457200"/>
            <a:endParaRPr lang="en-US" altLang="en-US"/>
          </a:p>
        </p:txBody>
      </p:sp>
    </p:spTree>
    <p:extLst>
      <p:ext uri="{BB962C8B-B14F-4D97-AF65-F5344CB8AC3E}">
        <p14:creationId xmlns:p14="http://schemas.microsoft.com/office/powerpoint/2010/main" val="25065911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7"/>
          <p:cNvSpPr txBox="1">
            <a:spLocks noGrp="1" noChangeArrowheads="1"/>
          </p:cNvSpPr>
          <p:nvPr/>
        </p:nvSpPr>
        <p:spPr bwMode="auto">
          <a:xfrm>
            <a:off x="3884613" y="86868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7" rIns="91435" bIns="45717" anchor="b"/>
          <a:lstStyle>
            <a:lvl1pPr defTabSz="449263" eaLnBrk="0" hangingPunct="0">
              <a:spcBef>
                <a:spcPct val="30000"/>
              </a:spcBef>
              <a:defRPr sz="1200">
                <a:solidFill>
                  <a:schemeClr val="tx1"/>
                </a:solidFill>
                <a:latin typeface="Calibri" panose="020F0502020204030204" pitchFamily="34" charset="0"/>
              </a:defRPr>
            </a:lvl1pPr>
            <a:lvl2pPr marL="742950" indent="-285750" defTabSz="449263" eaLnBrk="0" hangingPunct="0">
              <a:spcBef>
                <a:spcPct val="30000"/>
              </a:spcBef>
              <a:defRPr sz="1200">
                <a:solidFill>
                  <a:schemeClr val="tx1"/>
                </a:solidFill>
                <a:latin typeface="Calibri" panose="020F0502020204030204" pitchFamily="34" charset="0"/>
              </a:defRPr>
            </a:lvl2pPr>
            <a:lvl3pPr marL="1143000" indent="-228600" defTabSz="449263" eaLnBrk="0" hangingPunct="0">
              <a:spcBef>
                <a:spcPct val="30000"/>
              </a:spcBef>
              <a:defRPr sz="1200">
                <a:solidFill>
                  <a:schemeClr val="tx1"/>
                </a:solidFill>
                <a:latin typeface="Calibri" panose="020F0502020204030204" pitchFamily="34" charset="0"/>
              </a:defRPr>
            </a:lvl3pPr>
            <a:lvl4pPr marL="1600200" indent="-228600" defTabSz="449263" eaLnBrk="0" hangingPunct="0">
              <a:spcBef>
                <a:spcPct val="30000"/>
              </a:spcBef>
              <a:defRPr sz="1200">
                <a:solidFill>
                  <a:schemeClr val="tx1"/>
                </a:solidFill>
                <a:latin typeface="Calibri" panose="020F0502020204030204" pitchFamily="34" charset="0"/>
              </a:defRPr>
            </a:lvl4pPr>
            <a:lvl5pPr marL="2057400" indent="-228600" defTabSz="449263" eaLnBrk="0" hangingPunct="0">
              <a:spcBef>
                <a:spcPct val="30000"/>
              </a:spcBef>
              <a:defRPr sz="1200">
                <a:solidFill>
                  <a:schemeClr val="tx1"/>
                </a:solidFill>
                <a:latin typeface="Calibri" panose="020F0502020204030204" pitchFamily="34" charset="0"/>
              </a:defRPr>
            </a:lvl5pPr>
            <a:lvl6pPr marL="2514600" indent="-228600" defTabSz="449263"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49263"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49263"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49263"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49263" rtl="0" eaLnBrk="1" fontAlgn="base" latinLnBrk="0" hangingPunct="1">
              <a:lnSpc>
                <a:spcPct val="100000"/>
              </a:lnSpc>
              <a:spcBef>
                <a:spcPct val="0"/>
              </a:spcBef>
              <a:spcAft>
                <a:spcPct val="0"/>
              </a:spcAft>
              <a:buClrTx/>
              <a:buSzTx/>
              <a:buFontTx/>
              <a:buNone/>
              <a:tabLst/>
              <a:defRPr/>
            </a:pPr>
            <a:fld id="{628E8260-E51D-4470-A96E-AEC52AE93AB8}"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S PGothic" panose="020B0600070205080204" pitchFamily="34" charset="-128"/>
                <a:cs typeface="+mn-cs"/>
              </a:rPr>
              <a:pPr marL="0" marR="0" lvl="0" indent="0" algn="r" defTabSz="449263" rtl="0" eaLnBrk="1" fontAlgn="base" latinLnBrk="0" hangingPunct="1">
                <a:lnSpc>
                  <a:spcPct val="100000"/>
                </a:lnSpc>
                <a:spcBef>
                  <a:spcPct val="0"/>
                </a:spcBef>
                <a:spcAft>
                  <a:spcPct val="0"/>
                </a:spcAft>
                <a:buClrTx/>
                <a:buSzTx/>
                <a:buFontTx/>
                <a:buNone/>
                <a:tabLst/>
                <a:defRPr/>
              </a:pPr>
              <a:t>25</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S PGothic" panose="020B0600070205080204" pitchFamily="34" charset="-128"/>
              <a:cs typeface="+mn-cs"/>
            </a:endParaRPr>
          </a:p>
        </p:txBody>
      </p:sp>
      <p:sp>
        <p:nvSpPr>
          <p:cNvPr id="322563" name="Rectangle 2"/>
          <p:cNvSpPr>
            <a:spLocks noGrp="1" noRot="1" noChangeAspect="1" noChangeArrowheads="1" noTextEdit="1"/>
          </p:cNvSpPr>
          <p:nvPr>
            <p:ph type="sldImg"/>
          </p:nvPr>
        </p:nvSpPr>
        <p:spPr bwMode="auto">
          <a:xfrm>
            <a:off x="1143000" y="687388"/>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2564" name="Rectangle 3"/>
          <p:cNvSpPr>
            <a:spLocks noGrp="1" noChangeArrowheads="1"/>
          </p:cNvSpPr>
          <p:nvPr>
            <p:ph type="body" idx="1"/>
          </p:nvPr>
        </p:nvSpPr>
        <p:spPr bwMode="auto">
          <a:xfrm>
            <a:off x="685800" y="4343400"/>
            <a:ext cx="5486400" cy="4113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5" tIns="45717" rIns="91435" bIns="45717" numCol="1" anchor="t" anchorCtr="0" compatLnSpc="1">
            <a:prstTxWarp prst="textNoShape">
              <a:avLst/>
            </a:prstTxWarp>
          </a:bodyPr>
          <a:lstStyle/>
          <a:p>
            <a:pPr defTabSz="457200"/>
            <a:endParaRPr lang="en-US" altLang="en-US"/>
          </a:p>
        </p:txBody>
      </p:sp>
    </p:spTree>
    <p:extLst>
      <p:ext uri="{BB962C8B-B14F-4D97-AF65-F5344CB8AC3E}">
        <p14:creationId xmlns:p14="http://schemas.microsoft.com/office/powerpoint/2010/main" val="1759087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7"/>
          <p:cNvSpPr txBox="1">
            <a:spLocks noGrp="1" noChangeArrowheads="1"/>
          </p:cNvSpPr>
          <p:nvPr/>
        </p:nvSpPr>
        <p:spPr bwMode="auto">
          <a:xfrm>
            <a:off x="3884613" y="86868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7" rIns="91435" bIns="45717" anchor="b"/>
          <a:lstStyle>
            <a:lvl1pPr defTabSz="449263" eaLnBrk="0" hangingPunct="0">
              <a:spcBef>
                <a:spcPct val="30000"/>
              </a:spcBef>
              <a:defRPr sz="1200">
                <a:solidFill>
                  <a:schemeClr val="tx1"/>
                </a:solidFill>
                <a:latin typeface="Calibri" panose="020F0502020204030204" pitchFamily="34" charset="0"/>
              </a:defRPr>
            </a:lvl1pPr>
            <a:lvl2pPr marL="742950" indent="-285750" defTabSz="449263" eaLnBrk="0" hangingPunct="0">
              <a:spcBef>
                <a:spcPct val="30000"/>
              </a:spcBef>
              <a:defRPr sz="1200">
                <a:solidFill>
                  <a:schemeClr val="tx1"/>
                </a:solidFill>
                <a:latin typeface="Calibri" panose="020F0502020204030204" pitchFamily="34" charset="0"/>
              </a:defRPr>
            </a:lvl2pPr>
            <a:lvl3pPr marL="1143000" indent="-228600" defTabSz="449263" eaLnBrk="0" hangingPunct="0">
              <a:spcBef>
                <a:spcPct val="30000"/>
              </a:spcBef>
              <a:defRPr sz="1200">
                <a:solidFill>
                  <a:schemeClr val="tx1"/>
                </a:solidFill>
                <a:latin typeface="Calibri" panose="020F0502020204030204" pitchFamily="34" charset="0"/>
              </a:defRPr>
            </a:lvl3pPr>
            <a:lvl4pPr marL="1600200" indent="-228600" defTabSz="449263" eaLnBrk="0" hangingPunct="0">
              <a:spcBef>
                <a:spcPct val="30000"/>
              </a:spcBef>
              <a:defRPr sz="1200">
                <a:solidFill>
                  <a:schemeClr val="tx1"/>
                </a:solidFill>
                <a:latin typeface="Calibri" panose="020F0502020204030204" pitchFamily="34" charset="0"/>
              </a:defRPr>
            </a:lvl4pPr>
            <a:lvl5pPr marL="2057400" indent="-228600" defTabSz="449263" eaLnBrk="0" hangingPunct="0">
              <a:spcBef>
                <a:spcPct val="30000"/>
              </a:spcBef>
              <a:defRPr sz="1200">
                <a:solidFill>
                  <a:schemeClr val="tx1"/>
                </a:solidFill>
                <a:latin typeface="Calibri" panose="020F0502020204030204" pitchFamily="34" charset="0"/>
              </a:defRPr>
            </a:lvl5pPr>
            <a:lvl6pPr marL="2514600" indent="-228600" defTabSz="449263"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49263"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49263"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49263"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49263" rtl="0" eaLnBrk="1" fontAlgn="base" latinLnBrk="0" hangingPunct="1">
              <a:lnSpc>
                <a:spcPct val="100000"/>
              </a:lnSpc>
              <a:spcBef>
                <a:spcPct val="0"/>
              </a:spcBef>
              <a:spcAft>
                <a:spcPct val="0"/>
              </a:spcAft>
              <a:buClrTx/>
              <a:buSzTx/>
              <a:buFontTx/>
              <a:buNone/>
              <a:tabLst/>
              <a:defRPr/>
            </a:pPr>
            <a:fld id="{3F521556-AF4F-4014-98B1-B0A42E3135A1}"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rPr>
              <a:pPr marL="0" marR="0" lvl="0" indent="0" algn="r" defTabSz="449263" rtl="0" eaLnBrk="1" fontAlgn="base" latinLnBrk="0" hangingPunct="1">
                <a:lnSpc>
                  <a:spcPct val="100000"/>
                </a:lnSpc>
                <a:spcBef>
                  <a:spcPct val="0"/>
                </a:spcBef>
                <a:spcAft>
                  <a:spcPct val="0"/>
                </a:spcAft>
                <a:buClrTx/>
                <a:buSzTx/>
                <a:buFontTx/>
                <a:buNone/>
                <a:tabLst/>
                <a:defRPr/>
              </a:pPr>
              <a:t>26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
        <p:nvSpPr>
          <p:cNvPr id="323587" name="Rectangle 2"/>
          <p:cNvSpPr>
            <a:spLocks noGrp="1" noRot="1" noChangeAspect="1" noChangeArrowheads="1" noTextEdit="1"/>
          </p:cNvSpPr>
          <p:nvPr>
            <p:ph type="sldImg"/>
          </p:nvPr>
        </p:nvSpPr>
        <p:spPr bwMode="auto">
          <a:xfrm>
            <a:off x="1143000" y="687388"/>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3588" name="Rectangle 3"/>
          <p:cNvSpPr>
            <a:spLocks noGrp="1" noChangeArrowheads="1"/>
          </p:cNvSpPr>
          <p:nvPr>
            <p:ph type="body" idx="1"/>
          </p:nvPr>
        </p:nvSpPr>
        <p:spPr bwMode="auto">
          <a:xfrm>
            <a:off x="685800" y="4343400"/>
            <a:ext cx="5486400" cy="4113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5" tIns="45717" rIns="91435" bIns="45717" numCol="1" anchor="t" anchorCtr="0" compatLnSpc="1">
            <a:prstTxWarp prst="textNoShape">
              <a:avLst/>
            </a:prstTxWarp>
          </a:bodyPr>
          <a:lstStyle/>
          <a:p>
            <a:pPr defTabSz="457200"/>
            <a:endParaRPr lang="en-US" altLang="en-US"/>
          </a:p>
        </p:txBody>
      </p:sp>
    </p:spTree>
    <p:extLst>
      <p:ext uri="{BB962C8B-B14F-4D97-AF65-F5344CB8AC3E}">
        <p14:creationId xmlns:p14="http://schemas.microsoft.com/office/powerpoint/2010/main" val="25444614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bwMode="auto">
          <a:ln>
            <a:miter lim="800000"/>
            <a:headEnd/>
            <a:tailEnd/>
          </a:ln>
        </p:spPr>
        <p:txBody>
          <a:bodyPr/>
          <a:lstStyle>
            <a:lvl1pPr defTabSz="449263" eaLnBrk="0" hangingPunct="0">
              <a:defRPr>
                <a:solidFill>
                  <a:schemeClr val="tx1"/>
                </a:solidFill>
                <a:latin typeface="Arial" panose="020B0604020202020204" pitchFamily="34" charset="0"/>
              </a:defRPr>
            </a:lvl1pPr>
            <a:lvl2pPr marL="742950" indent="-285750" defTabSz="449263" eaLnBrk="0" hangingPunct="0">
              <a:defRPr>
                <a:solidFill>
                  <a:schemeClr val="tx1"/>
                </a:solidFill>
                <a:latin typeface="Arial" panose="020B0604020202020204" pitchFamily="34" charset="0"/>
              </a:defRPr>
            </a:lvl2pPr>
            <a:lvl3pPr marL="1143000" indent="-228600" defTabSz="449263" eaLnBrk="0" hangingPunct="0">
              <a:defRPr>
                <a:solidFill>
                  <a:schemeClr val="tx1"/>
                </a:solidFill>
                <a:latin typeface="Arial" panose="020B0604020202020204" pitchFamily="34" charset="0"/>
              </a:defRPr>
            </a:lvl3pPr>
            <a:lvl4pPr marL="1600200" indent="-228600" defTabSz="449263" eaLnBrk="0" hangingPunct="0">
              <a:defRPr>
                <a:solidFill>
                  <a:schemeClr val="tx1"/>
                </a:solidFill>
                <a:latin typeface="Arial" panose="020B0604020202020204" pitchFamily="34" charset="0"/>
              </a:defRPr>
            </a:lvl4pPr>
            <a:lvl5pPr marL="2057400" indent="-228600" defTabSz="449263" eaLnBrk="0" hangingPunct="0">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449263" rtl="0" eaLnBrk="1" fontAlgn="base" latinLnBrk="0" hangingPunct="1">
              <a:lnSpc>
                <a:spcPct val="100000"/>
              </a:lnSpc>
              <a:spcBef>
                <a:spcPct val="0"/>
              </a:spcBef>
              <a:spcAft>
                <a:spcPct val="0"/>
              </a:spcAft>
              <a:buClrTx/>
              <a:buSzTx/>
              <a:buFontTx/>
              <a:buNone/>
              <a:tabLst/>
              <a:defRPr/>
            </a:pPr>
            <a:fld id="{1DAB2364-5A07-4024-AE9D-3C987C28B74B}"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S PGothic" panose="020B0600070205080204" pitchFamily="34" charset="-128"/>
                <a:cs typeface="+mn-cs"/>
              </a:rPr>
              <a:pPr marL="0" marR="0" lvl="0" indent="0" algn="r" defTabSz="449263" rtl="0" eaLnBrk="1" fontAlgn="base" latinLnBrk="0" hangingPunct="1">
                <a:lnSpc>
                  <a:spcPct val="100000"/>
                </a:lnSpc>
                <a:spcBef>
                  <a:spcPct val="0"/>
                </a:spcBef>
                <a:spcAft>
                  <a:spcPct val="0"/>
                </a:spcAft>
                <a:buClrTx/>
                <a:buSzTx/>
                <a:buFontTx/>
                <a:buNone/>
                <a:tabLst/>
                <a:defRPr/>
              </a:pPr>
              <a:t>27</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S PGothic" panose="020B0600070205080204" pitchFamily="34" charset="-128"/>
              <a:cs typeface="+mn-cs"/>
            </a:endParaRPr>
          </a:p>
        </p:txBody>
      </p:sp>
      <p:sp>
        <p:nvSpPr>
          <p:cNvPr id="3246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46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9834657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61963"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defTabSz="461963"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defTabSz="461963"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defTabSz="461963"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defTabSz="461963"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6196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6196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6196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6196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461963" rtl="0" eaLnBrk="1" fontAlgn="base" latinLnBrk="0" hangingPunct="1">
              <a:lnSpc>
                <a:spcPct val="100000"/>
              </a:lnSpc>
              <a:spcBef>
                <a:spcPct val="0"/>
              </a:spcBef>
              <a:spcAft>
                <a:spcPct val="0"/>
              </a:spcAft>
              <a:buClrTx/>
              <a:buSzTx/>
              <a:buFontTx/>
              <a:buNone/>
              <a:tabLst/>
              <a:defRPr/>
            </a:pPr>
            <a:fld id="{654E7B6E-48D0-49AF-BB08-E3B432D60A2E}"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461963" rtl="0" eaLnBrk="1" fontAlgn="base" latinLnBrk="0" hangingPunct="1">
                <a:lnSpc>
                  <a:spcPct val="100000"/>
                </a:lnSpc>
                <a:spcBef>
                  <a:spcPct val="0"/>
                </a:spcBef>
                <a:spcAft>
                  <a:spcPct val="0"/>
                </a:spcAft>
                <a:buClrTx/>
                <a:buSzTx/>
                <a:buFontTx/>
                <a:buNone/>
                <a:tabLst/>
                <a:defRPr/>
              </a:pPr>
              <a:t>28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
        <p:nvSpPr>
          <p:cNvPr id="1064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5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32239169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61963"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defTabSz="461963"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defTabSz="461963"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defTabSz="461963"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defTabSz="461963"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6196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6196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6196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6196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461963" rtl="0" eaLnBrk="1" fontAlgn="base" latinLnBrk="0" hangingPunct="1">
              <a:lnSpc>
                <a:spcPct val="100000"/>
              </a:lnSpc>
              <a:spcBef>
                <a:spcPct val="0"/>
              </a:spcBef>
              <a:spcAft>
                <a:spcPct val="0"/>
              </a:spcAft>
              <a:buClrTx/>
              <a:buSzTx/>
              <a:buFontTx/>
              <a:buNone/>
              <a:tabLst/>
              <a:defRPr/>
            </a:pPr>
            <a:fld id="{F77E6439-678A-4A0D-8F45-42DA17A15057}"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461963" rtl="0" eaLnBrk="1" fontAlgn="base" latinLnBrk="0" hangingPunct="1">
                <a:lnSpc>
                  <a:spcPct val="100000"/>
                </a:lnSpc>
                <a:spcBef>
                  <a:spcPct val="0"/>
                </a:spcBef>
                <a:spcAft>
                  <a:spcPct val="0"/>
                </a:spcAft>
                <a:buClrTx/>
                <a:buSzTx/>
                <a:buFontTx/>
                <a:buNone/>
                <a:tabLst/>
                <a:defRPr/>
              </a:pPr>
              <a:t>29</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
        <p:nvSpPr>
          <p:cNvPr id="1075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3690124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txBox="1">
            <a:spLocks noGrp="1" noChangeArrowheads="1"/>
          </p:cNvSpPr>
          <p:nvPr/>
        </p:nvSpPr>
        <p:spPr bwMode="auto">
          <a:xfrm>
            <a:off x="3927475" y="87566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82" tIns="46191" rIns="92382" bIns="46191" anchor="b"/>
          <a:lstStyle>
            <a:lvl1pPr defTabSz="461963">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4619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pPr>
            <a:fld id="{F86F6541-8BDD-4F62-B4C1-2B6449F0669C}" type="slidenum">
              <a:rPr lang="en-US" altLang="en-US">
                <a:solidFill>
                  <a:srgbClr val="000000"/>
                </a:solidFill>
                <a:cs typeface="Arial" panose="020B0604020202020204" pitchFamily="34" charset="0"/>
              </a:rPr>
              <a:pPr algn="r" eaLnBrk="1" hangingPunct="1">
                <a:spcBef>
                  <a:spcPct val="0"/>
                </a:spcBef>
              </a:pPr>
              <a:t>3</a:t>
            </a:fld>
            <a:endParaRPr lang="en-US" altLang="en-US">
              <a:solidFill>
                <a:srgbClr val="000000"/>
              </a:solidFill>
              <a:cs typeface="Arial" panose="020B0604020202020204" pitchFamily="34" charset="0"/>
            </a:endParaRPr>
          </a:p>
        </p:txBody>
      </p:sp>
      <p:sp>
        <p:nvSpPr>
          <p:cNvPr id="215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bwMode="auto">
          <a:ln>
            <a:miter lim="800000"/>
            <a:headEnd/>
            <a:tailEnd/>
          </a:ln>
        </p:spPr>
        <p:txBody>
          <a:bodyPr/>
          <a:lstStyle>
            <a:lvl1pPr defTabSz="457200" eaLnBrk="0" hangingPunct="0">
              <a:defRPr>
                <a:solidFill>
                  <a:schemeClr val="tx1"/>
                </a:solidFill>
                <a:latin typeface="Arial" panose="020B0604020202020204" pitchFamily="34" charset="0"/>
              </a:defRPr>
            </a:lvl1pPr>
            <a:lvl2pPr marL="742950" indent="-285750" defTabSz="457200" eaLnBrk="0" hangingPunct="0">
              <a:defRPr>
                <a:solidFill>
                  <a:schemeClr val="tx1"/>
                </a:solidFill>
                <a:latin typeface="Arial" panose="020B0604020202020204" pitchFamily="34" charset="0"/>
              </a:defRPr>
            </a:lvl2pPr>
            <a:lvl3pPr marL="1143000" indent="-228600" defTabSz="457200" eaLnBrk="0" hangingPunct="0">
              <a:defRPr>
                <a:solidFill>
                  <a:schemeClr val="tx1"/>
                </a:solidFill>
                <a:latin typeface="Arial" panose="020B0604020202020204" pitchFamily="34" charset="0"/>
              </a:defRPr>
            </a:lvl3pPr>
            <a:lvl4pPr marL="1600200" indent="-228600" defTabSz="457200" eaLnBrk="0" hangingPunct="0">
              <a:defRPr>
                <a:solidFill>
                  <a:schemeClr val="tx1"/>
                </a:solidFill>
                <a:latin typeface="Arial" panose="020B0604020202020204" pitchFamily="34" charset="0"/>
              </a:defRPr>
            </a:lvl4pPr>
            <a:lvl5pPr marL="2057400" indent="-228600" defTabSz="4572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CF89AB0-E95E-4268-AEA9-6774397CF5BB}"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S PGothic"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S PGothic" panose="020B0600070205080204" pitchFamily="34" charset="-128"/>
              <a:cs typeface="+mn-cs"/>
            </a:endParaRPr>
          </a:p>
        </p:txBody>
      </p:sp>
      <p:sp>
        <p:nvSpPr>
          <p:cNvPr id="327683" name="Rectangle 2"/>
          <p:cNvSpPr>
            <a:spLocks noGrp="1" noRot="1" noChangeAspect="1" noChangeArrowheads="1" noTextEdit="1"/>
          </p:cNvSpPr>
          <p:nvPr>
            <p:ph type="sldImg"/>
          </p:nvPr>
        </p:nvSpPr>
        <p:spPr bwMode="auto">
          <a:xfrm>
            <a:off x="1144588" y="687388"/>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6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16812694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61963">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4619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461963" rtl="0" eaLnBrk="1" fontAlgn="base" latinLnBrk="0" hangingPunct="1">
              <a:lnSpc>
                <a:spcPct val="100000"/>
              </a:lnSpc>
              <a:spcBef>
                <a:spcPct val="0"/>
              </a:spcBef>
              <a:spcAft>
                <a:spcPct val="0"/>
              </a:spcAft>
              <a:buClrTx/>
              <a:buSzTx/>
              <a:buFontTx/>
              <a:buNone/>
              <a:tabLst/>
              <a:defRPr/>
            </a:pPr>
            <a:fld id="{D4C6CCFF-AA8C-43CA-8BA7-A0C5BFD2C4CF}"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mn-cs"/>
              </a:rPr>
              <a:pPr marL="0" marR="0" lvl="0" indent="0" algn="r" defTabSz="461963" rtl="0" eaLnBrk="1" fontAlgn="base" latinLnBrk="0" hangingPunct="1">
                <a:lnSpc>
                  <a:spcPct val="100000"/>
                </a:lnSpc>
                <a:spcBef>
                  <a:spcPct val="0"/>
                </a:spcBef>
                <a:spcAft>
                  <a:spcPct val="0"/>
                </a:spcAft>
                <a:buClrTx/>
                <a:buSzTx/>
                <a:buFontTx/>
                <a:buNone/>
                <a:tabLst/>
                <a:defRPr/>
              </a:pPr>
              <a:t>31</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CH" altLang="en-US">
              <a:ea typeface="ＭＳ Ｐゴシック" panose="020B0600070205080204" pitchFamily="34" charset="-128"/>
            </a:endParaRPr>
          </a:p>
        </p:txBody>
      </p:sp>
    </p:spTree>
    <p:extLst>
      <p:ext uri="{BB962C8B-B14F-4D97-AF65-F5344CB8AC3E}">
        <p14:creationId xmlns:p14="http://schemas.microsoft.com/office/powerpoint/2010/main" val="788799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61963">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4619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79B7285-6ECB-4445-9A2D-E7C4736E142B}" type="slidenum">
              <a:rPr lang="en-US" altLang="en-US" smtClean="0">
                <a:solidFill>
                  <a:srgbClr val="000000"/>
                </a:solidFill>
              </a:rPr>
              <a:pPr>
                <a:spcBef>
                  <a:spcPct val="0"/>
                </a:spcBef>
              </a:pPr>
              <a:t>34</a:t>
            </a:fld>
            <a:endParaRPr lang="en-US" altLang="en-US">
              <a:solidFill>
                <a:srgbClr val="000000"/>
              </a:solidFill>
            </a:endParaRPr>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ea typeface="ＭＳ Ｐゴシック" panose="020B0600070205080204" pitchFamily="3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ea typeface="ＭＳ Ｐゴシック" panose="020B0600070205080204" pitchFamily="34" charset="-128"/>
            </a:endParaRPr>
          </a:p>
        </p:txBody>
      </p:sp>
      <p:sp>
        <p:nvSpPr>
          <p:cNvPr id="56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61963">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4619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1112765-3850-415A-8973-B83C3098DE44}" type="slidenum">
              <a:rPr lang="en-US" altLang="en-US" smtClean="0">
                <a:solidFill>
                  <a:srgbClr val="000000"/>
                </a:solidFill>
              </a:rPr>
              <a:pPr>
                <a:spcBef>
                  <a:spcPct val="0"/>
                </a:spcBef>
              </a:pPr>
              <a:t>35</a:t>
            </a:fld>
            <a:endParaRPr lang="en-US" altLang="en-US">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ea typeface="ＭＳ Ｐゴシック" panose="020B0600070205080204" pitchFamily="34" charset="-128"/>
            </a:endParaRPr>
          </a:p>
        </p:txBody>
      </p:sp>
      <p:sp>
        <p:nvSpPr>
          <p:cNvPr id="58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61963">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4619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770AD44-0E1E-4EF4-94E1-F721C818B049}" type="slidenum">
              <a:rPr lang="en-US" altLang="en-US" smtClean="0">
                <a:solidFill>
                  <a:srgbClr val="000000"/>
                </a:solidFill>
              </a:rPr>
              <a:pPr>
                <a:spcBef>
                  <a:spcPct val="0"/>
                </a:spcBef>
              </a:pPr>
              <a:t>36</a:t>
            </a:fld>
            <a:endParaRPr lang="en-US" altLang="en-US">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ea typeface="ＭＳ Ｐゴシック" panose="020B0600070205080204" pitchFamily="34" charset="-128"/>
            </a:endParaRPr>
          </a:p>
        </p:txBody>
      </p:sp>
      <p:sp>
        <p:nvSpPr>
          <p:cNvPr id="60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61963">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4619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A5FB63B-0DC5-47C9-A36B-2ABCB37AD06B}" type="slidenum">
              <a:rPr lang="en-US" altLang="en-US" smtClean="0">
                <a:solidFill>
                  <a:srgbClr val="000000"/>
                </a:solidFill>
              </a:rPr>
              <a:pPr>
                <a:spcBef>
                  <a:spcPct val="0"/>
                </a:spcBef>
              </a:pPr>
              <a:t>37</a:t>
            </a:fld>
            <a:endParaRPr lang="en-US" altLang="en-US">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txBox="1">
            <a:spLocks noGrp="1" noChangeArrowheads="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72" tIns="46186" rIns="92372" bIns="46186" anchor="b"/>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pPr>
            <a:fld id="{10E70555-2BD6-4F63-8F34-EA90C4FA6978}" type="slidenum">
              <a:rPr lang="en-US" altLang="en-US">
                <a:solidFill>
                  <a:srgbClr val="000000"/>
                </a:solidFill>
              </a:rPr>
              <a:pPr algn="r" eaLnBrk="1" hangingPunct="1">
                <a:spcBef>
                  <a:spcPct val="0"/>
                </a:spcBef>
              </a:pPr>
              <a:t>38</a:t>
            </a:fld>
            <a:endParaRPr lang="en-US" altLang="en-US">
              <a:solidFill>
                <a:srgbClr val="000000"/>
              </a:solidFill>
            </a:endParaRPr>
          </a:p>
        </p:txBody>
      </p:sp>
      <p:sp>
        <p:nvSpPr>
          <p:cNvPr id="6246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altLang="en-US">
              <a:ea typeface="ＭＳ Ｐゴシック" panose="020B0600070205080204" pitchFamily="34" charset="-128"/>
            </a:endParaRPr>
          </a:p>
        </p:txBody>
      </p:sp>
      <p:sp>
        <p:nvSpPr>
          <p:cNvPr id="62469"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72" tIns="46186" rIns="92372" bIns="46186" anchor="b"/>
          <a:lstStyle>
            <a:lvl1pPr defTabSz="46037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4603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46037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46037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46037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6037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6037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6037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6037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pPr>
            <a:fld id="{16687186-3820-401C-9441-07C0C3868A3F}" type="slidenum">
              <a:rPr lang="en-US" altLang="en-US">
                <a:solidFill>
                  <a:srgbClr val="000000"/>
                </a:solidFill>
              </a:rPr>
              <a:pPr algn="r" eaLnBrk="1" hangingPunct="1">
                <a:spcBef>
                  <a:spcPct val="0"/>
                </a:spcBef>
              </a:pPr>
              <a:t>38</a:t>
            </a:fld>
            <a:endParaRPr lang="en-US" altLang="en-US">
              <a:solidFill>
                <a:srgbClr val="000000"/>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ea typeface="ＭＳ Ｐゴシック" panose="020B0600070205080204" pitchFamily="34" charset="-128"/>
            </a:endParaRPr>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61963">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4619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A41A280-AB0D-4784-9894-65415805EDC7}" type="slidenum">
              <a:rPr lang="en-US" altLang="en-US" smtClean="0">
                <a:solidFill>
                  <a:srgbClr val="000000"/>
                </a:solidFill>
              </a:rPr>
              <a:pPr>
                <a:spcBef>
                  <a:spcPct val="0"/>
                </a:spcBef>
              </a:pPr>
              <a:t>39</a:t>
            </a:fld>
            <a:endParaRPr lang="en-US" altLang="en-US">
              <a:solidFill>
                <a:srgbClr val="000000"/>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txBox="1">
            <a:spLocks noGrp="1" noChangeArrowheads="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82" tIns="46191" rIns="92382" bIns="46191" anchor="b"/>
          <a:lstStyle>
            <a:lvl1pPr defTabSz="461963">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8322250" indent="-37860288" defTabSz="4619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pPr>
            <a:fld id="{1346074D-6046-4082-81D2-078419A8ED3C}" type="slidenum">
              <a:rPr lang="en-US" altLang="en-US">
                <a:solidFill>
                  <a:srgbClr val="000000"/>
                </a:solidFill>
              </a:rPr>
              <a:pPr algn="r" eaLnBrk="1" hangingPunct="1">
                <a:spcBef>
                  <a:spcPct val="0"/>
                </a:spcBef>
              </a:pPr>
              <a:t>42</a:t>
            </a:fld>
            <a:endParaRPr lang="en-US" altLang="en-US">
              <a:solidFill>
                <a:srgbClr val="000000"/>
              </a:solidFill>
            </a:endParaRPr>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656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600" b="1">
                <a:solidFill>
                  <a:schemeClr val="tx1"/>
                </a:solidFill>
                <a:latin typeface="Arial" panose="020B0604020202020204" pitchFamily="34" charset="0"/>
              </a:defRPr>
            </a:lvl1pPr>
            <a:lvl2pPr marL="742950" indent="-285750" defTabSz="922338">
              <a:defRPr sz="1600" b="1">
                <a:solidFill>
                  <a:schemeClr val="tx1"/>
                </a:solidFill>
                <a:latin typeface="Arial" panose="020B0604020202020204" pitchFamily="34" charset="0"/>
              </a:defRPr>
            </a:lvl2pPr>
            <a:lvl3pPr marL="1143000" indent="-228600" defTabSz="922338">
              <a:defRPr sz="1600" b="1">
                <a:solidFill>
                  <a:schemeClr val="tx1"/>
                </a:solidFill>
                <a:latin typeface="Arial" panose="020B0604020202020204" pitchFamily="34" charset="0"/>
              </a:defRPr>
            </a:lvl3pPr>
            <a:lvl4pPr marL="1600200" indent="-228600" defTabSz="922338">
              <a:defRPr sz="1600" b="1">
                <a:solidFill>
                  <a:schemeClr val="tx1"/>
                </a:solidFill>
                <a:latin typeface="Arial" panose="020B0604020202020204" pitchFamily="34" charset="0"/>
              </a:defRPr>
            </a:lvl4pPr>
            <a:lvl5pPr marL="2057400" indent="-228600" defTabSz="922338">
              <a:defRPr sz="1600" b="1">
                <a:solidFill>
                  <a:schemeClr val="tx1"/>
                </a:solidFill>
                <a:latin typeface="Arial" panose="020B0604020202020204" pitchFamily="34" charset="0"/>
              </a:defRPr>
            </a:lvl5pPr>
            <a:lvl6pPr marL="2514600" indent="-228600" defTabSz="922338" eaLnBrk="0" fontAlgn="base" hangingPunct="0">
              <a:spcBef>
                <a:spcPct val="0"/>
              </a:spcBef>
              <a:spcAft>
                <a:spcPct val="0"/>
              </a:spcAft>
              <a:defRPr sz="1600" b="1">
                <a:solidFill>
                  <a:schemeClr val="tx1"/>
                </a:solidFill>
                <a:latin typeface="Arial" panose="020B0604020202020204" pitchFamily="34" charset="0"/>
              </a:defRPr>
            </a:lvl6pPr>
            <a:lvl7pPr marL="2971800" indent="-228600" defTabSz="922338" eaLnBrk="0" fontAlgn="base" hangingPunct="0">
              <a:spcBef>
                <a:spcPct val="0"/>
              </a:spcBef>
              <a:spcAft>
                <a:spcPct val="0"/>
              </a:spcAft>
              <a:defRPr sz="1600" b="1">
                <a:solidFill>
                  <a:schemeClr val="tx1"/>
                </a:solidFill>
                <a:latin typeface="Arial" panose="020B0604020202020204" pitchFamily="34" charset="0"/>
              </a:defRPr>
            </a:lvl7pPr>
            <a:lvl8pPr marL="3429000" indent="-228600" defTabSz="922338" eaLnBrk="0" fontAlgn="base" hangingPunct="0">
              <a:spcBef>
                <a:spcPct val="0"/>
              </a:spcBef>
              <a:spcAft>
                <a:spcPct val="0"/>
              </a:spcAft>
              <a:defRPr sz="1600" b="1">
                <a:solidFill>
                  <a:schemeClr val="tx1"/>
                </a:solidFill>
                <a:latin typeface="Arial" panose="020B0604020202020204" pitchFamily="34" charset="0"/>
              </a:defRPr>
            </a:lvl8pPr>
            <a:lvl9pPr marL="3886200" indent="-228600" defTabSz="922338" eaLnBrk="0" fontAlgn="base" hangingPunct="0">
              <a:spcBef>
                <a:spcPct val="0"/>
              </a:spcBef>
              <a:spcAft>
                <a:spcPct val="0"/>
              </a:spcAft>
              <a:defRPr sz="1600" b="1">
                <a:solidFill>
                  <a:schemeClr val="tx1"/>
                </a:solidFill>
                <a:latin typeface="Arial" panose="020B0604020202020204" pitchFamily="34" charset="0"/>
              </a:defRPr>
            </a:lvl9pPr>
          </a:lstStyle>
          <a:p>
            <a:pPr marL="0" marR="0" lvl="0" indent="0" algn="r" defTabSz="922338" rtl="0" eaLnBrk="1" fontAlgn="base" latinLnBrk="0" hangingPunct="1">
              <a:lnSpc>
                <a:spcPct val="100000"/>
              </a:lnSpc>
              <a:spcBef>
                <a:spcPct val="0"/>
              </a:spcBef>
              <a:spcAft>
                <a:spcPct val="0"/>
              </a:spcAft>
              <a:buClrTx/>
              <a:buSzTx/>
              <a:buFontTx/>
              <a:buNone/>
              <a:tabLst/>
              <a:defRPr/>
            </a:pPr>
            <a:fld id="{4197835F-FB7E-413B-936D-A7075C659D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22338" rtl="0" eaLnBrk="1" fontAlgn="base" latinLnBrk="0" hangingPunct="1">
                <a:lnSpc>
                  <a:spcPct val="100000"/>
                </a:lnSpc>
                <a:spcBef>
                  <a:spcPct val="0"/>
                </a:spcBef>
                <a:spcAft>
                  <a:spcPct val="0"/>
                </a:spcAft>
                <a:buClrTx/>
                <a:buSzTx/>
                <a:buFontTx/>
                <a:buNone/>
                <a:tabLst/>
                <a:defRPr/>
              </a:pPr>
              <a:t>43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500132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ea typeface="ＭＳ Ｐゴシック" panose="020B0600070205080204" pitchFamily="34" charset="-128"/>
            </a:endParaRPr>
          </a:p>
        </p:txBody>
      </p:sp>
      <p:sp>
        <p:nvSpPr>
          <p:cNvPr id="23556" name="Slide Number Placeholder 3"/>
          <p:cNvSpPr txBox="1">
            <a:spLocks noGrp="1"/>
          </p:cNvSpPr>
          <p:nvPr/>
        </p:nvSpPr>
        <p:spPr bwMode="auto">
          <a:xfrm>
            <a:off x="3927475" y="87566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82" tIns="46191" rIns="92382" bIns="46191" anchor="b"/>
          <a:lstStyle>
            <a:lvl1pPr defTabSz="9239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239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239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239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239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239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239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239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239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pPr>
            <a:fld id="{4E1ACB29-C2E1-4ED5-AE34-37213DFCD6F0}" type="slidenum">
              <a:rPr lang="en-US" altLang="en-US">
                <a:solidFill>
                  <a:srgbClr val="000000"/>
                </a:solidFill>
                <a:cs typeface="Arial" panose="020B0604020202020204" pitchFamily="34" charset="0"/>
              </a:rPr>
              <a:pPr algn="r" eaLnBrk="1" hangingPunct="1">
                <a:spcBef>
                  <a:spcPct val="0"/>
                </a:spcBef>
              </a:pPr>
              <a:t>4</a:t>
            </a:fld>
            <a:endParaRPr lang="en-US" altLang="en-US">
              <a:solidFill>
                <a:srgbClr val="000000"/>
              </a:solidFill>
              <a:cs typeface="Arial" panose="020B060402020202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806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600" b="1">
                <a:solidFill>
                  <a:schemeClr val="tx1"/>
                </a:solidFill>
                <a:latin typeface="Arial" panose="020B0604020202020204" pitchFamily="34" charset="0"/>
              </a:defRPr>
            </a:lvl1pPr>
            <a:lvl2pPr marL="742950" indent="-285750" defTabSz="922338">
              <a:defRPr sz="1600" b="1">
                <a:solidFill>
                  <a:schemeClr val="tx1"/>
                </a:solidFill>
                <a:latin typeface="Arial" panose="020B0604020202020204" pitchFamily="34" charset="0"/>
              </a:defRPr>
            </a:lvl2pPr>
            <a:lvl3pPr marL="1143000" indent="-228600" defTabSz="922338">
              <a:defRPr sz="1600" b="1">
                <a:solidFill>
                  <a:schemeClr val="tx1"/>
                </a:solidFill>
                <a:latin typeface="Arial" panose="020B0604020202020204" pitchFamily="34" charset="0"/>
              </a:defRPr>
            </a:lvl3pPr>
            <a:lvl4pPr marL="1600200" indent="-228600" defTabSz="922338">
              <a:defRPr sz="1600" b="1">
                <a:solidFill>
                  <a:schemeClr val="tx1"/>
                </a:solidFill>
                <a:latin typeface="Arial" panose="020B0604020202020204" pitchFamily="34" charset="0"/>
              </a:defRPr>
            </a:lvl4pPr>
            <a:lvl5pPr marL="2057400" indent="-228600" defTabSz="922338">
              <a:defRPr sz="1600" b="1">
                <a:solidFill>
                  <a:schemeClr val="tx1"/>
                </a:solidFill>
                <a:latin typeface="Arial" panose="020B0604020202020204" pitchFamily="34" charset="0"/>
              </a:defRPr>
            </a:lvl5pPr>
            <a:lvl6pPr marL="2514600" indent="-228600" defTabSz="922338" eaLnBrk="0" fontAlgn="base" hangingPunct="0">
              <a:spcBef>
                <a:spcPct val="0"/>
              </a:spcBef>
              <a:spcAft>
                <a:spcPct val="0"/>
              </a:spcAft>
              <a:defRPr sz="1600" b="1">
                <a:solidFill>
                  <a:schemeClr val="tx1"/>
                </a:solidFill>
                <a:latin typeface="Arial" panose="020B0604020202020204" pitchFamily="34" charset="0"/>
              </a:defRPr>
            </a:lvl6pPr>
            <a:lvl7pPr marL="2971800" indent="-228600" defTabSz="922338" eaLnBrk="0" fontAlgn="base" hangingPunct="0">
              <a:spcBef>
                <a:spcPct val="0"/>
              </a:spcBef>
              <a:spcAft>
                <a:spcPct val="0"/>
              </a:spcAft>
              <a:defRPr sz="1600" b="1">
                <a:solidFill>
                  <a:schemeClr val="tx1"/>
                </a:solidFill>
                <a:latin typeface="Arial" panose="020B0604020202020204" pitchFamily="34" charset="0"/>
              </a:defRPr>
            </a:lvl7pPr>
            <a:lvl8pPr marL="3429000" indent="-228600" defTabSz="922338" eaLnBrk="0" fontAlgn="base" hangingPunct="0">
              <a:spcBef>
                <a:spcPct val="0"/>
              </a:spcBef>
              <a:spcAft>
                <a:spcPct val="0"/>
              </a:spcAft>
              <a:defRPr sz="1600" b="1">
                <a:solidFill>
                  <a:schemeClr val="tx1"/>
                </a:solidFill>
                <a:latin typeface="Arial" panose="020B0604020202020204" pitchFamily="34" charset="0"/>
              </a:defRPr>
            </a:lvl8pPr>
            <a:lvl9pPr marL="3886200" indent="-228600" defTabSz="922338" eaLnBrk="0" fontAlgn="base" hangingPunct="0">
              <a:spcBef>
                <a:spcPct val="0"/>
              </a:spcBef>
              <a:spcAft>
                <a:spcPct val="0"/>
              </a:spcAft>
              <a:defRPr sz="1600" b="1">
                <a:solidFill>
                  <a:schemeClr val="tx1"/>
                </a:solidFill>
                <a:latin typeface="Arial" panose="020B0604020202020204" pitchFamily="34" charset="0"/>
              </a:defRPr>
            </a:lvl9pPr>
          </a:lstStyle>
          <a:p>
            <a:pPr marL="0" marR="0" lvl="0" indent="0" algn="r" defTabSz="922338" rtl="0" eaLnBrk="1" fontAlgn="base" latinLnBrk="0" hangingPunct="1">
              <a:lnSpc>
                <a:spcPct val="100000"/>
              </a:lnSpc>
              <a:spcBef>
                <a:spcPct val="0"/>
              </a:spcBef>
              <a:spcAft>
                <a:spcPct val="0"/>
              </a:spcAft>
              <a:buClrTx/>
              <a:buSzTx/>
              <a:buFontTx/>
              <a:buNone/>
              <a:tabLst/>
              <a:defRPr/>
            </a:pPr>
            <a:fld id="{69AD9CD2-187A-4225-917C-D5BB5B9DF46B}"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22338" rtl="0" eaLnBrk="1" fontAlgn="base" latinLnBrk="0" hangingPunct="1">
                <a:lnSpc>
                  <a:spcPct val="100000"/>
                </a:lnSpc>
                <a:spcBef>
                  <a:spcPct val="0"/>
                </a:spcBef>
                <a:spcAft>
                  <a:spcPct val="0"/>
                </a:spcAft>
                <a:buClrTx/>
                <a:buSzTx/>
                <a:buFontTx/>
                <a:buNone/>
                <a:tabLst/>
                <a:defRPr/>
              </a:pPr>
              <a:t>44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923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txBox="1">
            <a:spLocks noGrp="1" noChangeArrowheads="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82" tIns="46191" rIns="92382" bIns="46191" anchor="b"/>
          <a:lstStyle>
            <a:lvl1pPr defTabSz="461963">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4619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461963" rtl="0" eaLnBrk="1" fontAlgn="base" latinLnBrk="0" hangingPunct="1">
              <a:lnSpc>
                <a:spcPct val="100000"/>
              </a:lnSpc>
              <a:spcBef>
                <a:spcPct val="0"/>
              </a:spcBef>
              <a:spcAft>
                <a:spcPct val="0"/>
              </a:spcAft>
              <a:buClrTx/>
              <a:buSzTx/>
              <a:buFontTx/>
              <a:buNone/>
              <a:tabLst/>
              <a:defRPr/>
            </a:pPr>
            <a:fld id="{22AF9795-A9A8-46BE-860A-824D22A17566}"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pPr marL="0" marR="0" lvl="0" indent="0" algn="r" defTabSz="461963" rtl="0" eaLnBrk="1" fontAlgn="base" latinLnBrk="0" hangingPunct="1">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CH" altLang="en-US">
              <a:ea typeface="ＭＳ Ｐゴシック" panose="020B0600070205080204" pitchFamily="34" charset="-128"/>
            </a:endParaRPr>
          </a:p>
        </p:txBody>
      </p:sp>
    </p:spTree>
    <p:extLst>
      <p:ext uri="{BB962C8B-B14F-4D97-AF65-F5344CB8AC3E}">
        <p14:creationId xmlns:p14="http://schemas.microsoft.com/office/powerpoint/2010/main" val="29625978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61963">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4619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86EF901-E8C9-4783-9AEB-F909F130F928}" type="slidenum">
              <a:rPr lang="en-US" altLang="en-US" smtClean="0"/>
              <a:pPr>
                <a:spcBef>
                  <a:spcPct val="0"/>
                </a:spcBef>
              </a:pPr>
              <a:t>7</a:t>
            </a:fld>
            <a:endParaRPr lang="en-US" altLang="en-US"/>
          </a:p>
        </p:txBody>
      </p:sp>
      <p:sp>
        <p:nvSpPr>
          <p:cNvPr id="256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CH" altLang="en-US">
              <a:ea typeface="ＭＳ Ｐゴシック"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61963">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4619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461963" rtl="0" eaLnBrk="1" fontAlgn="base" latinLnBrk="0" hangingPunct="1">
              <a:lnSpc>
                <a:spcPct val="100000"/>
              </a:lnSpc>
              <a:spcBef>
                <a:spcPct val="0"/>
              </a:spcBef>
              <a:spcAft>
                <a:spcPct val="0"/>
              </a:spcAft>
              <a:buClrTx/>
              <a:buSzTx/>
              <a:buFontTx/>
              <a:buNone/>
              <a:tabLst/>
              <a:defRPr/>
            </a:pPr>
            <a:fld id="{B82A80FD-81E0-4C9F-9625-E7F1CED4FCD6}"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461963" rtl="0" eaLnBrk="1" fontAlgn="base" latinLnBrk="0" hangingPunct="1">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
        <p:nvSpPr>
          <p:cNvPr id="276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CH" altLang="en-US">
              <a:ea typeface="ＭＳ Ｐゴシック" panose="020B0600070205080204" pitchFamily="34" charset="-128"/>
            </a:endParaRPr>
          </a:p>
        </p:txBody>
      </p:sp>
    </p:spTree>
    <p:extLst>
      <p:ext uri="{BB962C8B-B14F-4D97-AF65-F5344CB8AC3E}">
        <p14:creationId xmlns:p14="http://schemas.microsoft.com/office/powerpoint/2010/main" val="2543305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sz="1200">
                <a:solidFill>
                  <a:schemeClr val="tx1"/>
                </a:solidFill>
                <a:latin typeface="Arial" panose="020B0604020202020204" pitchFamily="34" charset="0"/>
              </a:defRPr>
            </a:lvl1pPr>
            <a:lvl2pPr marL="742950" indent="-285750" defTabSz="923925">
              <a:spcBef>
                <a:spcPct val="30000"/>
              </a:spcBef>
              <a:defRPr sz="1200">
                <a:solidFill>
                  <a:schemeClr val="tx1"/>
                </a:solidFill>
                <a:latin typeface="Arial" panose="020B0604020202020204" pitchFamily="34" charset="0"/>
              </a:defRPr>
            </a:lvl2pPr>
            <a:lvl3pPr marL="1143000" indent="-228600" defTabSz="923925">
              <a:spcBef>
                <a:spcPct val="30000"/>
              </a:spcBef>
              <a:defRPr sz="1200">
                <a:solidFill>
                  <a:schemeClr val="tx1"/>
                </a:solidFill>
                <a:latin typeface="Arial" panose="020B0604020202020204" pitchFamily="34" charset="0"/>
              </a:defRPr>
            </a:lvl3pPr>
            <a:lvl4pPr marL="1600200" indent="-228600" defTabSz="923925">
              <a:spcBef>
                <a:spcPct val="30000"/>
              </a:spcBef>
              <a:defRPr sz="1200">
                <a:solidFill>
                  <a:schemeClr val="tx1"/>
                </a:solidFill>
                <a:latin typeface="Arial" panose="020B0604020202020204" pitchFamily="34" charset="0"/>
              </a:defRPr>
            </a:lvl4pPr>
            <a:lvl5pPr marL="2057400" indent="-228600" defTabSz="923925">
              <a:spcBef>
                <a:spcPct val="30000"/>
              </a:spcBef>
              <a:defRPr sz="1200">
                <a:solidFill>
                  <a:schemeClr val="tx1"/>
                </a:solidFill>
                <a:latin typeface="Arial" panose="020B0604020202020204" pitchFamily="34" charset="0"/>
              </a:defRPr>
            </a:lvl5pPr>
            <a:lvl6pPr marL="2514600" indent="-228600" defTabSz="923925"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3925"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3925"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3925"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23925" rtl="0" eaLnBrk="1" fontAlgn="base" latinLnBrk="0" hangingPunct="1">
              <a:lnSpc>
                <a:spcPct val="100000"/>
              </a:lnSpc>
              <a:spcBef>
                <a:spcPct val="0"/>
              </a:spcBef>
              <a:spcAft>
                <a:spcPct val="0"/>
              </a:spcAft>
              <a:buClrTx/>
              <a:buSzTx/>
              <a:buFontTx/>
              <a:buNone/>
              <a:tabLst/>
              <a:defRPr/>
            </a:pPr>
            <a:fld id="{92D5C361-E088-4C9B-B387-973A32448F41}"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10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5822405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30E981-0FAF-426F-818E-062A20071D87}"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0899"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spcBef>
                <a:spcPct val="30000"/>
              </a:spcBef>
              <a:defRPr sz="1200">
                <a:solidFill>
                  <a:schemeClr val="tx1"/>
                </a:solidFill>
                <a:latin typeface="Arial" panose="020B0604020202020204" pitchFamily="34" charset="0"/>
              </a:defRPr>
            </a:lvl1pPr>
            <a:lvl2pPr marL="742950" indent="-285750" defTabSz="457200">
              <a:spcBef>
                <a:spcPct val="30000"/>
              </a:spcBef>
              <a:defRPr sz="1200">
                <a:solidFill>
                  <a:schemeClr val="tx1"/>
                </a:solidFill>
                <a:latin typeface="Arial" panose="020B0604020202020204" pitchFamily="34" charset="0"/>
              </a:defRPr>
            </a:lvl2pPr>
            <a:lvl3pPr marL="1143000" indent="-228600" defTabSz="457200">
              <a:spcBef>
                <a:spcPct val="30000"/>
              </a:spcBef>
              <a:defRPr sz="1200">
                <a:solidFill>
                  <a:schemeClr val="tx1"/>
                </a:solidFill>
                <a:latin typeface="Arial" panose="020B0604020202020204" pitchFamily="34" charset="0"/>
              </a:defRPr>
            </a:lvl3pPr>
            <a:lvl4pPr marL="1600200" indent="-228600" defTabSz="457200">
              <a:spcBef>
                <a:spcPct val="30000"/>
              </a:spcBef>
              <a:defRPr sz="1200">
                <a:solidFill>
                  <a:schemeClr val="tx1"/>
                </a:solidFill>
                <a:latin typeface="Arial" panose="020B0604020202020204" pitchFamily="34" charset="0"/>
              </a:defRPr>
            </a:lvl4pPr>
            <a:lvl5pPr marL="2057400" indent="-228600" defTabSz="4572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9E40B1D1-A4BD-4E12-92D8-FFDD84ECAA5A}"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sp>
        <p:nvSpPr>
          <p:cNvPr id="80900" name="Rectangle 2"/>
          <p:cNvSpPr>
            <a:spLocks noGrp="1" noRot="1" noChangeAspect="1" noChangeArrowheads="1" noTextEdit="1"/>
          </p:cNvSpPr>
          <p:nvPr>
            <p:ph type="sldImg"/>
          </p:nvPr>
        </p:nvSpPr>
        <p:spPr>
          <a:ln/>
        </p:spPr>
      </p:sp>
      <p:sp>
        <p:nvSpPr>
          <p:cNvPr id="8090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eaLnBrk="1" hangingPunct="1">
              <a:spcBef>
                <a:spcPct val="0"/>
              </a:spcBef>
            </a:pPr>
            <a:endParaRPr lang="fr-CH" altLang="en-US">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61963">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4619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46196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6196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27E7FD9-267A-49F1-8A9D-0A77172CB4DA}" type="slidenum">
              <a:rPr lang="en-US" altLang="en-US" smtClean="0"/>
              <a:pPr>
                <a:spcBef>
                  <a:spcPct val="0"/>
                </a:spcBef>
              </a:pPr>
              <a:t>12</a:t>
            </a:fld>
            <a:endParaRPr lang="en-US" alt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69FB77A8-2912-47D2-B791-A535314C01BF}" type="datetime1">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B60589F-EB01-45CD-A8FA-1469A41FD264}" type="slidenum">
              <a:rPr lang="en-US" altLang="en-US"/>
              <a:pPr>
                <a:defRPr/>
              </a:pPr>
              <a:t>‹#›</a:t>
            </a:fld>
            <a:endParaRPr lang="en-US" altLang="en-US"/>
          </a:p>
        </p:txBody>
      </p:sp>
    </p:spTree>
    <p:extLst>
      <p:ext uri="{BB962C8B-B14F-4D97-AF65-F5344CB8AC3E}">
        <p14:creationId xmlns:p14="http://schemas.microsoft.com/office/powerpoint/2010/main" val="1220860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ACF7F597-9022-4C45-BF85-DE8EC17F9F0A}" type="datetime1">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883CEB4-3633-446C-AF0F-38498654D5CC}" type="slidenum">
              <a:rPr lang="en-US" altLang="en-US"/>
              <a:pPr>
                <a:defRPr/>
              </a:pPr>
              <a:t>‹#›</a:t>
            </a:fld>
            <a:endParaRPr lang="en-US" altLang="en-US"/>
          </a:p>
        </p:txBody>
      </p:sp>
    </p:spTree>
    <p:extLst>
      <p:ext uri="{BB962C8B-B14F-4D97-AF65-F5344CB8AC3E}">
        <p14:creationId xmlns:p14="http://schemas.microsoft.com/office/powerpoint/2010/main" val="386544681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F47F1862-8920-4C31-90F9-70DFB8E72D31}" type="datetimeFigureOut">
              <a:rPr lang="en-US"/>
              <a:pPr>
                <a:defRPr/>
              </a:pPr>
              <a:t>2/3/2021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E147671F-4EF4-4CC9-897A-30C56EC66226}" type="slidenum">
              <a:rPr lang="en-US" altLang="en-US"/>
              <a:pPr/>
              <a:t>‹#›</a:t>
            </a:fld>
            <a:endParaRPr lang="en-US" altLang="en-US"/>
          </a:p>
        </p:txBody>
      </p:sp>
    </p:spTree>
    <p:extLst>
      <p:ext uri="{BB962C8B-B14F-4D97-AF65-F5344CB8AC3E}">
        <p14:creationId xmlns:p14="http://schemas.microsoft.com/office/powerpoint/2010/main" val="31910647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961F3C62-ECDF-4AB8-B0C9-E5EAF040478C}" type="datetimeFigureOut">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46CAE127-BA3E-458B-B06B-6C6EC9521D6E}" type="slidenum">
              <a:rPr lang="en-US" altLang="en-US"/>
              <a:pPr/>
              <a:t>‹#›</a:t>
            </a:fld>
            <a:endParaRPr lang="en-US" altLang="en-US"/>
          </a:p>
        </p:txBody>
      </p:sp>
    </p:spTree>
    <p:extLst>
      <p:ext uri="{BB962C8B-B14F-4D97-AF65-F5344CB8AC3E}">
        <p14:creationId xmlns:p14="http://schemas.microsoft.com/office/powerpoint/2010/main" val="295852402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AF27C896-0E8B-4B0F-82CD-266E7A4D7F72}" type="datetimeFigureOut">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62474F4D-77A9-4AB8-9330-C2F26273DE08}" type="slidenum">
              <a:rPr lang="en-US" altLang="en-US"/>
              <a:pPr/>
              <a:t>‹#›</a:t>
            </a:fld>
            <a:endParaRPr lang="en-US" altLang="en-US"/>
          </a:p>
        </p:txBody>
      </p:sp>
    </p:spTree>
    <p:extLst>
      <p:ext uri="{BB962C8B-B14F-4D97-AF65-F5344CB8AC3E}">
        <p14:creationId xmlns:p14="http://schemas.microsoft.com/office/powerpoint/2010/main" val="238711269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E63EED2-027B-449D-9BAF-951254B46111}" type="datetimeFigureOut">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D8D7CB76-1320-45BA-A948-616B21EE2846}" type="slidenum">
              <a:rPr lang="en-US" altLang="en-US"/>
              <a:pPr/>
              <a:t>‹#›</a:t>
            </a:fld>
            <a:endParaRPr lang="en-US" altLang="en-US"/>
          </a:p>
        </p:txBody>
      </p:sp>
    </p:spTree>
    <p:extLst>
      <p:ext uri="{BB962C8B-B14F-4D97-AF65-F5344CB8AC3E}">
        <p14:creationId xmlns:p14="http://schemas.microsoft.com/office/powerpoint/2010/main" val="53721699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2C2531B-A386-49D0-8E30-9912E2A0E0BF}" type="datetimeFigureOut">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CE4C30D4-13E7-43C5-8A2A-783B9FD3AD4B}" type="slidenum">
              <a:rPr lang="en-US" altLang="en-US"/>
              <a:pPr/>
              <a:t>‹#›</a:t>
            </a:fld>
            <a:endParaRPr lang="en-US" altLang="en-US"/>
          </a:p>
        </p:txBody>
      </p:sp>
    </p:spTree>
    <p:extLst>
      <p:ext uri="{BB962C8B-B14F-4D97-AF65-F5344CB8AC3E}">
        <p14:creationId xmlns:p14="http://schemas.microsoft.com/office/powerpoint/2010/main" val="165419286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E8B024C-FA71-4A5D-B7D4-C6539E0F7694}" type="datetimeFigureOut">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9B93D8A9-3951-43F1-9B92-618B59AB1231}" type="slidenum">
              <a:rPr lang="en-US" altLang="en-US"/>
              <a:pPr/>
              <a:t>‹#›</a:t>
            </a:fld>
            <a:endParaRPr lang="en-US" altLang="en-US"/>
          </a:p>
        </p:txBody>
      </p:sp>
    </p:spTree>
    <p:extLst>
      <p:ext uri="{BB962C8B-B14F-4D97-AF65-F5344CB8AC3E}">
        <p14:creationId xmlns:p14="http://schemas.microsoft.com/office/powerpoint/2010/main" val="194316227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C095EC07-26E5-4A22-B6CD-CD3889212AE9}" type="datetimeFigureOut">
              <a:rPr lang="en-US"/>
              <a:pPr>
                <a:defRPr/>
              </a:pPr>
              <a:t>2/3/2021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DCCB9A6D-7B72-497F-880C-7609BD7E943B}" type="slidenum">
              <a:rPr lang="en-US" altLang="en-US"/>
              <a:pPr/>
              <a:t>‹#›</a:t>
            </a:fld>
            <a:endParaRPr lang="en-US" altLang="en-US"/>
          </a:p>
        </p:txBody>
      </p:sp>
    </p:spTree>
    <p:extLst>
      <p:ext uri="{BB962C8B-B14F-4D97-AF65-F5344CB8AC3E}">
        <p14:creationId xmlns:p14="http://schemas.microsoft.com/office/powerpoint/2010/main" val="420354970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2E068891-67DF-4567-B376-0DAD9BF9C971}" type="datetimeFigureOut">
              <a:rPr lang="en-US"/>
              <a:pPr>
                <a:defRPr/>
              </a:pPr>
              <a:t>2/3/2021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765D642C-F3D0-4ED2-BFFD-F444FBFD40A4}" type="slidenum">
              <a:rPr lang="en-US" altLang="en-US"/>
              <a:pPr/>
              <a:t>‹#›</a:t>
            </a:fld>
            <a:endParaRPr lang="en-US" altLang="en-US"/>
          </a:p>
        </p:txBody>
      </p:sp>
    </p:spTree>
    <p:extLst>
      <p:ext uri="{BB962C8B-B14F-4D97-AF65-F5344CB8AC3E}">
        <p14:creationId xmlns:p14="http://schemas.microsoft.com/office/powerpoint/2010/main" val="33680599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0A219332-95C4-4E11-A70D-EBEC4DEA9A21}" type="datetimeFigureOut">
              <a:rPr lang="en-US"/>
              <a:pPr>
                <a:defRPr/>
              </a:pPr>
              <a:t>2/3/2021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8AD78F28-C6AA-4A95-8547-C818EEE3991A}" type="slidenum">
              <a:rPr lang="en-US" altLang="en-US"/>
              <a:pPr/>
              <a:t>‹#›</a:t>
            </a:fld>
            <a:endParaRPr lang="en-US" altLang="en-US"/>
          </a:p>
        </p:txBody>
      </p:sp>
    </p:spTree>
    <p:extLst>
      <p:ext uri="{BB962C8B-B14F-4D97-AF65-F5344CB8AC3E}">
        <p14:creationId xmlns:p14="http://schemas.microsoft.com/office/powerpoint/2010/main" val="257930881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46329CD-F650-4023-A0A7-13844EA1DFB2}" type="datetimeFigureOut">
              <a:rPr lang="en-US"/>
              <a:pPr>
                <a:defRPr/>
              </a:pPr>
              <a:t>2/3/2021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0184CD4A-89F6-408E-BE48-56D8B3F9FD7A}" type="slidenum">
              <a:rPr lang="en-US" altLang="en-US"/>
              <a:pPr/>
              <a:t>‹#›</a:t>
            </a:fld>
            <a:endParaRPr lang="en-US" altLang="en-US"/>
          </a:p>
        </p:txBody>
      </p:sp>
    </p:spTree>
    <p:extLst>
      <p:ext uri="{BB962C8B-B14F-4D97-AF65-F5344CB8AC3E}">
        <p14:creationId xmlns:p14="http://schemas.microsoft.com/office/powerpoint/2010/main" val="24422747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978CD4C-2AD3-466B-80DF-350BCB08C755}" type="datetime1">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75BE1B3-E232-4CF3-A91B-39AE5DFC815F}" type="slidenum">
              <a:rPr lang="en-US" altLang="en-US"/>
              <a:pPr>
                <a:defRPr/>
              </a:pPr>
              <a:t>‹#›</a:t>
            </a:fld>
            <a:endParaRPr lang="en-US" altLang="en-US"/>
          </a:p>
        </p:txBody>
      </p:sp>
    </p:spTree>
    <p:extLst>
      <p:ext uri="{BB962C8B-B14F-4D97-AF65-F5344CB8AC3E}">
        <p14:creationId xmlns:p14="http://schemas.microsoft.com/office/powerpoint/2010/main" val="72083645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83190C58-CF20-4D4E-BD6F-EB4D7C742B45}" type="datetimeFigureOut">
              <a:rPr lang="en-US"/>
              <a:pPr>
                <a:defRPr/>
              </a:pPr>
              <a:t>2/3/2021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88485372-080C-43B5-85EF-AE5AEC68EB70}" type="slidenum">
              <a:rPr lang="en-US" altLang="en-US"/>
              <a:pPr/>
              <a:t>‹#›</a:t>
            </a:fld>
            <a:endParaRPr lang="en-US" altLang="en-US"/>
          </a:p>
        </p:txBody>
      </p:sp>
    </p:spTree>
    <p:extLst>
      <p:ext uri="{BB962C8B-B14F-4D97-AF65-F5344CB8AC3E}">
        <p14:creationId xmlns:p14="http://schemas.microsoft.com/office/powerpoint/2010/main" val="190781012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61B1B65-2BBC-47D2-805F-1DF2174E3528}" type="datetimeFigureOut">
              <a:rPr lang="en-US"/>
              <a:pPr>
                <a:defRPr/>
              </a:pPr>
              <a:t>2/3/2021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BE3A50BB-440F-4A04-8DD2-9D4828906B74}" type="slidenum">
              <a:rPr lang="en-US" altLang="en-US"/>
              <a:pPr/>
              <a:t>‹#›</a:t>
            </a:fld>
            <a:endParaRPr lang="en-US" altLang="en-US"/>
          </a:p>
        </p:txBody>
      </p:sp>
    </p:spTree>
    <p:extLst>
      <p:ext uri="{BB962C8B-B14F-4D97-AF65-F5344CB8AC3E}">
        <p14:creationId xmlns:p14="http://schemas.microsoft.com/office/powerpoint/2010/main" val="221784747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4EBD49D3-85D2-45BD-A726-BF53F0439D16}" type="datetimeFigureOut">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0F7E345-D357-4249-97EC-667F0A39BAD8}" type="slidenum">
              <a:rPr lang="en-US" altLang="en-US"/>
              <a:pPr/>
              <a:t>‹#›</a:t>
            </a:fld>
            <a:endParaRPr lang="en-US" altLang="en-US"/>
          </a:p>
        </p:txBody>
      </p:sp>
    </p:spTree>
    <p:extLst>
      <p:ext uri="{BB962C8B-B14F-4D97-AF65-F5344CB8AC3E}">
        <p14:creationId xmlns:p14="http://schemas.microsoft.com/office/powerpoint/2010/main" val="314110407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FA2D8AF-D59C-45C1-B8E4-79A3D3CC35E3}" type="datetimeFigureOut">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7DC47A7D-4EC6-4692-8C78-8D7CAF94D89A}" type="slidenum">
              <a:rPr lang="en-US" altLang="en-US"/>
              <a:pPr/>
              <a:t>‹#›</a:t>
            </a:fld>
            <a:endParaRPr lang="en-US" altLang="en-US"/>
          </a:p>
        </p:txBody>
      </p:sp>
    </p:spTree>
    <p:extLst>
      <p:ext uri="{BB962C8B-B14F-4D97-AF65-F5344CB8AC3E}">
        <p14:creationId xmlns:p14="http://schemas.microsoft.com/office/powerpoint/2010/main" val="361927788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defTabSz="914400">
              <a:defRPr>
                <a:latin typeface="Calibri" charset="0"/>
                <a:ea typeface="ＭＳ Ｐゴシック" pitchFamily="34" charset="-128"/>
              </a:defRPr>
            </a:lvl1pPr>
          </a:lstStyle>
          <a:p>
            <a:pPr>
              <a:defRPr/>
            </a:pPr>
            <a:fld id="{1A9D3C31-AE96-4100-A443-9C80EEE508D9}" type="datetime1">
              <a:rPr lang="en-US"/>
              <a:pPr>
                <a:defRPr/>
              </a:pPr>
              <a:t>2/3/2021</a:t>
            </a:fld>
            <a:endParaRPr lang="en-US"/>
          </a:p>
        </p:txBody>
      </p:sp>
      <p:sp>
        <p:nvSpPr>
          <p:cNvPr id="5" name="Footer Placeholder 4"/>
          <p:cNvSpPr>
            <a:spLocks noGrp="1"/>
          </p:cNvSpPr>
          <p:nvPr>
            <p:ph type="ftr" sz="quarter" idx="11"/>
          </p:nvPr>
        </p:nvSpPr>
        <p:spPr/>
        <p:txBody>
          <a:bodyPr/>
          <a:lstStyle>
            <a:lvl1pPr defTabSz="914400">
              <a:defRPr>
                <a:latin typeface="Calibri" charset="0"/>
                <a:ea typeface="ＭＳ Ｐゴシック" pitchFamily="34"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AB87157B-F6CD-4972-BACC-F048B52EAD3A}" type="slidenum">
              <a:rPr lang="en-US" altLang="en-US"/>
              <a:pPr/>
              <a:t>‹#›</a:t>
            </a:fld>
            <a:endParaRPr lang="en-US" altLang="en-US"/>
          </a:p>
        </p:txBody>
      </p:sp>
    </p:spTree>
    <p:extLst>
      <p:ext uri="{BB962C8B-B14F-4D97-AF65-F5344CB8AC3E}">
        <p14:creationId xmlns:p14="http://schemas.microsoft.com/office/powerpoint/2010/main" val="212514805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a:defRPr>
                <a:latin typeface="Calibri" charset="0"/>
                <a:ea typeface="ＭＳ Ｐゴシック" pitchFamily="34" charset="-128"/>
              </a:defRPr>
            </a:lvl1pPr>
          </a:lstStyle>
          <a:p>
            <a:pPr>
              <a:defRPr/>
            </a:pPr>
            <a:fld id="{2DBD4673-40E5-4549-B335-6E50F750B7B1}" type="datetime1">
              <a:rPr lang="en-US"/>
              <a:pPr>
                <a:defRPr/>
              </a:pPr>
              <a:t>2/3/2021</a:t>
            </a:fld>
            <a:endParaRPr lang="en-US"/>
          </a:p>
        </p:txBody>
      </p:sp>
      <p:sp>
        <p:nvSpPr>
          <p:cNvPr id="5" name="Footer Placeholder 4"/>
          <p:cNvSpPr>
            <a:spLocks noGrp="1"/>
          </p:cNvSpPr>
          <p:nvPr>
            <p:ph type="ftr" sz="quarter" idx="11"/>
          </p:nvPr>
        </p:nvSpPr>
        <p:spPr/>
        <p:txBody>
          <a:bodyPr/>
          <a:lstStyle>
            <a:lvl1pPr defTabSz="914400">
              <a:defRPr>
                <a:latin typeface="Calibri" charset="0"/>
                <a:ea typeface="ＭＳ Ｐゴシック" pitchFamily="34"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CC7E0BFD-0443-480C-ABC1-3AAEA64C2E63}" type="slidenum">
              <a:rPr lang="en-US" altLang="en-US"/>
              <a:pPr/>
              <a:t>‹#›</a:t>
            </a:fld>
            <a:endParaRPr lang="en-US" altLang="en-US"/>
          </a:p>
        </p:txBody>
      </p:sp>
    </p:spTree>
    <p:extLst>
      <p:ext uri="{BB962C8B-B14F-4D97-AF65-F5344CB8AC3E}">
        <p14:creationId xmlns:p14="http://schemas.microsoft.com/office/powerpoint/2010/main" val="378200562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defTabSz="914400">
              <a:defRPr>
                <a:latin typeface="Calibri" charset="0"/>
                <a:ea typeface="ＭＳ Ｐゴシック" pitchFamily="34" charset="-128"/>
              </a:defRPr>
            </a:lvl1pPr>
          </a:lstStyle>
          <a:p>
            <a:pPr>
              <a:defRPr/>
            </a:pPr>
            <a:fld id="{AC516802-3D58-4285-A922-7C59355EB0C0}" type="datetime1">
              <a:rPr lang="en-US"/>
              <a:pPr>
                <a:defRPr/>
              </a:pPr>
              <a:t>2/3/2021</a:t>
            </a:fld>
            <a:endParaRPr lang="en-US"/>
          </a:p>
        </p:txBody>
      </p:sp>
      <p:sp>
        <p:nvSpPr>
          <p:cNvPr id="5" name="Footer Placeholder 4"/>
          <p:cNvSpPr>
            <a:spLocks noGrp="1"/>
          </p:cNvSpPr>
          <p:nvPr>
            <p:ph type="ftr" sz="quarter" idx="11"/>
          </p:nvPr>
        </p:nvSpPr>
        <p:spPr/>
        <p:txBody>
          <a:bodyPr/>
          <a:lstStyle>
            <a:lvl1pPr defTabSz="914400">
              <a:defRPr>
                <a:latin typeface="Calibri" charset="0"/>
                <a:ea typeface="ＭＳ Ｐゴシック" pitchFamily="34"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5FDA5EAE-A69E-4B63-AE42-89364E3D519B}" type="slidenum">
              <a:rPr lang="en-US" altLang="en-US"/>
              <a:pPr/>
              <a:t>‹#›</a:t>
            </a:fld>
            <a:endParaRPr lang="en-US" altLang="en-US"/>
          </a:p>
        </p:txBody>
      </p:sp>
    </p:spTree>
    <p:extLst>
      <p:ext uri="{BB962C8B-B14F-4D97-AF65-F5344CB8AC3E}">
        <p14:creationId xmlns:p14="http://schemas.microsoft.com/office/powerpoint/2010/main" val="395306860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defTabSz="914400">
              <a:defRPr>
                <a:latin typeface="Calibri" charset="0"/>
                <a:ea typeface="ＭＳ Ｐゴシック" pitchFamily="34" charset="-128"/>
              </a:defRPr>
            </a:lvl1pPr>
          </a:lstStyle>
          <a:p>
            <a:pPr>
              <a:defRPr/>
            </a:pPr>
            <a:fld id="{26555EC8-48B9-4A38-81D7-9D61AF22337D}" type="datetime1">
              <a:rPr lang="en-US"/>
              <a:pPr>
                <a:defRPr/>
              </a:pPr>
              <a:t>2/3/2021</a:t>
            </a:fld>
            <a:endParaRPr lang="en-US"/>
          </a:p>
        </p:txBody>
      </p:sp>
      <p:sp>
        <p:nvSpPr>
          <p:cNvPr id="6" name="Footer Placeholder 4"/>
          <p:cNvSpPr>
            <a:spLocks noGrp="1"/>
          </p:cNvSpPr>
          <p:nvPr>
            <p:ph type="ftr" sz="quarter" idx="11"/>
          </p:nvPr>
        </p:nvSpPr>
        <p:spPr/>
        <p:txBody>
          <a:bodyPr/>
          <a:lstStyle>
            <a:lvl1pPr defTabSz="914400">
              <a:defRPr>
                <a:latin typeface="Calibri" charset="0"/>
                <a:ea typeface="ＭＳ Ｐゴシック" pitchFamily="34" charset="-128"/>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0C1B3D10-2644-49BF-ADD8-0D52B064408D}" type="slidenum">
              <a:rPr lang="en-US" altLang="en-US"/>
              <a:pPr/>
              <a:t>‹#›</a:t>
            </a:fld>
            <a:endParaRPr lang="en-US" altLang="en-US"/>
          </a:p>
        </p:txBody>
      </p:sp>
    </p:spTree>
    <p:extLst>
      <p:ext uri="{BB962C8B-B14F-4D97-AF65-F5344CB8AC3E}">
        <p14:creationId xmlns:p14="http://schemas.microsoft.com/office/powerpoint/2010/main" val="419088958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defTabSz="914400">
              <a:defRPr>
                <a:latin typeface="Calibri" charset="0"/>
                <a:ea typeface="ＭＳ Ｐゴシック" pitchFamily="34" charset="-128"/>
              </a:defRPr>
            </a:lvl1pPr>
          </a:lstStyle>
          <a:p>
            <a:pPr>
              <a:defRPr/>
            </a:pPr>
            <a:fld id="{1F7E061A-029D-483C-ABCB-86D4EE318F5C}" type="datetime1">
              <a:rPr lang="en-US"/>
              <a:pPr>
                <a:defRPr/>
              </a:pPr>
              <a:t>2/3/2021</a:t>
            </a:fld>
            <a:endParaRPr lang="en-US"/>
          </a:p>
        </p:txBody>
      </p:sp>
      <p:sp>
        <p:nvSpPr>
          <p:cNvPr id="8" name="Footer Placeholder 4"/>
          <p:cNvSpPr>
            <a:spLocks noGrp="1"/>
          </p:cNvSpPr>
          <p:nvPr>
            <p:ph type="ftr" sz="quarter" idx="11"/>
          </p:nvPr>
        </p:nvSpPr>
        <p:spPr/>
        <p:txBody>
          <a:bodyPr/>
          <a:lstStyle>
            <a:lvl1pPr defTabSz="914400">
              <a:defRPr>
                <a:latin typeface="Calibri" charset="0"/>
                <a:ea typeface="ＭＳ Ｐゴシック" pitchFamily="34" charset="-128"/>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4CDC2114-DBEC-4297-80DC-591FF8125271}" type="slidenum">
              <a:rPr lang="en-US" altLang="en-US"/>
              <a:pPr/>
              <a:t>‹#›</a:t>
            </a:fld>
            <a:endParaRPr lang="en-US" altLang="en-US"/>
          </a:p>
        </p:txBody>
      </p:sp>
    </p:spTree>
    <p:extLst>
      <p:ext uri="{BB962C8B-B14F-4D97-AF65-F5344CB8AC3E}">
        <p14:creationId xmlns:p14="http://schemas.microsoft.com/office/powerpoint/2010/main" val="122932767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defTabSz="914400">
              <a:defRPr>
                <a:latin typeface="Calibri" charset="0"/>
                <a:ea typeface="ＭＳ Ｐゴシック" pitchFamily="34" charset="-128"/>
              </a:defRPr>
            </a:lvl1pPr>
          </a:lstStyle>
          <a:p>
            <a:pPr>
              <a:defRPr/>
            </a:pPr>
            <a:fld id="{A2871087-9D73-4916-B4D6-67222CE39C43}" type="datetime1">
              <a:rPr lang="en-US"/>
              <a:pPr>
                <a:defRPr/>
              </a:pPr>
              <a:t>2/3/2021</a:t>
            </a:fld>
            <a:endParaRPr lang="en-US"/>
          </a:p>
        </p:txBody>
      </p:sp>
      <p:sp>
        <p:nvSpPr>
          <p:cNvPr id="4" name="Footer Placeholder 4"/>
          <p:cNvSpPr>
            <a:spLocks noGrp="1"/>
          </p:cNvSpPr>
          <p:nvPr>
            <p:ph type="ftr" sz="quarter" idx="11"/>
          </p:nvPr>
        </p:nvSpPr>
        <p:spPr/>
        <p:txBody>
          <a:bodyPr/>
          <a:lstStyle>
            <a:lvl1pPr defTabSz="914400">
              <a:defRPr>
                <a:latin typeface="Calibri" charset="0"/>
                <a:ea typeface="ＭＳ Ｐゴシック" pitchFamily="34" charset="-128"/>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ECAA0FB2-23F1-41D8-B315-B311BF9F6DB0}" type="slidenum">
              <a:rPr lang="en-US" altLang="en-US"/>
              <a:pPr/>
              <a:t>‹#›</a:t>
            </a:fld>
            <a:endParaRPr lang="en-US" altLang="en-US"/>
          </a:p>
        </p:txBody>
      </p:sp>
    </p:spTree>
    <p:extLst>
      <p:ext uri="{BB962C8B-B14F-4D97-AF65-F5344CB8AC3E}">
        <p14:creationId xmlns:p14="http://schemas.microsoft.com/office/powerpoint/2010/main" val="4488626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3"/>
          <p:cNvSpPr>
            <a:spLocks noGrp="1"/>
          </p:cNvSpPr>
          <p:nvPr>
            <p:ph type="dt" sz="half" idx="10"/>
          </p:nvPr>
        </p:nvSpPr>
        <p:spPr/>
        <p:txBody>
          <a:bodyPr/>
          <a:lstStyle>
            <a:lvl1pPr>
              <a:defRPr/>
            </a:lvl1pPr>
          </a:lstStyle>
          <a:p>
            <a:pPr>
              <a:defRPr/>
            </a:pPr>
            <a:fld id="{145F14C6-6A8B-4195-A9E0-2792D0E5202B}" type="datetime1">
              <a:rPr lang="en-US"/>
              <a:pPr>
                <a:defRPr/>
              </a:pPr>
              <a:t>2/3/2021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35FB18EE-94E5-405D-8D0A-82D0E26AC7B7}" type="slidenum">
              <a:rPr lang="en-US" altLang="en-US"/>
              <a:pPr>
                <a:defRPr/>
              </a:pPr>
              <a:t>‹#›</a:t>
            </a:fld>
            <a:endParaRPr lang="en-US" altLang="en-US"/>
          </a:p>
        </p:txBody>
      </p:sp>
    </p:spTree>
    <p:extLst>
      <p:ext uri="{BB962C8B-B14F-4D97-AF65-F5344CB8AC3E}">
        <p14:creationId xmlns:p14="http://schemas.microsoft.com/office/powerpoint/2010/main" val="235768570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914400">
              <a:defRPr>
                <a:latin typeface="Calibri" charset="0"/>
                <a:ea typeface="ＭＳ Ｐゴシック" pitchFamily="34" charset="-128"/>
              </a:defRPr>
            </a:lvl1pPr>
          </a:lstStyle>
          <a:p>
            <a:pPr>
              <a:defRPr/>
            </a:pPr>
            <a:fld id="{A578AF70-9CD6-43F3-8333-885282E9663A}" type="datetime1">
              <a:rPr lang="en-US"/>
              <a:pPr>
                <a:defRPr/>
              </a:pPr>
              <a:t>2/3/2021</a:t>
            </a:fld>
            <a:endParaRPr lang="en-US"/>
          </a:p>
        </p:txBody>
      </p:sp>
      <p:sp>
        <p:nvSpPr>
          <p:cNvPr id="3" name="Footer Placeholder 4"/>
          <p:cNvSpPr>
            <a:spLocks noGrp="1"/>
          </p:cNvSpPr>
          <p:nvPr>
            <p:ph type="ftr" sz="quarter" idx="11"/>
          </p:nvPr>
        </p:nvSpPr>
        <p:spPr/>
        <p:txBody>
          <a:bodyPr/>
          <a:lstStyle>
            <a:lvl1pPr defTabSz="914400">
              <a:defRPr>
                <a:latin typeface="Calibri" charset="0"/>
                <a:ea typeface="ＭＳ Ｐゴシック" pitchFamily="34" charset="-128"/>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22F07555-422D-45AD-9495-3EA71268ECAA}" type="slidenum">
              <a:rPr lang="en-US" altLang="en-US"/>
              <a:pPr/>
              <a:t>‹#›</a:t>
            </a:fld>
            <a:endParaRPr lang="en-US" altLang="en-US"/>
          </a:p>
        </p:txBody>
      </p:sp>
    </p:spTree>
    <p:extLst>
      <p:ext uri="{BB962C8B-B14F-4D97-AF65-F5344CB8AC3E}">
        <p14:creationId xmlns:p14="http://schemas.microsoft.com/office/powerpoint/2010/main" val="413116662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914400">
              <a:defRPr>
                <a:latin typeface="Calibri" charset="0"/>
                <a:ea typeface="ＭＳ Ｐゴシック" pitchFamily="34" charset="-128"/>
              </a:defRPr>
            </a:lvl1pPr>
          </a:lstStyle>
          <a:p>
            <a:pPr>
              <a:defRPr/>
            </a:pPr>
            <a:fld id="{AD36828B-7291-434B-8727-9CAA1DEA01AA}" type="datetime1">
              <a:rPr lang="en-US"/>
              <a:pPr>
                <a:defRPr/>
              </a:pPr>
              <a:t>2/3/2021</a:t>
            </a:fld>
            <a:endParaRPr lang="en-US"/>
          </a:p>
        </p:txBody>
      </p:sp>
      <p:sp>
        <p:nvSpPr>
          <p:cNvPr id="6" name="Footer Placeholder 4"/>
          <p:cNvSpPr>
            <a:spLocks noGrp="1"/>
          </p:cNvSpPr>
          <p:nvPr>
            <p:ph type="ftr" sz="quarter" idx="11"/>
          </p:nvPr>
        </p:nvSpPr>
        <p:spPr/>
        <p:txBody>
          <a:bodyPr/>
          <a:lstStyle>
            <a:lvl1pPr defTabSz="914400">
              <a:defRPr>
                <a:latin typeface="Calibri" charset="0"/>
                <a:ea typeface="ＭＳ Ｐゴシック" pitchFamily="34" charset="-128"/>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4CFC0550-11A1-4E6F-95F9-8C7C133DB215}" type="slidenum">
              <a:rPr lang="en-US" altLang="en-US"/>
              <a:pPr/>
              <a:t>‹#›</a:t>
            </a:fld>
            <a:endParaRPr lang="en-US" altLang="en-US"/>
          </a:p>
        </p:txBody>
      </p:sp>
    </p:spTree>
    <p:extLst>
      <p:ext uri="{BB962C8B-B14F-4D97-AF65-F5344CB8AC3E}">
        <p14:creationId xmlns:p14="http://schemas.microsoft.com/office/powerpoint/2010/main" val="88723535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914400">
              <a:defRPr>
                <a:latin typeface="Calibri" charset="0"/>
                <a:ea typeface="ＭＳ Ｐゴシック" pitchFamily="34" charset="-128"/>
              </a:defRPr>
            </a:lvl1pPr>
          </a:lstStyle>
          <a:p>
            <a:pPr>
              <a:defRPr/>
            </a:pPr>
            <a:fld id="{1ED89EB7-8074-43E6-AAF4-2E20F20BD96D}" type="datetime1">
              <a:rPr lang="en-US"/>
              <a:pPr>
                <a:defRPr/>
              </a:pPr>
              <a:t>2/3/2021</a:t>
            </a:fld>
            <a:endParaRPr lang="en-US"/>
          </a:p>
        </p:txBody>
      </p:sp>
      <p:sp>
        <p:nvSpPr>
          <p:cNvPr id="6" name="Footer Placeholder 4"/>
          <p:cNvSpPr>
            <a:spLocks noGrp="1"/>
          </p:cNvSpPr>
          <p:nvPr>
            <p:ph type="ftr" sz="quarter" idx="11"/>
          </p:nvPr>
        </p:nvSpPr>
        <p:spPr/>
        <p:txBody>
          <a:bodyPr/>
          <a:lstStyle>
            <a:lvl1pPr defTabSz="914400">
              <a:defRPr>
                <a:latin typeface="Calibri" charset="0"/>
                <a:ea typeface="ＭＳ Ｐゴシック" pitchFamily="34" charset="-128"/>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40F4B520-6D30-4826-B0FD-FB0B0A6C829A}" type="slidenum">
              <a:rPr lang="en-US" altLang="en-US"/>
              <a:pPr/>
              <a:t>‹#›</a:t>
            </a:fld>
            <a:endParaRPr lang="en-US" altLang="en-US"/>
          </a:p>
        </p:txBody>
      </p:sp>
    </p:spTree>
    <p:extLst>
      <p:ext uri="{BB962C8B-B14F-4D97-AF65-F5344CB8AC3E}">
        <p14:creationId xmlns:p14="http://schemas.microsoft.com/office/powerpoint/2010/main" val="92298538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a:defRPr>
                <a:latin typeface="Calibri" charset="0"/>
                <a:ea typeface="ＭＳ Ｐゴシック" pitchFamily="34" charset="-128"/>
              </a:defRPr>
            </a:lvl1pPr>
          </a:lstStyle>
          <a:p>
            <a:pPr>
              <a:defRPr/>
            </a:pPr>
            <a:fld id="{9889F559-5362-495A-AD53-80655D347408}" type="datetime1">
              <a:rPr lang="en-US"/>
              <a:pPr>
                <a:defRPr/>
              </a:pPr>
              <a:t>2/3/2021</a:t>
            </a:fld>
            <a:endParaRPr lang="en-US"/>
          </a:p>
        </p:txBody>
      </p:sp>
      <p:sp>
        <p:nvSpPr>
          <p:cNvPr id="5" name="Footer Placeholder 4"/>
          <p:cNvSpPr>
            <a:spLocks noGrp="1"/>
          </p:cNvSpPr>
          <p:nvPr>
            <p:ph type="ftr" sz="quarter" idx="11"/>
          </p:nvPr>
        </p:nvSpPr>
        <p:spPr/>
        <p:txBody>
          <a:bodyPr/>
          <a:lstStyle>
            <a:lvl1pPr defTabSz="914400">
              <a:defRPr>
                <a:latin typeface="Calibri" charset="0"/>
                <a:ea typeface="ＭＳ Ｐゴシック" pitchFamily="34"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74AC3742-13F5-4AC7-84DE-B2165B8C9299}" type="slidenum">
              <a:rPr lang="en-US" altLang="en-US"/>
              <a:pPr/>
              <a:t>‹#›</a:t>
            </a:fld>
            <a:endParaRPr lang="en-US" altLang="en-US"/>
          </a:p>
        </p:txBody>
      </p:sp>
    </p:spTree>
    <p:extLst>
      <p:ext uri="{BB962C8B-B14F-4D97-AF65-F5344CB8AC3E}">
        <p14:creationId xmlns:p14="http://schemas.microsoft.com/office/powerpoint/2010/main" val="220168189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a:defRPr>
                <a:latin typeface="Calibri" charset="0"/>
                <a:ea typeface="ＭＳ Ｐゴシック" pitchFamily="34" charset="-128"/>
              </a:defRPr>
            </a:lvl1pPr>
          </a:lstStyle>
          <a:p>
            <a:pPr>
              <a:defRPr/>
            </a:pPr>
            <a:fld id="{017A3B21-10CE-4429-9528-0DACCC426CB7}" type="datetime1">
              <a:rPr lang="en-US"/>
              <a:pPr>
                <a:defRPr/>
              </a:pPr>
              <a:t>2/3/2021</a:t>
            </a:fld>
            <a:endParaRPr lang="en-US"/>
          </a:p>
        </p:txBody>
      </p:sp>
      <p:sp>
        <p:nvSpPr>
          <p:cNvPr id="5" name="Footer Placeholder 4"/>
          <p:cNvSpPr>
            <a:spLocks noGrp="1"/>
          </p:cNvSpPr>
          <p:nvPr>
            <p:ph type="ftr" sz="quarter" idx="11"/>
          </p:nvPr>
        </p:nvSpPr>
        <p:spPr/>
        <p:txBody>
          <a:bodyPr/>
          <a:lstStyle>
            <a:lvl1pPr defTabSz="914400">
              <a:defRPr>
                <a:latin typeface="Calibri" charset="0"/>
                <a:ea typeface="ＭＳ Ｐゴシック" pitchFamily="34"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9AEA26C2-B9A1-4C3B-BF2C-82C37E57C34C}" type="slidenum">
              <a:rPr lang="en-US" altLang="en-US"/>
              <a:pPr/>
              <a:t>‹#›</a:t>
            </a:fld>
            <a:endParaRPr lang="en-US" altLang="en-US"/>
          </a:p>
        </p:txBody>
      </p:sp>
    </p:spTree>
    <p:extLst>
      <p:ext uri="{BB962C8B-B14F-4D97-AF65-F5344CB8AC3E}">
        <p14:creationId xmlns:p14="http://schemas.microsoft.com/office/powerpoint/2010/main" val="283893789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457200" y="6245225"/>
            <a:ext cx="2133600" cy="476250"/>
          </a:xfrm>
        </p:spPr>
        <p:txBody>
          <a:bodyPr/>
          <a:lstStyle>
            <a:lvl1pPr defTabSz="914400">
              <a:defRPr>
                <a:latin typeface="Calibri" charset="0"/>
                <a:ea typeface="ＭＳ Ｐゴシック" pitchFamily="34" charset="-128"/>
              </a:defRPr>
            </a:lvl1pPr>
          </a:lstStyle>
          <a:p>
            <a:pPr>
              <a:defRPr/>
            </a:pPr>
            <a:endParaRPr lang="en-US"/>
          </a:p>
        </p:txBody>
      </p:sp>
      <p:sp>
        <p:nvSpPr>
          <p:cNvPr id="4" name="Footer Placeholder 3"/>
          <p:cNvSpPr>
            <a:spLocks noGrp="1"/>
          </p:cNvSpPr>
          <p:nvPr>
            <p:ph type="ftr" sz="quarter" idx="11"/>
          </p:nvPr>
        </p:nvSpPr>
        <p:spPr>
          <a:xfrm>
            <a:off x="3124200" y="6245225"/>
            <a:ext cx="2895600" cy="476250"/>
          </a:xfrm>
        </p:spPr>
        <p:txBody>
          <a:bodyPr/>
          <a:lstStyle>
            <a:lvl1pPr defTabSz="914400">
              <a:defRPr>
                <a:latin typeface="Calibri" charset="0"/>
                <a:ea typeface="ＭＳ Ｐゴシック" pitchFamily="34" charset="-128"/>
              </a:defRPr>
            </a:lvl1pPr>
          </a:lstStyle>
          <a:p>
            <a:pPr>
              <a:defRPr/>
            </a:pPr>
            <a:endParaRPr lang="en-US"/>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A2F418F6-A01C-4A67-92D2-8CF5F3D9FD02}" type="slidenum">
              <a:rPr lang="en-US" altLang="en-US"/>
              <a:pPr/>
              <a:t>‹#›</a:t>
            </a:fld>
            <a:endParaRPr lang="en-US" altLang="en-US"/>
          </a:p>
        </p:txBody>
      </p:sp>
    </p:spTree>
    <p:extLst>
      <p:ext uri="{BB962C8B-B14F-4D97-AF65-F5344CB8AC3E}">
        <p14:creationId xmlns:p14="http://schemas.microsoft.com/office/powerpoint/2010/main" val="198169854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5242DFF-20AC-4629-AADE-36EBEE6AC748}" type="datetimeFigureOut">
              <a:rPr lang="en-US" smtClean="0"/>
              <a:t>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2387A8-456A-4A63-A508-DD3578A7430A}" type="slidenum">
              <a:rPr lang="en-US" smtClean="0"/>
              <a:t>‹#›</a:t>
            </a:fld>
            <a:endParaRPr lang="en-US"/>
          </a:p>
        </p:txBody>
      </p:sp>
    </p:spTree>
    <p:extLst>
      <p:ext uri="{BB962C8B-B14F-4D97-AF65-F5344CB8AC3E}">
        <p14:creationId xmlns:p14="http://schemas.microsoft.com/office/powerpoint/2010/main" val="1827217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5242DFF-20AC-4629-AADE-36EBEE6AC748}" type="datetimeFigureOut">
              <a:rPr lang="en-US" smtClean="0"/>
              <a:t>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2387A8-456A-4A63-A508-DD3578A7430A}" type="slidenum">
              <a:rPr lang="en-US" smtClean="0"/>
              <a:t>‹#›</a:t>
            </a:fld>
            <a:endParaRPr lang="en-US"/>
          </a:p>
        </p:txBody>
      </p:sp>
    </p:spTree>
    <p:extLst>
      <p:ext uri="{BB962C8B-B14F-4D97-AF65-F5344CB8AC3E}">
        <p14:creationId xmlns:p14="http://schemas.microsoft.com/office/powerpoint/2010/main" val="391195412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5242DFF-20AC-4629-AADE-36EBEE6AC748}" type="datetimeFigureOut">
              <a:rPr lang="en-US" smtClean="0"/>
              <a:t>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2387A8-456A-4A63-A508-DD3578A7430A}" type="slidenum">
              <a:rPr lang="en-US" smtClean="0"/>
              <a:t>‹#›</a:t>
            </a:fld>
            <a:endParaRPr lang="en-US"/>
          </a:p>
        </p:txBody>
      </p:sp>
    </p:spTree>
    <p:extLst>
      <p:ext uri="{BB962C8B-B14F-4D97-AF65-F5344CB8AC3E}">
        <p14:creationId xmlns:p14="http://schemas.microsoft.com/office/powerpoint/2010/main" val="37522161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5242DFF-20AC-4629-AADE-36EBEE6AC748}" type="datetimeFigureOut">
              <a:rPr lang="en-US" smtClean="0"/>
              <a:t>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2387A8-456A-4A63-A508-DD3578A7430A}" type="slidenum">
              <a:rPr lang="en-US" smtClean="0"/>
              <a:t>‹#›</a:t>
            </a:fld>
            <a:endParaRPr lang="en-US"/>
          </a:p>
        </p:txBody>
      </p:sp>
    </p:spTree>
    <p:extLst>
      <p:ext uri="{BB962C8B-B14F-4D97-AF65-F5344CB8AC3E}">
        <p14:creationId xmlns:p14="http://schemas.microsoft.com/office/powerpoint/2010/main" val="21309809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1D8BD707-D9CF-40AE-B4C6-C98DA3205C09}" type="datetimeFigureOut">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74B1C10-1D73-41D4-86F6-022065F275F0}" type="slidenum">
              <a:rPr lang="en-US"/>
              <a:pPr>
                <a:defRPr/>
              </a:pPr>
              <a:t>‹#›</a:t>
            </a:fld>
            <a:endParaRPr lang="en-US"/>
          </a:p>
        </p:txBody>
      </p:sp>
    </p:spTree>
    <p:extLst>
      <p:ext uri="{BB962C8B-B14F-4D97-AF65-F5344CB8AC3E}">
        <p14:creationId xmlns:p14="http://schemas.microsoft.com/office/powerpoint/2010/main" val="128474492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5242DFF-20AC-4629-AADE-36EBEE6AC748}" type="datetimeFigureOut">
              <a:rPr lang="en-US" smtClean="0"/>
              <a:t>2/3/2021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F2387A8-456A-4A63-A508-DD3578A7430A}" type="slidenum">
              <a:rPr lang="en-US" smtClean="0"/>
              <a:t>‹#›</a:t>
            </a:fld>
            <a:endParaRPr lang="en-US"/>
          </a:p>
        </p:txBody>
      </p:sp>
    </p:spTree>
    <p:extLst>
      <p:ext uri="{BB962C8B-B14F-4D97-AF65-F5344CB8AC3E}">
        <p14:creationId xmlns:p14="http://schemas.microsoft.com/office/powerpoint/2010/main" val="357401536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5242DFF-20AC-4629-AADE-36EBEE6AC748}" type="datetimeFigureOut">
              <a:rPr lang="en-US" smtClean="0"/>
              <a:t>2/3/2021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F2387A8-456A-4A63-A508-DD3578A7430A}" type="slidenum">
              <a:rPr lang="en-US" smtClean="0"/>
              <a:t>‹#›</a:t>
            </a:fld>
            <a:endParaRPr lang="en-US"/>
          </a:p>
        </p:txBody>
      </p:sp>
    </p:spTree>
    <p:extLst>
      <p:ext uri="{BB962C8B-B14F-4D97-AF65-F5344CB8AC3E}">
        <p14:creationId xmlns:p14="http://schemas.microsoft.com/office/powerpoint/2010/main" val="427016226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242DFF-20AC-4629-AADE-36EBEE6AC748}" type="datetimeFigureOut">
              <a:rPr lang="en-US" smtClean="0"/>
              <a:t>2/3/2021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F2387A8-456A-4A63-A508-DD3578A7430A}" type="slidenum">
              <a:rPr lang="en-US" smtClean="0"/>
              <a:t>‹#›</a:t>
            </a:fld>
            <a:endParaRPr lang="en-US"/>
          </a:p>
        </p:txBody>
      </p:sp>
    </p:spTree>
    <p:extLst>
      <p:ext uri="{BB962C8B-B14F-4D97-AF65-F5344CB8AC3E}">
        <p14:creationId xmlns:p14="http://schemas.microsoft.com/office/powerpoint/2010/main" val="79000477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5242DFF-20AC-4629-AADE-36EBEE6AC748}" type="datetimeFigureOut">
              <a:rPr lang="en-US" smtClean="0"/>
              <a:t>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2387A8-456A-4A63-A508-DD3578A7430A}" type="slidenum">
              <a:rPr lang="en-US" smtClean="0"/>
              <a:t>‹#›</a:t>
            </a:fld>
            <a:endParaRPr lang="en-US"/>
          </a:p>
        </p:txBody>
      </p:sp>
    </p:spTree>
    <p:extLst>
      <p:ext uri="{BB962C8B-B14F-4D97-AF65-F5344CB8AC3E}">
        <p14:creationId xmlns:p14="http://schemas.microsoft.com/office/powerpoint/2010/main" val="943398658"/>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5242DFF-20AC-4629-AADE-36EBEE6AC748}" type="datetimeFigureOut">
              <a:rPr lang="en-US" smtClean="0"/>
              <a:t>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2387A8-456A-4A63-A508-DD3578A7430A}" type="slidenum">
              <a:rPr lang="en-US" smtClean="0"/>
              <a:t>‹#›</a:t>
            </a:fld>
            <a:endParaRPr lang="en-US"/>
          </a:p>
        </p:txBody>
      </p:sp>
    </p:spTree>
    <p:extLst>
      <p:ext uri="{BB962C8B-B14F-4D97-AF65-F5344CB8AC3E}">
        <p14:creationId xmlns:p14="http://schemas.microsoft.com/office/powerpoint/2010/main" val="288632103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5242DFF-20AC-4629-AADE-36EBEE6AC748}" type="datetimeFigureOut">
              <a:rPr lang="en-US" smtClean="0"/>
              <a:t>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2387A8-456A-4A63-A508-DD3578A7430A}" type="slidenum">
              <a:rPr lang="en-US" smtClean="0"/>
              <a:t>‹#›</a:t>
            </a:fld>
            <a:endParaRPr lang="en-US"/>
          </a:p>
        </p:txBody>
      </p:sp>
    </p:spTree>
    <p:extLst>
      <p:ext uri="{BB962C8B-B14F-4D97-AF65-F5344CB8AC3E}">
        <p14:creationId xmlns:p14="http://schemas.microsoft.com/office/powerpoint/2010/main" val="2205426728"/>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5242DFF-20AC-4629-AADE-36EBEE6AC748}" type="datetimeFigureOut">
              <a:rPr lang="en-US" smtClean="0"/>
              <a:t>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2387A8-456A-4A63-A508-DD3578A7430A}" type="slidenum">
              <a:rPr lang="en-US" smtClean="0"/>
              <a:t>‹#›</a:t>
            </a:fld>
            <a:endParaRPr lang="en-US"/>
          </a:p>
        </p:txBody>
      </p:sp>
    </p:spTree>
    <p:extLst>
      <p:ext uri="{BB962C8B-B14F-4D97-AF65-F5344CB8AC3E}">
        <p14:creationId xmlns:p14="http://schemas.microsoft.com/office/powerpoint/2010/main" val="120816995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669E77AF-FEB0-40F9-B0C3-8DA2699BE810}" type="slidenum">
              <a:rPr lang="en-US" altLang="en-US"/>
              <a:pPr>
                <a:defRPr/>
              </a:pPr>
              <a:t>‹#›</a:t>
            </a:fld>
            <a:endParaRPr lang="en-US" altLang="en-US"/>
          </a:p>
        </p:txBody>
      </p:sp>
    </p:spTree>
    <p:extLst>
      <p:ext uri="{BB962C8B-B14F-4D97-AF65-F5344CB8AC3E}">
        <p14:creationId xmlns:p14="http://schemas.microsoft.com/office/powerpoint/2010/main" val="334731489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201D5E3C-3896-48DD-A9D7-88A29C27137A}" type="slidenum">
              <a:rPr lang="en-US" altLang="en-US"/>
              <a:pPr>
                <a:defRPr/>
              </a:pPr>
              <a:t>‹#›</a:t>
            </a:fld>
            <a:endParaRPr lang="en-US" altLang="en-US"/>
          </a:p>
        </p:txBody>
      </p:sp>
    </p:spTree>
    <p:extLst>
      <p:ext uri="{BB962C8B-B14F-4D97-AF65-F5344CB8AC3E}">
        <p14:creationId xmlns:p14="http://schemas.microsoft.com/office/powerpoint/2010/main" val="249152803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FA64A420-61BD-4234-A6D0-AFAD3F272271}" type="slidenum">
              <a:rPr lang="en-US" altLang="en-US"/>
              <a:pPr>
                <a:defRPr/>
              </a:pPr>
              <a:t>‹#›</a:t>
            </a:fld>
            <a:endParaRPr lang="en-US" altLang="en-US"/>
          </a:p>
        </p:txBody>
      </p:sp>
    </p:spTree>
    <p:extLst>
      <p:ext uri="{BB962C8B-B14F-4D97-AF65-F5344CB8AC3E}">
        <p14:creationId xmlns:p14="http://schemas.microsoft.com/office/powerpoint/2010/main" val="18136378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D8BD707-D9CF-40AE-B4C6-C98DA3205C09}" type="datetimeFigureOut">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527EA5E-C0F5-4F5E-AF16-D0B0356F2573}" type="slidenum">
              <a:rPr lang="en-US"/>
              <a:pPr>
                <a:defRPr/>
              </a:pPr>
              <a:t>‹#›</a:t>
            </a:fld>
            <a:endParaRPr lang="en-US"/>
          </a:p>
        </p:txBody>
      </p:sp>
    </p:spTree>
    <p:extLst>
      <p:ext uri="{BB962C8B-B14F-4D97-AF65-F5344CB8AC3E}">
        <p14:creationId xmlns:p14="http://schemas.microsoft.com/office/powerpoint/2010/main" val="5327847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6" name="Footer Placeholder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7" name="Slide Number Placeholder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9BF96644-CC9F-49DC-B4C3-DFA721E6C4E8}" type="slidenum">
              <a:rPr lang="en-US" altLang="en-US"/>
              <a:pPr>
                <a:defRPr/>
              </a:pPr>
              <a:t>‹#›</a:t>
            </a:fld>
            <a:endParaRPr lang="en-US" altLang="en-US"/>
          </a:p>
        </p:txBody>
      </p:sp>
    </p:spTree>
    <p:extLst>
      <p:ext uri="{BB962C8B-B14F-4D97-AF65-F5344CB8AC3E}">
        <p14:creationId xmlns:p14="http://schemas.microsoft.com/office/powerpoint/2010/main" val="2921361052"/>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8"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1DB6CBF3-875E-4249-9525-7C2CCB50D6A0}" type="slidenum">
              <a:rPr lang="en-US" altLang="en-US"/>
              <a:pPr>
                <a:defRPr/>
              </a:pPr>
              <a:t>‹#›</a:t>
            </a:fld>
            <a:endParaRPr lang="en-US" altLang="en-US"/>
          </a:p>
        </p:txBody>
      </p:sp>
    </p:spTree>
    <p:extLst>
      <p:ext uri="{BB962C8B-B14F-4D97-AF65-F5344CB8AC3E}">
        <p14:creationId xmlns:p14="http://schemas.microsoft.com/office/powerpoint/2010/main" val="2580785511"/>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4"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5"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C6045CF4-622C-4503-A12D-458DBAB079CB}" type="slidenum">
              <a:rPr lang="en-US" altLang="en-US"/>
              <a:pPr>
                <a:defRPr/>
              </a:pPr>
              <a:t>‹#›</a:t>
            </a:fld>
            <a:endParaRPr lang="en-US" altLang="en-US"/>
          </a:p>
        </p:txBody>
      </p:sp>
    </p:spTree>
    <p:extLst>
      <p:ext uri="{BB962C8B-B14F-4D97-AF65-F5344CB8AC3E}">
        <p14:creationId xmlns:p14="http://schemas.microsoft.com/office/powerpoint/2010/main" val="365963150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3"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4"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FF9469FE-8663-4353-A969-6F32EC62311A}" type="slidenum">
              <a:rPr lang="en-US" altLang="en-US"/>
              <a:pPr>
                <a:defRPr/>
              </a:pPr>
              <a:t>‹#›</a:t>
            </a:fld>
            <a:endParaRPr lang="en-US" altLang="en-US"/>
          </a:p>
        </p:txBody>
      </p:sp>
    </p:spTree>
    <p:extLst>
      <p:ext uri="{BB962C8B-B14F-4D97-AF65-F5344CB8AC3E}">
        <p14:creationId xmlns:p14="http://schemas.microsoft.com/office/powerpoint/2010/main" val="92324693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6" name="Footer Placeholder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7" name="Slide Number Placeholder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71319E99-AA61-494A-8DA0-76B4A0CB25E0}" type="slidenum">
              <a:rPr lang="en-US" altLang="en-US"/>
              <a:pPr>
                <a:defRPr/>
              </a:pPr>
              <a:t>‹#›</a:t>
            </a:fld>
            <a:endParaRPr lang="en-US" altLang="en-US"/>
          </a:p>
        </p:txBody>
      </p:sp>
    </p:spTree>
    <p:extLst>
      <p:ext uri="{BB962C8B-B14F-4D97-AF65-F5344CB8AC3E}">
        <p14:creationId xmlns:p14="http://schemas.microsoft.com/office/powerpoint/2010/main" val="1872628198"/>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6" name="Footer Placeholder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7" name="Slide Number Placeholder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B9DD6D4A-BBF2-4858-B121-53D1F781C19F}" type="slidenum">
              <a:rPr lang="en-US" altLang="en-US"/>
              <a:pPr>
                <a:defRPr/>
              </a:pPr>
              <a:t>‹#›</a:t>
            </a:fld>
            <a:endParaRPr lang="en-US" altLang="en-US"/>
          </a:p>
        </p:txBody>
      </p:sp>
    </p:spTree>
    <p:extLst>
      <p:ext uri="{BB962C8B-B14F-4D97-AF65-F5344CB8AC3E}">
        <p14:creationId xmlns:p14="http://schemas.microsoft.com/office/powerpoint/2010/main" val="909940972"/>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2528634A-21FF-4E9E-822F-CFAB5585214F}" type="slidenum">
              <a:rPr lang="en-US" altLang="en-US"/>
              <a:pPr>
                <a:defRPr/>
              </a:pPr>
              <a:t>‹#›</a:t>
            </a:fld>
            <a:endParaRPr lang="en-US" altLang="en-US"/>
          </a:p>
        </p:txBody>
      </p:sp>
    </p:spTree>
    <p:extLst>
      <p:ext uri="{BB962C8B-B14F-4D97-AF65-F5344CB8AC3E}">
        <p14:creationId xmlns:p14="http://schemas.microsoft.com/office/powerpoint/2010/main" val="265458601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D6FC4196-592B-4677-9E14-F35961A4011A}" type="slidenum">
              <a:rPr lang="en-US" altLang="en-US"/>
              <a:pPr>
                <a:defRPr/>
              </a:pPr>
              <a:t>‹#›</a:t>
            </a:fld>
            <a:endParaRPr lang="en-US" altLang="en-US"/>
          </a:p>
        </p:txBody>
      </p:sp>
    </p:spTree>
    <p:extLst>
      <p:ext uri="{BB962C8B-B14F-4D97-AF65-F5344CB8AC3E}">
        <p14:creationId xmlns:p14="http://schemas.microsoft.com/office/powerpoint/2010/main" val="905918469"/>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ED52A59B-97C8-4E2A-9742-4626FF3B00C6}" type="datetime1">
              <a:rPr lang="en-US" altLang="en-US"/>
              <a:pPr>
                <a:defRPr/>
              </a:pPr>
              <a:t>2/3/2021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84B3F8C2-5A26-49FC-BC00-22A4B8116BFB}" type="slidenum">
              <a:rPr lang="en-US" altLang="en-US"/>
              <a:pPr/>
              <a:t>‹#›</a:t>
            </a:fld>
            <a:endParaRPr lang="en-US" altLang="en-US"/>
          </a:p>
        </p:txBody>
      </p:sp>
    </p:spTree>
    <p:extLst>
      <p:ext uri="{BB962C8B-B14F-4D97-AF65-F5344CB8AC3E}">
        <p14:creationId xmlns:p14="http://schemas.microsoft.com/office/powerpoint/2010/main" val="390580904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D52A59B-97C8-4E2A-9742-4626FF3B00C6}" type="datetime1">
              <a:rPr lang="en-US" altLang="en-US"/>
              <a:pPr>
                <a:defRPr/>
              </a:pPr>
              <a:t>2/3/2021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789CB657-0E4D-4B7A-A5AE-AA4C820DBB2A}" type="slidenum">
              <a:rPr lang="en-US" altLang="en-US"/>
              <a:pPr/>
              <a:t>‹#›</a:t>
            </a:fld>
            <a:endParaRPr lang="en-US" altLang="en-US"/>
          </a:p>
        </p:txBody>
      </p:sp>
    </p:spTree>
    <p:extLst>
      <p:ext uri="{BB962C8B-B14F-4D97-AF65-F5344CB8AC3E}">
        <p14:creationId xmlns:p14="http://schemas.microsoft.com/office/powerpoint/2010/main" val="40496125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1D8BD707-D9CF-40AE-B4C6-C98DA3205C09}" type="datetimeFigureOut">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802257D-DDF1-4823-B097-5F2819A52F73}" type="slidenum">
              <a:rPr lang="en-US"/>
              <a:pPr>
                <a:defRPr/>
              </a:pPr>
              <a:t>‹#›</a:t>
            </a:fld>
            <a:endParaRPr lang="en-US"/>
          </a:p>
        </p:txBody>
      </p:sp>
    </p:spTree>
    <p:extLst>
      <p:ext uri="{BB962C8B-B14F-4D97-AF65-F5344CB8AC3E}">
        <p14:creationId xmlns:p14="http://schemas.microsoft.com/office/powerpoint/2010/main" val="4028117977"/>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ED52A59B-97C8-4E2A-9742-4626FF3B00C6}" type="datetime1">
              <a:rPr lang="en-US" altLang="en-US"/>
              <a:pPr>
                <a:defRPr/>
              </a:pPr>
              <a:t>2/3/2021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53BCE5F1-255C-49C4-9F67-F011F7C3CC46}" type="slidenum">
              <a:rPr lang="en-US" altLang="en-US"/>
              <a:pPr/>
              <a:t>‹#›</a:t>
            </a:fld>
            <a:endParaRPr lang="en-US" altLang="en-US"/>
          </a:p>
        </p:txBody>
      </p:sp>
    </p:spTree>
    <p:extLst>
      <p:ext uri="{BB962C8B-B14F-4D97-AF65-F5344CB8AC3E}">
        <p14:creationId xmlns:p14="http://schemas.microsoft.com/office/powerpoint/2010/main" val="950950923"/>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ED52A59B-97C8-4E2A-9742-4626FF3B00C6}" type="datetime1">
              <a:rPr lang="en-US" altLang="en-US"/>
              <a:pPr>
                <a:defRPr/>
              </a:pPr>
              <a:t>2/3/2021</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fld id="{976D801A-B03B-4709-9EEB-3A5A64C542F5}" type="slidenum">
              <a:rPr lang="en-US" altLang="en-US"/>
              <a:pPr/>
              <a:t>‹#›</a:t>
            </a:fld>
            <a:endParaRPr lang="en-US" altLang="en-US"/>
          </a:p>
        </p:txBody>
      </p:sp>
    </p:spTree>
    <p:extLst>
      <p:ext uri="{BB962C8B-B14F-4D97-AF65-F5344CB8AC3E}">
        <p14:creationId xmlns:p14="http://schemas.microsoft.com/office/powerpoint/2010/main" val="3449235382"/>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ED52A59B-97C8-4E2A-9742-4626FF3B00C6}" type="datetime1">
              <a:rPr lang="en-US" altLang="en-US"/>
              <a:pPr>
                <a:defRPr/>
              </a:pPr>
              <a:t>2/3/2021</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ltLang="en-US"/>
          </a:p>
        </p:txBody>
      </p:sp>
      <p:sp>
        <p:nvSpPr>
          <p:cNvPr id="9" name="Slide Number Placeholder 5"/>
          <p:cNvSpPr>
            <a:spLocks noGrp="1"/>
          </p:cNvSpPr>
          <p:nvPr>
            <p:ph type="sldNum" sz="quarter" idx="12"/>
          </p:nvPr>
        </p:nvSpPr>
        <p:spPr/>
        <p:txBody>
          <a:bodyPr/>
          <a:lstStyle>
            <a:lvl1pPr>
              <a:defRPr/>
            </a:lvl1pPr>
          </a:lstStyle>
          <a:p>
            <a:fld id="{3F2263D8-7EE0-4146-A920-FFAEEB9A8D97}" type="slidenum">
              <a:rPr lang="en-US" altLang="en-US"/>
              <a:pPr/>
              <a:t>‹#›</a:t>
            </a:fld>
            <a:endParaRPr lang="en-US" altLang="en-US"/>
          </a:p>
        </p:txBody>
      </p:sp>
    </p:spTree>
    <p:extLst>
      <p:ext uri="{BB962C8B-B14F-4D97-AF65-F5344CB8AC3E}">
        <p14:creationId xmlns:p14="http://schemas.microsoft.com/office/powerpoint/2010/main" val="950046144"/>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ED52A59B-97C8-4E2A-9742-4626FF3B00C6}" type="datetime1">
              <a:rPr lang="en-US" altLang="en-US"/>
              <a:pPr>
                <a:defRPr/>
              </a:pPr>
              <a:t>2/3/2021</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ltLang="en-US"/>
          </a:p>
        </p:txBody>
      </p:sp>
      <p:sp>
        <p:nvSpPr>
          <p:cNvPr id="5" name="Slide Number Placeholder 5"/>
          <p:cNvSpPr>
            <a:spLocks noGrp="1"/>
          </p:cNvSpPr>
          <p:nvPr>
            <p:ph type="sldNum" sz="quarter" idx="12"/>
          </p:nvPr>
        </p:nvSpPr>
        <p:spPr/>
        <p:txBody>
          <a:bodyPr/>
          <a:lstStyle>
            <a:lvl1pPr>
              <a:defRPr/>
            </a:lvl1pPr>
          </a:lstStyle>
          <a:p>
            <a:fld id="{97A10C6D-D512-4CCA-9667-B39C6E4C90AC}" type="slidenum">
              <a:rPr lang="en-US" altLang="en-US"/>
              <a:pPr/>
              <a:t>‹#›</a:t>
            </a:fld>
            <a:endParaRPr lang="en-US" altLang="en-US"/>
          </a:p>
        </p:txBody>
      </p:sp>
    </p:spTree>
    <p:extLst>
      <p:ext uri="{BB962C8B-B14F-4D97-AF65-F5344CB8AC3E}">
        <p14:creationId xmlns:p14="http://schemas.microsoft.com/office/powerpoint/2010/main" val="705617482"/>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D52A59B-97C8-4E2A-9742-4626FF3B00C6}" type="datetime1">
              <a:rPr lang="en-US" altLang="en-US"/>
              <a:pPr>
                <a:defRPr/>
              </a:pPr>
              <a:t>2/3/2021</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ltLang="en-US"/>
          </a:p>
        </p:txBody>
      </p:sp>
      <p:sp>
        <p:nvSpPr>
          <p:cNvPr id="4" name="Slide Number Placeholder 5"/>
          <p:cNvSpPr>
            <a:spLocks noGrp="1"/>
          </p:cNvSpPr>
          <p:nvPr>
            <p:ph type="sldNum" sz="quarter" idx="12"/>
          </p:nvPr>
        </p:nvSpPr>
        <p:spPr/>
        <p:txBody>
          <a:bodyPr/>
          <a:lstStyle>
            <a:lvl1pPr>
              <a:defRPr/>
            </a:lvl1pPr>
          </a:lstStyle>
          <a:p>
            <a:fld id="{857CFEBA-083A-4FC2-9F32-24DFAE823B6C}" type="slidenum">
              <a:rPr lang="en-US" altLang="en-US"/>
              <a:pPr/>
              <a:t>‹#›</a:t>
            </a:fld>
            <a:endParaRPr lang="en-US" altLang="en-US"/>
          </a:p>
        </p:txBody>
      </p:sp>
    </p:spTree>
    <p:extLst>
      <p:ext uri="{BB962C8B-B14F-4D97-AF65-F5344CB8AC3E}">
        <p14:creationId xmlns:p14="http://schemas.microsoft.com/office/powerpoint/2010/main" val="1782209535"/>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ED52A59B-97C8-4E2A-9742-4626FF3B00C6}" type="datetime1">
              <a:rPr lang="en-US" altLang="en-US"/>
              <a:pPr>
                <a:defRPr/>
              </a:pPr>
              <a:t>2/3/2021</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fld id="{B8BE69FB-D3D2-4BF0-BF1A-67BC5B84F28A}" type="slidenum">
              <a:rPr lang="en-US" altLang="en-US"/>
              <a:pPr/>
              <a:t>‹#›</a:t>
            </a:fld>
            <a:endParaRPr lang="en-US" altLang="en-US"/>
          </a:p>
        </p:txBody>
      </p:sp>
    </p:spTree>
    <p:extLst>
      <p:ext uri="{BB962C8B-B14F-4D97-AF65-F5344CB8AC3E}">
        <p14:creationId xmlns:p14="http://schemas.microsoft.com/office/powerpoint/2010/main" val="56801206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ED52A59B-97C8-4E2A-9742-4626FF3B00C6}" type="datetime1">
              <a:rPr lang="en-US" altLang="en-US"/>
              <a:pPr>
                <a:defRPr/>
              </a:pPr>
              <a:t>2/3/2021</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fld id="{8F2C3F5D-A012-46A9-AAA6-A71B4AED88E1}" type="slidenum">
              <a:rPr lang="en-US" altLang="en-US"/>
              <a:pPr/>
              <a:t>‹#›</a:t>
            </a:fld>
            <a:endParaRPr lang="en-US" altLang="en-US"/>
          </a:p>
        </p:txBody>
      </p:sp>
    </p:spTree>
    <p:extLst>
      <p:ext uri="{BB962C8B-B14F-4D97-AF65-F5344CB8AC3E}">
        <p14:creationId xmlns:p14="http://schemas.microsoft.com/office/powerpoint/2010/main" val="3604728578"/>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D52A59B-97C8-4E2A-9742-4626FF3B00C6}" type="datetime1">
              <a:rPr lang="en-US" altLang="en-US"/>
              <a:pPr>
                <a:defRPr/>
              </a:pPr>
              <a:t>2/3/2021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C16F444A-3DB8-443F-B8A9-03DE8DE2440F}" type="slidenum">
              <a:rPr lang="en-US" altLang="en-US"/>
              <a:pPr/>
              <a:t>‹#›</a:t>
            </a:fld>
            <a:endParaRPr lang="en-US" altLang="en-US"/>
          </a:p>
        </p:txBody>
      </p:sp>
    </p:spTree>
    <p:extLst>
      <p:ext uri="{BB962C8B-B14F-4D97-AF65-F5344CB8AC3E}">
        <p14:creationId xmlns:p14="http://schemas.microsoft.com/office/powerpoint/2010/main" val="391541917"/>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D52A59B-97C8-4E2A-9742-4626FF3B00C6}" type="datetime1">
              <a:rPr lang="en-US" altLang="en-US"/>
              <a:pPr>
                <a:defRPr/>
              </a:pPr>
              <a:t>2/3/2021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3285ABBA-D05A-4AEE-831E-D745E286ACBB}" type="slidenum">
              <a:rPr lang="en-US" altLang="en-US"/>
              <a:pPr/>
              <a:t>‹#›</a:t>
            </a:fld>
            <a:endParaRPr lang="en-US" altLang="en-US"/>
          </a:p>
        </p:txBody>
      </p:sp>
    </p:spTree>
    <p:extLst>
      <p:ext uri="{BB962C8B-B14F-4D97-AF65-F5344CB8AC3E}">
        <p14:creationId xmlns:p14="http://schemas.microsoft.com/office/powerpoint/2010/main" val="6450716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1D8BD707-D9CF-40AE-B4C6-C98DA3205C09}" type="datetimeFigureOut">
              <a:rPr lang="en-US"/>
              <a:pPr>
                <a:defRPr/>
              </a:pPr>
              <a:t>2/3/2021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D35325B-C7E7-40AE-A97C-FDD030FA1D86}" type="slidenum">
              <a:rPr lang="en-US"/>
              <a:pPr>
                <a:defRPr/>
              </a:pPr>
              <a:t>‹#›</a:t>
            </a:fld>
            <a:endParaRPr lang="en-US"/>
          </a:p>
        </p:txBody>
      </p:sp>
    </p:spTree>
    <p:extLst>
      <p:ext uri="{BB962C8B-B14F-4D97-AF65-F5344CB8AC3E}">
        <p14:creationId xmlns:p14="http://schemas.microsoft.com/office/powerpoint/2010/main" val="8750416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1D8BD707-D9CF-40AE-B4C6-C98DA3205C09}" type="datetimeFigureOut">
              <a:rPr lang="en-US"/>
              <a:pPr>
                <a:defRPr/>
              </a:pPr>
              <a:t>2/3/2021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9C21CD58-C5B8-454A-B755-D954068C06DC}" type="slidenum">
              <a:rPr lang="en-US"/>
              <a:pPr>
                <a:defRPr/>
              </a:pPr>
              <a:t>‹#›</a:t>
            </a:fld>
            <a:endParaRPr lang="en-US"/>
          </a:p>
        </p:txBody>
      </p:sp>
    </p:spTree>
    <p:extLst>
      <p:ext uri="{BB962C8B-B14F-4D97-AF65-F5344CB8AC3E}">
        <p14:creationId xmlns:p14="http://schemas.microsoft.com/office/powerpoint/2010/main" val="39042061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1D8BD707-D9CF-40AE-B4C6-C98DA3205C09}" type="datetimeFigureOut">
              <a:rPr lang="en-US"/>
              <a:pPr>
                <a:defRPr/>
              </a:pPr>
              <a:t>2/3/2021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78339067-F3D1-40E0-AD00-5C594DBD6B20}" type="slidenum">
              <a:rPr lang="en-US"/>
              <a:pPr>
                <a:defRPr/>
              </a:pPr>
              <a:t>‹#›</a:t>
            </a:fld>
            <a:endParaRPr lang="en-US"/>
          </a:p>
        </p:txBody>
      </p:sp>
    </p:spTree>
    <p:extLst>
      <p:ext uri="{BB962C8B-B14F-4D97-AF65-F5344CB8AC3E}">
        <p14:creationId xmlns:p14="http://schemas.microsoft.com/office/powerpoint/2010/main" val="41734439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D8BD707-D9CF-40AE-B4C6-C98DA3205C09}" type="datetimeFigureOut">
              <a:rPr lang="en-US"/>
              <a:pPr>
                <a:defRPr/>
              </a:pPr>
              <a:t>2/3/2021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4355B2B-8802-4FBB-89B7-E2BC58024D16}" type="slidenum">
              <a:rPr lang="en-US"/>
              <a:pPr>
                <a:defRPr/>
              </a:pPr>
              <a:t>‹#›</a:t>
            </a:fld>
            <a:endParaRPr lang="en-US"/>
          </a:p>
        </p:txBody>
      </p:sp>
    </p:spTree>
    <p:extLst>
      <p:ext uri="{BB962C8B-B14F-4D97-AF65-F5344CB8AC3E}">
        <p14:creationId xmlns:p14="http://schemas.microsoft.com/office/powerpoint/2010/main" val="3161299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54E166-219F-4963-A63F-9025DDEB8485}" type="datetime1">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7231485-9AF7-4135-8D6E-B521C93638AE}" type="slidenum">
              <a:rPr lang="en-US" altLang="en-US"/>
              <a:pPr>
                <a:defRPr/>
              </a:pPr>
              <a:t>‹#›</a:t>
            </a:fld>
            <a:endParaRPr lang="en-US" altLang="en-US"/>
          </a:p>
        </p:txBody>
      </p:sp>
    </p:spTree>
    <p:extLst>
      <p:ext uri="{BB962C8B-B14F-4D97-AF65-F5344CB8AC3E}">
        <p14:creationId xmlns:p14="http://schemas.microsoft.com/office/powerpoint/2010/main" val="3221122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1D8BD707-D9CF-40AE-B4C6-C98DA3205C09}" type="datetimeFigureOut">
              <a:rPr lang="en-US"/>
              <a:pPr>
                <a:defRPr/>
              </a:pPr>
              <a:t>2/3/2021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36D18BA-CDBA-4EFA-9485-D20281295E9C}" type="slidenum">
              <a:rPr lang="en-US"/>
              <a:pPr>
                <a:defRPr/>
              </a:pPr>
              <a:t>‹#›</a:t>
            </a:fld>
            <a:endParaRPr lang="en-US"/>
          </a:p>
        </p:txBody>
      </p:sp>
    </p:spTree>
    <p:extLst>
      <p:ext uri="{BB962C8B-B14F-4D97-AF65-F5344CB8AC3E}">
        <p14:creationId xmlns:p14="http://schemas.microsoft.com/office/powerpoint/2010/main" val="14544149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1D8BD707-D9CF-40AE-B4C6-C98DA3205C09}" type="datetimeFigureOut">
              <a:rPr lang="en-US"/>
              <a:pPr>
                <a:defRPr/>
              </a:pPr>
              <a:t>2/3/2021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11B8C77-9846-4305-97C4-91ED929ADD54}" type="slidenum">
              <a:rPr lang="en-US"/>
              <a:pPr>
                <a:defRPr/>
              </a:pPr>
              <a:t>‹#›</a:t>
            </a:fld>
            <a:endParaRPr lang="en-US"/>
          </a:p>
        </p:txBody>
      </p:sp>
    </p:spTree>
    <p:extLst>
      <p:ext uri="{BB962C8B-B14F-4D97-AF65-F5344CB8AC3E}">
        <p14:creationId xmlns:p14="http://schemas.microsoft.com/office/powerpoint/2010/main" val="13385037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D8BD707-D9CF-40AE-B4C6-C98DA3205C09}" type="datetimeFigureOut">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932397A-C3A7-49C6-A34D-435E7B103221}" type="slidenum">
              <a:rPr lang="en-US"/>
              <a:pPr>
                <a:defRPr/>
              </a:pPr>
              <a:t>‹#›</a:t>
            </a:fld>
            <a:endParaRPr lang="en-US"/>
          </a:p>
        </p:txBody>
      </p:sp>
    </p:spTree>
    <p:extLst>
      <p:ext uri="{BB962C8B-B14F-4D97-AF65-F5344CB8AC3E}">
        <p14:creationId xmlns:p14="http://schemas.microsoft.com/office/powerpoint/2010/main" val="37957340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D8BD707-D9CF-40AE-B4C6-C98DA3205C09}" type="datetimeFigureOut">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E1A487E-DD10-4BCC-A82C-06E1A4D9E92C}" type="slidenum">
              <a:rPr lang="en-US"/>
              <a:pPr>
                <a:defRPr/>
              </a:pPr>
              <a:t>‹#›</a:t>
            </a:fld>
            <a:endParaRPr lang="en-US"/>
          </a:p>
        </p:txBody>
      </p:sp>
    </p:spTree>
    <p:extLst>
      <p:ext uri="{BB962C8B-B14F-4D97-AF65-F5344CB8AC3E}">
        <p14:creationId xmlns:p14="http://schemas.microsoft.com/office/powerpoint/2010/main" val="10879195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6774" indent="0" algn="ctr">
              <a:buNone/>
              <a:defRPr>
                <a:solidFill>
                  <a:schemeClr val="tx1">
                    <a:tint val="75000"/>
                  </a:schemeClr>
                </a:solidFill>
              </a:defRPr>
            </a:lvl2pPr>
            <a:lvl3pPr marL="913544" indent="0" algn="ctr">
              <a:buNone/>
              <a:defRPr>
                <a:solidFill>
                  <a:schemeClr val="tx1">
                    <a:tint val="75000"/>
                  </a:schemeClr>
                </a:solidFill>
              </a:defRPr>
            </a:lvl3pPr>
            <a:lvl4pPr marL="1370319" indent="0" algn="ctr">
              <a:buNone/>
              <a:defRPr>
                <a:solidFill>
                  <a:schemeClr val="tx1">
                    <a:tint val="75000"/>
                  </a:schemeClr>
                </a:solidFill>
              </a:defRPr>
            </a:lvl4pPr>
            <a:lvl5pPr marL="1827089" indent="0" algn="ctr">
              <a:buNone/>
              <a:defRPr>
                <a:solidFill>
                  <a:schemeClr val="tx1">
                    <a:tint val="75000"/>
                  </a:schemeClr>
                </a:solidFill>
              </a:defRPr>
            </a:lvl5pPr>
            <a:lvl6pPr marL="2283864" indent="0" algn="ctr">
              <a:buNone/>
              <a:defRPr>
                <a:solidFill>
                  <a:schemeClr val="tx1">
                    <a:tint val="75000"/>
                  </a:schemeClr>
                </a:solidFill>
              </a:defRPr>
            </a:lvl6pPr>
            <a:lvl7pPr marL="2740634" indent="0" algn="ctr">
              <a:buNone/>
              <a:defRPr>
                <a:solidFill>
                  <a:schemeClr val="tx1">
                    <a:tint val="75000"/>
                  </a:schemeClr>
                </a:solidFill>
              </a:defRPr>
            </a:lvl7pPr>
            <a:lvl8pPr marL="3197408" indent="0" algn="ctr">
              <a:buNone/>
              <a:defRPr>
                <a:solidFill>
                  <a:schemeClr val="tx1">
                    <a:tint val="75000"/>
                  </a:schemeClr>
                </a:solidFill>
              </a:defRPr>
            </a:lvl8pPr>
            <a:lvl9pPr marL="365417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defTabSz="456774">
              <a:defRPr>
                <a:ea typeface="ＭＳ Ｐゴシック"/>
              </a:defRPr>
            </a:lvl1pPr>
          </a:lstStyle>
          <a:p>
            <a:pPr>
              <a:defRPr/>
            </a:pPr>
            <a:fld id="{8C26B5D9-DBF4-4897-A455-A5937E15F2D3}" type="datetime1">
              <a:rPr lang="zh-CN" altLang="en-US"/>
              <a:pPr>
                <a:defRPr/>
              </a:pPr>
              <a:t>2021/2/3</a:t>
            </a:fld>
            <a:endParaRPr lang="en-US"/>
          </a:p>
        </p:txBody>
      </p:sp>
      <p:sp>
        <p:nvSpPr>
          <p:cNvPr id="5" name="Footer Placeholder 4"/>
          <p:cNvSpPr>
            <a:spLocks noGrp="1"/>
          </p:cNvSpPr>
          <p:nvPr>
            <p:ph type="ftr" sz="quarter" idx="11"/>
          </p:nvPr>
        </p:nvSpPr>
        <p:spPr/>
        <p:txBody>
          <a:bodyPr/>
          <a:lstStyle>
            <a:lvl1pPr defTabSz="456774">
              <a:defRPr>
                <a:ea typeface="ＭＳ Ｐゴシック"/>
              </a:defRPr>
            </a:lvl1pPr>
          </a:lstStyle>
          <a:p>
            <a:pPr>
              <a:defRPr/>
            </a:pPr>
            <a:endParaRPr lang="en-US"/>
          </a:p>
        </p:txBody>
      </p:sp>
      <p:sp>
        <p:nvSpPr>
          <p:cNvPr id="6" name="Slide Number Placeholder 5"/>
          <p:cNvSpPr>
            <a:spLocks noGrp="1"/>
          </p:cNvSpPr>
          <p:nvPr>
            <p:ph type="sldNum" sz="quarter" idx="12"/>
          </p:nvPr>
        </p:nvSpPr>
        <p:spPr/>
        <p:txBody>
          <a:bodyPr/>
          <a:lstStyle>
            <a:lvl1pPr defTabSz="456774">
              <a:defRPr>
                <a:ea typeface="ＭＳ Ｐゴシック"/>
              </a:defRPr>
            </a:lvl1pPr>
          </a:lstStyle>
          <a:p>
            <a:pPr>
              <a:defRPr/>
            </a:pPr>
            <a:fld id="{480A8BED-2621-4FEF-8E2B-8B24A8F3680B}" type="slidenum">
              <a:rPr lang="en-US"/>
              <a:pPr>
                <a:defRPr/>
              </a:pPr>
              <a:t>‹#›</a:t>
            </a:fld>
            <a:endParaRPr lang="en-US"/>
          </a:p>
        </p:txBody>
      </p:sp>
    </p:spTree>
    <p:extLst>
      <p:ext uri="{BB962C8B-B14F-4D97-AF65-F5344CB8AC3E}">
        <p14:creationId xmlns:p14="http://schemas.microsoft.com/office/powerpoint/2010/main" val="3081947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456774">
              <a:defRPr>
                <a:ea typeface="ＭＳ Ｐゴシック"/>
              </a:defRPr>
            </a:lvl1pPr>
          </a:lstStyle>
          <a:p>
            <a:pPr>
              <a:defRPr/>
            </a:pPr>
            <a:fld id="{BE485F24-2960-4B6F-8D9B-2ADC7BC3A373}" type="datetime1">
              <a:rPr lang="zh-CN" altLang="en-US"/>
              <a:pPr>
                <a:defRPr/>
              </a:pPr>
              <a:t>2021/2/3</a:t>
            </a:fld>
            <a:endParaRPr lang="en-US"/>
          </a:p>
        </p:txBody>
      </p:sp>
      <p:sp>
        <p:nvSpPr>
          <p:cNvPr id="5" name="Footer Placeholder 4"/>
          <p:cNvSpPr>
            <a:spLocks noGrp="1"/>
          </p:cNvSpPr>
          <p:nvPr>
            <p:ph type="ftr" sz="quarter" idx="11"/>
          </p:nvPr>
        </p:nvSpPr>
        <p:spPr/>
        <p:txBody>
          <a:bodyPr/>
          <a:lstStyle>
            <a:lvl1pPr defTabSz="456774">
              <a:defRPr>
                <a:ea typeface="ＭＳ Ｐゴシック"/>
              </a:defRPr>
            </a:lvl1pPr>
          </a:lstStyle>
          <a:p>
            <a:pPr>
              <a:defRPr/>
            </a:pPr>
            <a:endParaRPr lang="en-US"/>
          </a:p>
        </p:txBody>
      </p:sp>
      <p:sp>
        <p:nvSpPr>
          <p:cNvPr id="6" name="Slide Number Placeholder 5"/>
          <p:cNvSpPr>
            <a:spLocks noGrp="1"/>
          </p:cNvSpPr>
          <p:nvPr>
            <p:ph type="sldNum" sz="quarter" idx="12"/>
          </p:nvPr>
        </p:nvSpPr>
        <p:spPr/>
        <p:txBody>
          <a:bodyPr/>
          <a:lstStyle>
            <a:lvl1pPr defTabSz="456774">
              <a:defRPr>
                <a:ea typeface="ＭＳ Ｐゴシック"/>
              </a:defRPr>
            </a:lvl1pPr>
          </a:lstStyle>
          <a:p>
            <a:pPr>
              <a:defRPr/>
            </a:pPr>
            <a:fld id="{1B8B5C38-8D2A-402F-A284-87002A13C574}" type="slidenum">
              <a:rPr lang="en-US"/>
              <a:pPr>
                <a:defRPr/>
              </a:pPr>
              <a:t>‹#›</a:t>
            </a:fld>
            <a:endParaRPr lang="en-US"/>
          </a:p>
        </p:txBody>
      </p:sp>
    </p:spTree>
    <p:extLst>
      <p:ext uri="{BB962C8B-B14F-4D97-AF65-F5344CB8AC3E}">
        <p14:creationId xmlns:p14="http://schemas.microsoft.com/office/powerpoint/2010/main" val="39235856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6774" indent="0">
              <a:buNone/>
              <a:defRPr sz="1800">
                <a:solidFill>
                  <a:schemeClr val="tx1">
                    <a:tint val="75000"/>
                  </a:schemeClr>
                </a:solidFill>
              </a:defRPr>
            </a:lvl2pPr>
            <a:lvl3pPr marL="913544" indent="0">
              <a:buNone/>
              <a:defRPr sz="1600">
                <a:solidFill>
                  <a:schemeClr val="tx1">
                    <a:tint val="75000"/>
                  </a:schemeClr>
                </a:solidFill>
              </a:defRPr>
            </a:lvl3pPr>
            <a:lvl4pPr marL="1370319" indent="0">
              <a:buNone/>
              <a:defRPr sz="1400">
                <a:solidFill>
                  <a:schemeClr val="tx1">
                    <a:tint val="75000"/>
                  </a:schemeClr>
                </a:solidFill>
              </a:defRPr>
            </a:lvl4pPr>
            <a:lvl5pPr marL="1827089" indent="0">
              <a:buNone/>
              <a:defRPr sz="1400">
                <a:solidFill>
                  <a:schemeClr val="tx1">
                    <a:tint val="75000"/>
                  </a:schemeClr>
                </a:solidFill>
              </a:defRPr>
            </a:lvl5pPr>
            <a:lvl6pPr marL="2283864" indent="0">
              <a:buNone/>
              <a:defRPr sz="1400">
                <a:solidFill>
                  <a:schemeClr val="tx1">
                    <a:tint val="75000"/>
                  </a:schemeClr>
                </a:solidFill>
              </a:defRPr>
            </a:lvl6pPr>
            <a:lvl7pPr marL="2740634" indent="0">
              <a:buNone/>
              <a:defRPr sz="1400">
                <a:solidFill>
                  <a:schemeClr val="tx1">
                    <a:tint val="75000"/>
                  </a:schemeClr>
                </a:solidFill>
              </a:defRPr>
            </a:lvl7pPr>
            <a:lvl8pPr marL="3197408" indent="0">
              <a:buNone/>
              <a:defRPr sz="1400">
                <a:solidFill>
                  <a:schemeClr val="tx1">
                    <a:tint val="75000"/>
                  </a:schemeClr>
                </a:solidFill>
              </a:defRPr>
            </a:lvl8pPr>
            <a:lvl9pPr marL="365417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defTabSz="456774">
              <a:defRPr>
                <a:ea typeface="ＭＳ Ｐゴシック"/>
              </a:defRPr>
            </a:lvl1pPr>
          </a:lstStyle>
          <a:p>
            <a:pPr>
              <a:defRPr/>
            </a:pPr>
            <a:fld id="{0029701D-EC16-4DD3-A4F9-BB2C3BB8C118}" type="datetime1">
              <a:rPr lang="zh-CN" altLang="en-US"/>
              <a:pPr>
                <a:defRPr/>
              </a:pPr>
              <a:t>2021/2/3</a:t>
            </a:fld>
            <a:endParaRPr lang="en-US"/>
          </a:p>
        </p:txBody>
      </p:sp>
      <p:sp>
        <p:nvSpPr>
          <p:cNvPr id="5" name="Footer Placeholder 4"/>
          <p:cNvSpPr>
            <a:spLocks noGrp="1"/>
          </p:cNvSpPr>
          <p:nvPr>
            <p:ph type="ftr" sz="quarter" idx="11"/>
          </p:nvPr>
        </p:nvSpPr>
        <p:spPr/>
        <p:txBody>
          <a:bodyPr/>
          <a:lstStyle>
            <a:lvl1pPr defTabSz="456774">
              <a:defRPr>
                <a:ea typeface="ＭＳ Ｐゴシック"/>
              </a:defRPr>
            </a:lvl1pPr>
          </a:lstStyle>
          <a:p>
            <a:pPr>
              <a:defRPr/>
            </a:pPr>
            <a:endParaRPr lang="en-US"/>
          </a:p>
        </p:txBody>
      </p:sp>
      <p:sp>
        <p:nvSpPr>
          <p:cNvPr id="6" name="Slide Number Placeholder 5"/>
          <p:cNvSpPr>
            <a:spLocks noGrp="1"/>
          </p:cNvSpPr>
          <p:nvPr>
            <p:ph type="sldNum" sz="quarter" idx="12"/>
          </p:nvPr>
        </p:nvSpPr>
        <p:spPr/>
        <p:txBody>
          <a:bodyPr/>
          <a:lstStyle>
            <a:lvl1pPr defTabSz="456774">
              <a:defRPr>
                <a:ea typeface="ＭＳ Ｐゴシック"/>
              </a:defRPr>
            </a:lvl1pPr>
          </a:lstStyle>
          <a:p>
            <a:pPr>
              <a:defRPr/>
            </a:pPr>
            <a:fld id="{9001EF9F-CCA8-4393-833B-4E5A7B8D8677}" type="slidenum">
              <a:rPr lang="en-US"/>
              <a:pPr>
                <a:defRPr/>
              </a:pPr>
              <a:t>‹#›</a:t>
            </a:fld>
            <a:endParaRPr lang="en-US"/>
          </a:p>
        </p:txBody>
      </p:sp>
    </p:spTree>
    <p:extLst>
      <p:ext uri="{BB962C8B-B14F-4D97-AF65-F5344CB8AC3E}">
        <p14:creationId xmlns:p14="http://schemas.microsoft.com/office/powerpoint/2010/main" val="22133377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8"/>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8"/>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defTabSz="456774">
              <a:defRPr>
                <a:ea typeface="ＭＳ Ｐゴシック"/>
              </a:defRPr>
            </a:lvl1pPr>
          </a:lstStyle>
          <a:p>
            <a:pPr>
              <a:defRPr/>
            </a:pPr>
            <a:fld id="{1357149F-4B74-4EA7-A15D-D099F54E1E12}" type="datetime1">
              <a:rPr lang="zh-CN" altLang="en-US"/>
              <a:pPr>
                <a:defRPr/>
              </a:pPr>
              <a:t>2021/2/3</a:t>
            </a:fld>
            <a:endParaRPr lang="en-US"/>
          </a:p>
        </p:txBody>
      </p:sp>
      <p:sp>
        <p:nvSpPr>
          <p:cNvPr id="6" name="Footer Placeholder 4"/>
          <p:cNvSpPr>
            <a:spLocks noGrp="1"/>
          </p:cNvSpPr>
          <p:nvPr>
            <p:ph type="ftr" sz="quarter" idx="11"/>
          </p:nvPr>
        </p:nvSpPr>
        <p:spPr/>
        <p:txBody>
          <a:bodyPr/>
          <a:lstStyle>
            <a:lvl1pPr defTabSz="456774">
              <a:defRPr>
                <a:ea typeface="ＭＳ Ｐゴシック"/>
              </a:defRPr>
            </a:lvl1pPr>
          </a:lstStyle>
          <a:p>
            <a:pPr>
              <a:defRPr/>
            </a:pPr>
            <a:endParaRPr lang="en-US"/>
          </a:p>
        </p:txBody>
      </p:sp>
      <p:sp>
        <p:nvSpPr>
          <p:cNvPr id="7" name="Slide Number Placeholder 5"/>
          <p:cNvSpPr>
            <a:spLocks noGrp="1"/>
          </p:cNvSpPr>
          <p:nvPr>
            <p:ph type="sldNum" sz="quarter" idx="12"/>
          </p:nvPr>
        </p:nvSpPr>
        <p:spPr/>
        <p:txBody>
          <a:bodyPr/>
          <a:lstStyle>
            <a:lvl1pPr defTabSz="456774">
              <a:defRPr>
                <a:ea typeface="ＭＳ Ｐゴシック"/>
              </a:defRPr>
            </a:lvl1pPr>
          </a:lstStyle>
          <a:p>
            <a:pPr>
              <a:defRPr/>
            </a:pPr>
            <a:fld id="{34EACAAA-380A-41BA-BE6C-355B719373F7}" type="slidenum">
              <a:rPr lang="en-US"/>
              <a:pPr>
                <a:defRPr/>
              </a:pPr>
              <a:t>‹#›</a:t>
            </a:fld>
            <a:endParaRPr lang="en-US"/>
          </a:p>
        </p:txBody>
      </p:sp>
    </p:spTree>
    <p:extLst>
      <p:ext uri="{BB962C8B-B14F-4D97-AF65-F5344CB8AC3E}">
        <p14:creationId xmlns:p14="http://schemas.microsoft.com/office/powerpoint/2010/main" val="14443696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6774" indent="0">
              <a:buNone/>
              <a:defRPr sz="2000" b="1"/>
            </a:lvl2pPr>
            <a:lvl3pPr marL="913544" indent="0">
              <a:buNone/>
              <a:defRPr sz="1800" b="1"/>
            </a:lvl3pPr>
            <a:lvl4pPr marL="1370319" indent="0">
              <a:buNone/>
              <a:defRPr sz="1600" b="1"/>
            </a:lvl4pPr>
            <a:lvl5pPr marL="1827089" indent="0">
              <a:buNone/>
              <a:defRPr sz="1600" b="1"/>
            </a:lvl5pPr>
            <a:lvl6pPr marL="2283864" indent="0">
              <a:buNone/>
              <a:defRPr sz="1600" b="1"/>
            </a:lvl6pPr>
            <a:lvl7pPr marL="2740634" indent="0">
              <a:buNone/>
              <a:defRPr sz="1600" b="1"/>
            </a:lvl7pPr>
            <a:lvl8pPr marL="3197408" indent="0">
              <a:buNone/>
              <a:defRPr sz="1600" b="1"/>
            </a:lvl8pPr>
            <a:lvl9pPr marL="365417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13"/>
            <a:ext cx="4041775" cy="639762"/>
          </a:xfrm>
        </p:spPr>
        <p:txBody>
          <a:bodyPr anchor="b"/>
          <a:lstStyle>
            <a:lvl1pPr marL="0" indent="0">
              <a:buNone/>
              <a:defRPr sz="2400" b="1"/>
            </a:lvl1pPr>
            <a:lvl2pPr marL="456774" indent="0">
              <a:buNone/>
              <a:defRPr sz="2000" b="1"/>
            </a:lvl2pPr>
            <a:lvl3pPr marL="913544" indent="0">
              <a:buNone/>
              <a:defRPr sz="1800" b="1"/>
            </a:lvl3pPr>
            <a:lvl4pPr marL="1370319" indent="0">
              <a:buNone/>
              <a:defRPr sz="1600" b="1"/>
            </a:lvl4pPr>
            <a:lvl5pPr marL="1827089" indent="0">
              <a:buNone/>
              <a:defRPr sz="1600" b="1"/>
            </a:lvl5pPr>
            <a:lvl6pPr marL="2283864" indent="0">
              <a:buNone/>
              <a:defRPr sz="1600" b="1"/>
            </a:lvl6pPr>
            <a:lvl7pPr marL="2740634" indent="0">
              <a:buNone/>
              <a:defRPr sz="1600" b="1"/>
            </a:lvl7pPr>
            <a:lvl8pPr marL="3197408" indent="0">
              <a:buNone/>
              <a:defRPr sz="1600" b="1"/>
            </a:lvl8pPr>
            <a:lvl9pPr marL="365417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defTabSz="456774">
              <a:defRPr>
                <a:ea typeface="ＭＳ Ｐゴシック"/>
              </a:defRPr>
            </a:lvl1pPr>
          </a:lstStyle>
          <a:p>
            <a:pPr>
              <a:defRPr/>
            </a:pPr>
            <a:fld id="{7351D7F6-F78B-4628-97F8-CC622544E5EA}" type="datetime1">
              <a:rPr lang="zh-CN" altLang="en-US"/>
              <a:pPr>
                <a:defRPr/>
              </a:pPr>
              <a:t>2021/2/3</a:t>
            </a:fld>
            <a:endParaRPr lang="en-US"/>
          </a:p>
        </p:txBody>
      </p:sp>
      <p:sp>
        <p:nvSpPr>
          <p:cNvPr id="8" name="Footer Placeholder 4"/>
          <p:cNvSpPr>
            <a:spLocks noGrp="1"/>
          </p:cNvSpPr>
          <p:nvPr>
            <p:ph type="ftr" sz="quarter" idx="11"/>
          </p:nvPr>
        </p:nvSpPr>
        <p:spPr/>
        <p:txBody>
          <a:bodyPr/>
          <a:lstStyle>
            <a:lvl1pPr defTabSz="456774">
              <a:defRPr>
                <a:ea typeface="ＭＳ Ｐゴシック"/>
              </a:defRPr>
            </a:lvl1pPr>
          </a:lstStyle>
          <a:p>
            <a:pPr>
              <a:defRPr/>
            </a:pPr>
            <a:endParaRPr lang="en-US"/>
          </a:p>
        </p:txBody>
      </p:sp>
      <p:sp>
        <p:nvSpPr>
          <p:cNvPr id="9" name="Slide Number Placeholder 5"/>
          <p:cNvSpPr>
            <a:spLocks noGrp="1"/>
          </p:cNvSpPr>
          <p:nvPr>
            <p:ph type="sldNum" sz="quarter" idx="12"/>
          </p:nvPr>
        </p:nvSpPr>
        <p:spPr/>
        <p:txBody>
          <a:bodyPr/>
          <a:lstStyle>
            <a:lvl1pPr defTabSz="456774">
              <a:defRPr>
                <a:ea typeface="ＭＳ Ｐゴシック"/>
              </a:defRPr>
            </a:lvl1pPr>
          </a:lstStyle>
          <a:p>
            <a:pPr>
              <a:defRPr/>
            </a:pPr>
            <a:fld id="{CD4FB164-D502-4129-9784-B2395323FED0}" type="slidenum">
              <a:rPr lang="en-US"/>
              <a:pPr>
                <a:defRPr/>
              </a:pPr>
              <a:t>‹#›</a:t>
            </a:fld>
            <a:endParaRPr lang="en-US"/>
          </a:p>
        </p:txBody>
      </p:sp>
    </p:spTree>
    <p:extLst>
      <p:ext uri="{BB962C8B-B14F-4D97-AF65-F5344CB8AC3E}">
        <p14:creationId xmlns:p14="http://schemas.microsoft.com/office/powerpoint/2010/main" val="32735391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defTabSz="456774">
              <a:defRPr>
                <a:ea typeface="ＭＳ Ｐゴシック"/>
              </a:defRPr>
            </a:lvl1pPr>
          </a:lstStyle>
          <a:p>
            <a:pPr>
              <a:defRPr/>
            </a:pPr>
            <a:fld id="{56408B14-F960-4E1A-84C1-AB15517667B2}" type="datetime1">
              <a:rPr lang="zh-CN" altLang="en-US"/>
              <a:pPr>
                <a:defRPr/>
              </a:pPr>
              <a:t>2021/2/3</a:t>
            </a:fld>
            <a:endParaRPr lang="en-US"/>
          </a:p>
        </p:txBody>
      </p:sp>
      <p:sp>
        <p:nvSpPr>
          <p:cNvPr id="4" name="Footer Placeholder 4"/>
          <p:cNvSpPr>
            <a:spLocks noGrp="1"/>
          </p:cNvSpPr>
          <p:nvPr>
            <p:ph type="ftr" sz="quarter" idx="11"/>
          </p:nvPr>
        </p:nvSpPr>
        <p:spPr/>
        <p:txBody>
          <a:bodyPr/>
          <a:lstStyle>
            <a:lvl1pPr defTabSz="456774">
              <a:defRPr>
                <a:ea typeface="ＭＳ Ｐゴシック"/>
              </a:defRPr>
            </a:lvl1pPr>
          </a:lstStyle>
          <a:p>
            <a:pPr>
              <a:defRPr/>
            </a:pPr>
            <a:endParaRPr lang="en-US"/>
          </a:p>
        </p:txBody>
      </p:sp>
      <p:sp>
        <p:nvSpPr>
          <p:cNvPr id="5" name="Slide Number Placeholder 5"/>
          <p:cNvSpPr>
            <a:spLocks noGrp="1"/>
          </p:cNvSpPr>
          <p:nvPr>
            <p:ph type="sldNum" sz="quarter" idx="12"/>
          </p:nvPr>
        </p:nvSpPr>
        <p:spPr/>
        <p:txBody>
          <a:bodyPr/>
          <a:lstStyle>
            <a:lvl1pPr defTabSz="456774">
              <a:defRPr>
                <a:ea typeface="ＭＳ Ｐゴシック"/>
              </a:defRPr>
            </a:lvl1pPr>
          </a:lstStyle>
          <a:p>
            <a:pPr>
              <a:defRPr/>
            </a:pPr>
            <a:fld id="{7D1290AD-7CF4-4F95-B897-D02EE92DE946}" type="slidenum">
              <a:rPr lang="en-US"/>
              <a:pPr>
                <a:defRPr/>
              </a:pPr>
              <a:t>‹#›</a:t>
            </a:fld>
            <a:endParaRPr lang="en-US"/>
          </a:p>
        </p:txBody>
      </p:sp>
    </p:spTree>
    <p:extLst>
      <p:ext uri="{BB962C8B-B14F-4D97-AF65-F5344CB8AC3E}">
        <p14:creationId xmlns:p14="http://schemas.microsoft.com/office/powerpoint/2010/main" val="1513267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3A43E37D-362B-49C0-ABD1-551242E41371}" type="datetime1">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00F332A-F97B-48AB-9D56-71A6344BA2AF}" type="slidenum">
              <a:rPr lang="en-US" altLang="en-US"/>
              <a:pPr>
                <a:defRPr/>
              </a:pPr>
              <a:t>‹#›</a:t>
            </a:fld>
            <a:endParaRPr lang="en-US" altLang="en-US"/>
          </a:p>
        </p:txBody>
      </p:sp>
    </p:spTree>
    <p:extLst>
      <p:ext uri="{BB962C8B-B14F-4D97-AF65-F5344CB8AC3E}">
        <p14:creationId xmlns:p14="http://schemas.microsoft.com/office/powerpoint/2010/main" val="11439578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456774">
              <a:defRPr>
                <a:ea typeface="ＭＳ Ｐゴシック"/>
              </a:defRPr>
            </a:lvl1pPr>
          </a:lstStyle>
          <a:p>
            <a:pPr>
              <a:defRPr/>
            </a:pPr>
            <a:fld id="{091425E4-F68A-4885-A837-E631BD6FDC8C}" type="datetime1">
              <a:rPr lang="zh-CN" altLang="en-US"/>
              <a:pPr>
                <a:defRPr/>
              </a:pPr>
              <a:t>2021/2/3</a:t>
            </a:fld>
            <a:endParaRPr lang="en-US"/>
          </a:p>
        </p:txBody>
      </p:sp>
      <p:sp>
        <p:nvSpPr>
          <p:cNvPr id="3" name="Footer Placeholder 4"/>
          <p:cNvSpPr>
            <a:spLocks noGrp="1"/>
          </p:cNvSpPr>
          <p:nvPr>
            <p:ph type="ftr" sz="quarter" idx="11"/>
          </p:nvPr>
        </p:nvSpPr>
        <p:spPr/>
        <p:txBody>
          <a:bodyPr/>
          <a:lstStyle>
            <a:lvl1pPr defTabSz="456774">
              <a:defRPr>
                <a:ea typeface="ＭＳ Ｐゴシック"/>
              </a:defRPr>
            </a:lvl1pPr>
          </a:lstStyle>
          <a:p>
            <a:pPr>
              <a:defRPr/>
            </a:pPr>
            <a:endParaRPr lang="en-US"/>
          </a:p>
        </p:txBody>
      </p:sp>
      <p:sp>
        <p:nvSpPr>
          <p:cNvPr id="4" name="Slide Number Placeholder 5"/>
          <p:cNvSpPr>
            <a:spLocks noGrp="1"/>
          </p:cNvSpPr>
          <p:nvPr>
            <p:ph type="sldNum" sz="quarter" idx="12"/>
          </p:nvPr>
        </p:nvSpPr>
        <p:spPr/>
        <p:txBody>
          <a:bodyPr/>
          <a:lstStyle>
            <a:lvl1pPr defTabSz="456774">
              <a:defRPr>
                <a:ea typeface="ＭＳ Ｐゴシック"/>
              </a:defRPr>
            </a:lvl1pPr>
          </a:lstStyle>
          <a:p>
            <a:pPr>
              <a:defRPr/>
            </a:pPr>
            <a:fld id="{B7A48799-FFC3-4A5D-A087-9C0E9AB0D8CE}" type="slidenum">
              <a:rPr lang="en-US"/>
              <a:pPr>
                <a:defRPr/>
              </a:pPr>
              <a:t>‹#›</a:t>
            </a:fld>
            <a:endParaRPr lang="en-US"/>
          </a:p>
        </p:txBody>
      </p:sp>
    </p:spTree>
    <p:extLst>
      <p:ext uri="{BB962C8B-B14F-4D97-AF65-F5344CB8AC3E}">
        <p14:creationId xmlns:p14="http://schemas.microsoft.com/office/powerpoint/2010/main" val="7728855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4" y="1435100"/>
            <a:ext cx="3008313" cy="4691063"/>
          </a:xfrm>
        </p:spPr>
        <p:txBody>
          <a:bodyPr/>
          <a:lstStyle>
            <a:lvl1pPr marL="0" indent="0">
              <a:buNone/>
              <a:defRPr sz="1400"/>
            </a:lvl1pPr>
            <a:lvl2pPr marL="456774" indent="0">
              <a:buNone/>
              <a:defRPr sz="1200"/>
            </a:lvl2pPr>
            <a:lvl3pPr marL="913544" indent="0">
              <a:buNone/>
              <a:defRPr sz="1000"/>
            </a:lvl3pPr>
            <a:lvl4pPr marL="1370319" indent="0">
              <a:buNone/>
              <a:defRPr sz="900"/>
            </a:lvl4pPr>
            <a:lvl5pPr marL="1827089" indent="0">
              <a:buNone/>
              <a:defRPr sz="900"/>
            </a:lvl5pPr>
            <a:lvl6pPr marL="2283864" indent="0">
              <a:buNone/>
              <a:defRPr sz="900"/>
            </a:lvl6pPr>
            <a:lvl7pPr marL="2740634" indent="0">
              <a:buNone/>
              <a:defRPr sz="900"/>
            </a:lvl7pPr>
            <a:lvl8pPr marL="3197408" indent="0">
              <a:buNone/>
              <a:defRPr sz="900"/>
            </a:lvl8pPr>
            <a:lvl9pPr marL="3654179"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456774">
              <a:defRPr>
                <a:ea typeface="ＭＳ Ｐゴシック"/>
              </a:defRPr>
            </a:lvl1pPr>
          </a:lstStyle>
          <a:p>
            <a:pPr>
              <a:defRPr/>
            </a:pPr>
            <a:fld id="{D2148A54-2D19-4B39-9359-9C5F2A0B9B5D}" type="datetime1">
              <a:rPr lang="zh-CN" altLang="en-US"/>
              <a:pPr>
                <a:defRPr/>
              </a:pPr>
              <a:t>2021/2/3</a:t>
            </a:fld>
            <a:endParaRPr lang="en-US"/>
          </a:p>
        </p:txBody>
      </p:sp>
      <p:sp>
        <p:nvSpPr>
          <p:cNvPr id="6" name="Footer Placeholder 4"/>
          <p:cNvSpPr>
            <a:spLocks noGrp="1"/>
          </p:cNvSpPr>
          <p:nvPr>
            <p:ph type="ftr" sz="quarter" idx="11"/>
          </p:nvPr>
        </p:nvSpPr>
        <p:spPr/>
        <p:txBody>
          <a:bodyPr/>
          <a:lstStyle>
            <a:lvl1pPr defTabSz="456774">
              <a:defRPr>
                <a:ea typeface="ＭＳ Ｐゴシック"/>
              </a:defRPr>
            </a:lvl1pPr>
          </a:lstStyle>
          <a:p>
            <a:pPr>
              <a:defRPr/>
            </a:pPr>
            <a:endParaRPr lang="en-US"/>
          </a:p>
        </p:txBody>
      </p:sp>
      <p:sp>
        <p:nvSpPr>
          <p:cNvPr id="7" name="Slide Number Placeholder 5"/>
          <p:cNvSpPr>
            <a:spLocks noGrp="1"/>
          </p:cNvSpPr>
          <p:nvPr>
            <p:ph type="sldNum" sz="quarter" idx="12"/>
          </p:nvPr>
        </p:nvSpPr>
        <p:spPr/>
        <p:txBody>
          <a:bodyPr/>
          <a:lstStyle>
            <a:lvl1pPr defTabSz="456774">
              <a:defRPr>
                <a:ea typeface="ＭＳ Ｐゴシック"/>
              </a:defRPr>
            </a:lvl1pPr>
          </a:lstStyle>
          <a:p>
            <a:pPr>
              <a:defRPr/>
            </a:pPr>
            <a:fld id="{7F78ED2B-0A0C-4D1D-9D7D-5495CAC83704}" type="slidenum">
              <a:rPr lang="en-US"/>
              <a:pPr>
                <a:defRPr/>
              </a:pPr>
              <a:t>‹#›</a:t>
            </a:fld>
            <a:endParaRPr lang="en-US"/>
          </a:p>
        </p:txBody>
      </p:sp>
    </p:spTree>
    <p:extLst>
      <p:ext uri="{BB962C8B-B14F-4D97-AF65-F5344CB8AC3E}">
        <p14:creationId xmlns:p14="http://schemas.microsoft.com/office/powerpoint/2010/main" val="42210809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6774" indent="0">
              <a:buNone/>
              <a:defRPr sz="2800"/>
            </a:lvl2pPr>
            <a:lvl3pPr marL="913544" indent="0">
              <a:buNone/>
              <a:defRPr sz="2400"/>
            </a:lvl3pPr>
            <a:lvl4pPr marL="1370319" indent="0">
              <a:buNone/>
              <a:defRPr sz="2000"/>
            </a:lvl4pPr>
            <a:lvl5pPr marL="1827089" indent="0">
              <a:buNone/>
              <a:defRPr sz="2000"/>
            </a:lvl5pPr>
            <a:lvl6pPr marL="2283864" indent="0">
              <a:buNone/>
              <a:defRPr sz="2000"/>
            </a:lvl6pPr>
            <a:lvl7pPr marL="2740634" indent="0">
              <a:buNone/>
              <a:defRPr sz="2000"/>
            </a:lvl7pPr>
            <a:lvl8pPr marL="3197408" indent="0">
              <a:buNone/>
              <a:defRPr sz="2000"/>
            </a:lvl8pPr>
            <a:lvl9pPr marL="365417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6774" indent="0">
              <a:buNone/>
              <a:defRPr sz="1200"/>
            </a:lvl2pPr>
            <a:lvl3pPr marL="913544" indent="0">
              <a:buNone/>
              <a:defRPr sz="1000"/>
            </a:lvl3pPr>
            <a:lvl4pPr marL="1370319" indent="0">
              <a:buNone/>
              <a:defRPr sz="900"/>
            </a:lvl4pPr>
            <a:lvl5pPr marL="1827089" indent="0">
              <a:buNone/>
              <a:defRPr sz="900"/>
            </a:lvl5pPr>
            <a:lvl6pPr marL="2283864" indent="0">
              <a:buNone/>
              <a:defRPr sz="900"/>
            </a:lvl6pPr>
            <a:lvl7pPr marL="2740634" indent="0">
              <a:buNone/>
              <a:defRPr sz="900"/>
            </a:lvl7pPr>
            <a:lvl8pPr marL="3197408" indent="0">
              <a:buNone/>
              <a:defRPr sz="900"/>
            </a:lvl8pPr>
            <a:lvl9pPr marL="3654179"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456774">
              <a:defRPr>
                <a:ea typeface="ＭＳ Ｐゴシック"/>
              </a:defRPr>
            </a:lvl1pPr>
          </a:lstStyle>
          <a:p>
            <a:pPr>
              <a:defRPr/>
            </a:pPr>
            <a:fld id="{8BEC4628-1D5D-47F4-9EDA-F7A03FA1C254}" type="datetime1">
              <a:rPr lang="zh-CN" altLang="en-US"/>
              <a:pPr>
                <a:defRPr/>
              </a:pPr>
              <a:t>2021/2/3</a:t>
            </a:fld>
            <a:endParaRPr lang="en-US"/>
          </a:p>
        </p:txBody>
      </p:sp>
      <p:sp>
        <p:nvSpPr>
          <p:cNvPr id="6" name="Footer Placeholder 4"/>
          <p:cNvSpPr>
            <a:spLocks noGrp="1"/>
          </p:cNvSpPr>
          <p:nvPr>
            <p:ph type="ftr" sz="quarter" idx="11"/>
          </p:nvPr>
        </p:nvSpPr>
        <p:spPr/>
        <p:txBody>
          <a:bodyPr/>
          <a:lstStyle>
            <a:lvl1pPr defTabSz="456774">
              <a:defRPr>
                <a:ea typeface="ＭＳ Ｐゴシック"/>
              </a:defRPr>
            </a:lvl1pPr>
          </a:lstStyle>
          <a:p>
            <a:pPr>
              <a:defRPr/>
            </a:pPr>
            <a:endParaRPr lang="en-US"/>
          </a:p>
        </p:txBody>
      </p:sp>
      <p:sp>
        <p:nvSpPr>
          <p:cNvPr id="7" name="Slide Number Placeholder 5"/>
          <p:cNvSpPr>
            <a:spLocks noGrp="1"/>
          </p:cNvSpPr>
          <p:nvPr>
            <p:ph type="sldNum" sz="quarter" idx="12"/>
          </p:nvPr>
        </p:nvSpPr>
        <p:spPr/>
        <p:txBody>
          <a:bodyPr/>
          <a:lstStyle>
            <a:lvl1pPr defTabSz="456774">
              <a:defRPr>
                <a:ea typeface="ＭＳ Ｐゴシック"/>
              </a:defRPr>
            </a:lvl1pPr>
          </a:lstStyle>
          <a:p>
            <a:pPr>
              <a:defRPr/>
            </a:pPr>
            <a:fld id="{A74EA2CE-5F2E-4E41-980F-563BABDEAF81}" type="slidenum">
              <a:rPr lang="en-US"/>
              <a:pPr>
                <a:defRPr/>
              </a:pPr>
              <a:t>‹#›</a:t>
            </a:fld>
            <a:endParaRPr lang="en-US"/>
          </a:p>
        </p:txBody>
      </p:sp>
    </p:spTree>
    <p:extLst>
      <p:ext uri="{BB962C8B-B14F-4D97-AF65-F5344CB8AC3E}">
        <p14:creationId xmlns:p14="http://schemas.microsoft.com/office/powerpoint/2010/main" val="40255002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456774">
              <a:defRPr>
                <a:ea typeface="ＭＳ Ｐゴシック"/>
              </a:defRPr>
            </a:lvl1pPr>
          </a:lstStyle>
          <a:p>
            <a:pPr>
              <a:defRPr/>
            </a:pPr>
            <a:fld id="{2FF24B8C-2551-4A11-B038-FC6A5449EAB5}" type="datetime1">
              <a:rPr lang="zh-CN" altLang="en-US"/>
              <a:pPr>
                <a:defRPr/>
              </a:pPr>
              <a:t>2021/2/3</a:t>
            </a:fld>
            <a:endParaRPr lang="en-US"/>
          </a:p>
        </p:txBody>
      </p:sp>
      <p:sp>
        <p:nvSpPr>
          <p:cNvPr id="5" name="Footer Placeholder 4"/>
          <p:cNvSpPr>
            <a:spLocks noGrp="1"/>
          </p:cNvSpPr>
          <p:nvPr>
            <p:ph type="ftr" sz="quarter" idx="11"/>
          </p:nvPr>
        </p:nvSpPr>
        <p:spPr/>
        <p:txBody>
          <a:bodyPr/>
          <a:lstStyle>
            <a:lvl1pPr defTabSz="456774">
              <a:defRPr>
                <a:ea typeface="ＭＳ Ｐゴシック"/>
              </a:defRPr>
            </a:lvl1pPr>
          </a:lstStyle>
          <a:p>
            <a:pPr>
              <a:defRPr/>
            </a:pPr>
            <a:endParaRPr lang="en-US"/>
          </a:p>
        </p:txBody>
      </p:sp>
      <p:sp>
        <p:nvSpPr>
          <p:cNvPr id="6" name="Slide Number Placeholder 5"/>
          <p:cNvSpPr>
            <a:spLocks noGrp="1"/>
          </p:cNvSpPr>
          <p:nvPr>
            <p:ph type="sldNum" sz="quarter" idx="12"/>
          </p:nvPr>
        </p:nvSpPr>
        <p:spPr/>
        <p:txBody>
          <a:bodyPr/>
          <a:lstStyle>
            <a:lvl1pPr defTabSz="456774">
              <a:defRPr>
                <a:ea typeface="ＭＳ Ｐゴシック"/>
              </a:defRPr>
            </a:lvl1pPr>
          </a:lstStyle>
          <a:p>
            <a:pPr>
              <a:defRPr/>
            </a:pPr>
            <a:fld id="{CEBEA371-C4C6-4B96-9A7B-C36260F45E8E}" type="slidenum">
              <a:rPr lang="en-US"/>
              <a:pPr>
                <a:defRPr/>
              </a:pPr>
              <a:t>‹#›</a:t>
            </a:fld>
            <a:endParaRPr lang="en-US"/>
          </a:p>
        </p:txBody>
      </p:sp>
    </p:spTree>
    <p:extLst>
      <p:ext uri="{BB962C8B-B14F-4D97-AF65-F5344CB8AC3E}">
        <p14:creationId xmlns:p14="http://schemas.microsoft.com/office/powerpoint/2010/main" val="40249760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456774">
              <a:defRPr>
                <a:ea typeface="ＭＳ Ｐゴシック"/>
              </a:defRPr>
            </a:lvl1pPr>
          </a:lstStyle>
          <a:p>
            <a:pPr>
              <a:defRPr/>
            </a:pPr>
            <a:fld id="{4FF3D3EF-E322-4F36-8C2D-0106BA318BD5}" type="datetime1">
              <a:rPr lang="zh-CN" altLang="en-US"/>
              <a:pPr>
                <a:defRPr/>
              </a:pPr>
              <a:t>2021/2/3</a:t>
            </a:fld>
            <a:endParaRPr lang="en-US"/>
          </a:p>
        </p:txBody>
      </p:sp>
      <p:sp>
        <p:nvSpPr>
          <p:cNvPr id="5" name="Footer Placeholder 4"/>
          <p:cNvSpPr>
            <a:spLocks noGrp="1"/>
          </p:cNvSpPr>
          <p:nvPr>
            <p:ph type="ftr" sz="quarter" idx="11"/>
          </p:nvPr>
        </p:nvSpPr>
        <p:spPr/>
        <p:txBody>
          <a:bodyPr/>
          <a:lstStyle>
            <a:lvl1pPr defTabSz="456774">
              <a:defRPr>
                <a:ea typeface="ＭＳ Ｐゴシック"/>
              </a:defRPr>
            </a:lvl1pPr>
          </a:lstStyle>
          <a:p>
            <a:pPr>
              <a:defRPr/>
            </a:pPr>
            <a:endParaRPr lang="en-US"/>
          </a:p>
        </p:txBody>
      </p:sp>
      <p:sp>
        <p:nvSpPr>
          <p:cNvPr id="6" name="Slide Number Placeholder 5"/>
          <p:cNvSpPr>
            <a:spLocks noGrp="1"/>
          </p:cNvSpPr>
          <p:nvPr>
            <p:ph type="sldNum" sz="quarter" idx="12"/>
          </p:nvPr>
        </p:nvSpPr>
        <p:spPr/>
        <p:txBody>
          <a:bodyPr/>
          <a:lstStyle>
            <a:lvl1pPr defTabSz="456774">
              <a:defRPr>
                <a:ea typeface="ＭＳ Ｐゴシック"/>
              </a:defRPr>
            </a:lvl1pPr>
          </a:lstStyle>
          <a:p>
            <a:pPr>
              <a:defRPr/>
            </a:pPr>
            <a:fld id="{5E7CF783-66BF-4283-B3D1-D554989888D3}" type="slidenum">
              <a:rPr lang="en-US"/>
              <a:pPr>
                <a:defRPr/>
              </a:pPr>
              <a:t>‹#›</a:t>
            </a:fld>
            <a:endParaRPr lang="en-US"/>
          </a:p>
        </p:txBody>
      </p:sp>
    </p:spTree>
    <p:extLst>
      <p:ext uri="{BB962C8B-B14F-4D97-AF65-F5344CB8AC3E}">
        <p14:creationId xmlns:p14="http://schemas.microsoft.com/office/powerpoint/2010/main" val="1027228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D322841E-3498-4C93-9246-C0A4B3668B45}" type="datetime1">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98E1EBB-DAFD-4D4C-B19A-A66844888A41}" type="slidenum">
              <a:rPr lang="en-US" altLang="en-US"/>
              <a:pPr/>
              <a:t>‹#›</a:t>
            </a:fld>
            <a:endParaRPr lang="en-US" altLang="en-US"/>
          </a:p>
        </p:txBody>
      </p:sp>
    </p:spTree>
    <p:extLst>
      <p:ext uri="{BB962C8B-B14F-4D97-AF65-F5344CB8AC3E}">
        <p14:creationId xmlns:p14="http://schemas.microsoft.com/office/powerpoint/2010/main" val="38931018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0CB384A1-E429-4F53-9C9B-68150B7B893B}" type="datetime1">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F0DB53EC-74BF-4198-8E22-72B44046C2C2}" type="slidenum">
              <a:rPr lang="en-US" altLang="en-US"/>
              <a:pPr/>
              <a:t>‹#›</a:t>
            </a:fld>
            <a:endParaRPr lang="en-US" altLang="en-US"/>
          </a:p>
        </p:txBody>
      </p:sp>
    </p:spTree>
    <p:extLst>
      <p:ext uri="{BB962C8B-B14F-4D97-AF65-F5344CB8AC3E}">
        <p14:creationId xmlns:p14="http://schemas.microsoft.com/office/powerpoint/2010/main" val="29636326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242806DC-73AC-41E6-96AA-1641559CF07F}" type="datetime1">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A72C1409-4071-4AE6-9C7F-9C8D1D3C4309}" type="slidenum">
              <a:rPr lang="en-US" altLang="en-US"/>
              <a:pPr/>
              <a:t>‹#›</a:t>
            </a:fld>
            <a:endParaRPr lang="en-US" altLang="en-US"/>
          </a:p>
        </p:txBody>
      </p:sp>
    </p:spTree>
    <p:extLst>
      <p:ext uri="{BB962C8B-B14F-4D97-AF65-F5344CB8AC3E}">
        <p14:creationId xmlns:p14="http://schemas.microsoft.com/office/powerpoint/2010/main" val="271402781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EA16070A-4C13-4589-8B42-F6509A4A717E}" type="datetime1">
              <a:rPr lang="en-US"/>
              <a:pPr>
                <a:defRPr/>
              </a:pPr>
              <a:t>2/3/2021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FD4576A5-59D7-47FE-B83D-36A724648AC5}" type="slidenum">
              <a:rPr lang="en-US" altLang="en-US"/>
              <a:pPr/>
              <a:t>‹#›</a:t>
            </a:fld>
            <a:endParaRPr lang="en-US" altLang="en-US"/>
          </a:p>
        </p:txBody>
      </p:sp>
    </p:spTree>
    <p:extLst>
      <p:ext uri="{BB962C8B-B14F-4D97-AF65-F5344CB8AC3E}">
        <p14:creationId xmlns:p14="http://schemas.microsoft.com/office/powerpoint/2010/main" val="3209767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C4E3FCC8-E873-49DA-9222-8A619D813A0A}" type="datetime1">
              <a:rPr lang="en-US"/>
              <a:pPr>
                <a:defRPr/>
              </a:pPr>
              <a:t>2/3/2021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1FBEC404-CFC3-4224-A13B-3DCE7B730E52}" type="slidenum">
              <a:rPr lang="en-US" altLang="en-US"/>
              <a:pPr/>
              <a:t>‹#›</a:t>
            </a:fld>
            <a:endParaRPr lang="en-US" altLang="en-US"/>
          </a:p>
        </p:txBody>
      </p:sp>
    </p:spTree>
    <p:extLst>
      <p:ext uri="{BB962C8B-B14F-4D97-AF65-F5344CB8AC3E}">
        <p14:creationId xmlns:p14="http://schemas.microsoft.com/office/powerpoint/2010/main" val="22528908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97B5B061-9B6F-4802-B0FE-F6B79BF63170}" type="datetime1">
              <a:rPr lang="en-US"/>
              <a:pPr>
                <a:defRPr/>
              </a:pPr>
              <a:t>2/3/2021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949DE2B-9A73-48D9-BA0B-39F8370A27D9}" type="slidenum">
              <a:rPr lang="en-US" altLang="en-US"/>
              <a:pPr>
                <a:defRPr/>
              </a:pPr>
              <a:t>‹#›</a:t>
            </a:fld>
            <a:endParaRPr lang="en-US" altLang="en-US"/>
          </a:p>
        </p:txBody>
      </p:sp>
    </p:spTree>
    <p:extLst>
      <p:ext uri="{BB962C8B-B14F-4D97-AF65-F5344CB8AC3E}">
        <p14:creationId xmlns:p14="http://schemas.microsoft.com/office/powerpoint/2010/main" val="22300035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3EB48245-810C-4434-A4C6-BBBE982FDF97}" type="datetime1">
              <a:rPr lang="en-US"/>
              <a:pPr>
                <a:defRPr/>
              </a:pPr>
              <a:t>2/3/2021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43DA2E8D-AAA4-4085-8009-BB41D2994149}" type="slidenum">
              <a:rPr lang="en-US" altLang="en-US"/>
              <a:pPr/>
              <a:t>‹#›</a:t>
            </a:fld>
            <a:endParaRPr lang="en-US" altLang="en-US"/>
          </a:p>
        </p:txBody>
      </p:sp>
    </p:spTree>
    <p:extLst>
      <p:ext uri="{BB962C8B-B14F-4D97-AF65-F5344CB8AC3E}">
        <p14:creationId xmlns:p14="http://schemas.microsoft.com/office/powerpoint/2010/main" val="26622314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37D5D7B-DA06-45D6-9E8A-7E98E2BC7FF4}" type="datetime1">
              <a:rPr lang="en-US"/>
              <a:pPr>
                <a:defRPr/>
              </a:pPr>
              <a:t>2/3/2021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7AB834F2-1842-445D-B57E-3CCD38CBAA49}" type="slidenum">
              <a:rPr lang="en-US" altLang="en-US"/>
              <a:pPr/>
              <a:t>‹#›</a:t>
            </a:fld>
            <a:endParaRPr lang="en-US" altLang="en-US"/>
          </a:p>
        </p:txBody>
      </p:sp>
    </p:spTree>
    <p:extLst>
      <p:ext uri="{BB962C8B-B14F-4D97-AF65-F5344CB8AC3E}">
        <p14:creationId xmlns:p14="http://schemas.microsoft.com/office/powerpoint/2010/main" val="40844262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FD245F66-7A1B-4737-AB6E-188AA5F023A8}" type="datetime1">
              <a:rPr lang="en-US"/>
              <a:pPr>
                <a:defRPr/>
              </a:pPr>
              <a:t>2/3/2021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5E62BEA9-0772-47B0-80FC-9B0F917A3E33}" type="slidenum">
              <a:rPr lang="en-US" altLang="en-US"/>
              <a:pPr/>
              <a:t>‹#›</a:t>
            </a:fld>
            <a:endParaRPr lang="en-US" altLang="en-US"/>
          </a:p>
        </p:txBody>
      </p:sp>
    </p:spTree>
    <p:extLst>
      <p:ext uri="{BB962C8B-B14F-4D97-AF65-F5344CB8AC3E}">
        <p14:creationId xmlns:p14="http://schemas.microsoft.com/office/powerpoint/2010/main" val="27066910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ABC419-F286-4350-864C-6C628C67DF7F}" type="datetime1">
              <a:rPr lang="en-US"/>
              <a:pPr>
                <a:defRPr/>
              </a:pPr>
              <a:t>2/3/2021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CEC1CF93-60C7-4EA7-8DD2-9D8FC87A40D5}" type="slidenum">
              <a:rPr lang="en-US" altLang="en-US"/>
              <a:pPr/>
              <a:t>‹#›</a:t>
            </a:fld>
            <a:endParaRPr lang="en-US" altLang="en-US"/>
          </a:p>
        </p:txBody>
      </p:sp>
    </p:spTree>
    <p:extLst>
      <p:ext uri="{BB962C8B-B14F-4D97-AF65-F5344CB8AC3E}">
        <p14:creationId xmlns:p14="http://schemas.microsoft.com/office/powerpoint/2010/main" val="14802967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95C382E1-1012-4591-A996-721F3E5AE55A}" type="datetime1">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45E5227-BE3A-4615-88E9-B358963B1F15}" type="slidenum">
              <a:rPr lang="en-US" altLang="en-US"/>
              <a:pPr/>
              <a:t>‹#›</a:t>
            </a:fld>
            <a:endParaRPr lang="en-US" altLang="en-US"/>
          </a:p>
        </p:txBody>
      </p:sp>
    </p:spTree>
    <p:extLst>
      <p:ext uri="{BB962C8B-B14F-4D97-AF65-F5344CB8AC3E}">
        <p14:creationId xmlns:p14="http://schemas.microsoft.com/office/powerpoint/2010/main" val="268396418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40D6D1B-5D17-4B04-8941-B63E072246BA}" type="datetime1">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1C793831-4509-4DB0-BFD4-6093B10126AD}" type="slidenum">
              <a:rPr lang="en-US" altLang="en-US"/>
              <a:pPr/>
              <a:t>‹#›</a:t>
            </a:fld>
            <a:endParaRPr lang="en-US" altLang="en-US"/>
          </a:p>
        </p:txBody>
      </p:sp>
    </p:spTree>
    <p:extLst>
      <p:ext uri="{BB962C8B-B14F-4D97-AF65-F5344CB8AC3E}">
        <p14:creationId xmlns:p14="http://schemas.microsoft.com/office/powerpoint/2010/main" val="107812900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457200" y="6356350"/>
            <a:ext cx="2133600" cy="365125"/>
          </a:xfrm>
        </p:spPr>
        <p:txBody>
          <a:bodyPr/>
          <a:lstStyle>
            <a:lvl1pPr>
              <a:defRPr smtClean="0"/>
            </a:lvl1pPr>
          </a:lstStyle>
          <a:p>
            <a:pPr>
              <a:defRPr/>
            </a:pPr>
            <a:fld id="{A5E1690D-B156-446F-A136-023D22917206}" type="datetime1">
              <a:rPr lang="en-US"/>
              <a:pPr>
                <a:defRPr/>
              </a:pPr>
              <a:t>2/3/2021</a:t>
            </a:fld>
            <a:endParaRPr lang="en-US"/>
          </a:p>
        </p:txBody>
      </p:sp>
      <p:sp>
        <p:nvSpPr>
          <p:cNvPr id="4" name="Footer Placeholder 3"/>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6553200" y="6356350"/>
            <a:ext cx="2133600" cy="365125"/>
          </a:xfrm>
        </p:spPr>
        <p:txBody>
          <a:bodyPr/>
          <a:lstStyle>
            <a:lvl1pPr>
              <a:defRPr/>
            </a:lvl1pPr>
          </a:lstStyle>
          <a:p>
            <a:fld id="{76B37214-CB5B-4D31-9CCC-A73AE5EB3019}" type="slidenum">
              <a:rPr lang="en-US" altLang="en-US"/>
              <a:pPr/>
              <a:t>‹#›</a:t>
            </a:fld>
            <a:endParaRPr lang="en-US" altLang="en-US"/>
          </a:p>
        </p:txBody>
      </p:sp>
    </p:spTree>
    <p:extLst>
      <p:ext uri="{BB962C8B-B14F-4D97-AF65-F5344CB8AC3E}">
        <p14:creationId xmlns:p14="http://schemas.microsoft.com/office/powerpoint/2010/main" val="166680883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9273796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703567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153020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AD0C76DD-7A76-4EB9-B8C1-4887D32C7CE9}" type="datetime1">
              <a:rPr lang="en-US"/>
              <a:pPr>
                <a:defRPr/>
              </a:pPr>
              <a:t>2/3/2021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164BDAA-D96F-4500-82DC-3A91BA3EDB8D}" type="slidenum">
              <a:rPr lang="en-US" altLang="en-US"/>
              <a:pPr>
                <a:defRPr/>
              </a:pPr>
              <a:t>‹#›</a:t>
            </a:fld>
            <a:endParaRPr lang="en-US" altLang="en-US"/>
          </a:p>
        </p:txBody>
      </p:sp>
    </p:spTree>
    <p:extLst>
      <p:ext uri="{BB962C8B-B14F-4D97-AF65-F5344CB8AC3E}">
        <p14:creationId xmlns:p14="http://schemas.microsoft.com/office/powerpoint/2010/main" val="356336819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3409869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592595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7249545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935129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75601786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7733592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8713144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7373427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4AE95B1-C362-4340-A337-077E5BA37122}" type="slidenum">
              <a:rPr lang="en-US" altLang="en-US"/>
              <a:pPr>
                <a:defRPr/>
              </a:pPr>
              <a:t>‹#›</a:t>
            </a:fld>
            <a:endParaRPr lang="en-US" altLang="en-US"/>
          </a:p>
        </p:txBody>
      </p:sp>
    </p:spTree>
    <p:extLst>
      <p:ext uri="{BB962C8B-B14F-4D97-AF65-F5344CB8AC3E}">
        <p14:creationId xmlns:p14="http://schemas.microsoft.com/office/powerpoint/2010/main" val="180054641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B42FFBC-F44A-4D5C-B412-52FB6BDC9F24}" type="slidenum">
              <a:rPr lang="en-US" altLang="en-US"/>
              <a:pPr>
                <a:defRPr/>
              </a:pPr>
              <a:t>‹#›</a:t>
            </a:fld>
            <a:endParaRPr lang="en-US" altLang="en-US"/>
          </a:p>
        </p:txBody>
      </p:sp>
    </p:spTree>
    <p:extLst>
      <p:ext uri="{BB962C8B-B14F-4D97-AF65-F5344CB8AC3E}">
        <p14:creationId xmlns:p14="http://schemas.microsoft.com/office/powerpoint/2010/main" val="362469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DD2C536C-982B-4348-A202-C11661D1BF90}" type="datetime1">
              <a:rPr lang="en-US"/>
              <a:pPr>
                <a:defRPr/>
              </a:pPr>
              <a:t>2/3/2021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FA614907-1BCA-4168-92E1-649A5A7CDB5B}" type="slidenum">
              <a:rPr lang="en-US" altLang="en-US"/>
              <a:pPr>
                <a:defRPr/>
              </a:pPr>
              <a:t>‹#›</a:t>
            </a:fld>
            <a:endParaRPr lang="en-US" altLang="en-US"/>
          </a:p>
        </p:txBody>
      </p:sp>
    </p:spTree>
    <p:extLst>
      <p:ext uri="{BB962C8B-B14F-4D97-AF65-F5344CB8AC3E}">
        <p14:creationId xmlns:p14="http://schemas.microsoft.com/office/powerpoint/2010/main" val="1308438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B429D95-E0D2-4DF7-8EE1-4B34E9C56FAA}" type="slidenum">
              <a:rPr lang="en-US" altLang="en-US"/>
              <a:pPr>
                <a:defRPr/>
              </a:pPr>
              <a:t>‹#›</a:t>
            </a:fld>
            <a:endParaRPr lang="en-US" altLang="en-US"/>
          </a:p>
        </p:txBody>
      </p:sp>
    </p:spTree>
    <p:extLst>
      <p:ext uri="{BB962C8B-B14F-4D97-AF65-F5344CB8AC3E}">
        <p14:creationId xmlns:p14="http://schemas.microsoft.com/office/powerpoint/2010/main" val="221567898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91FD4DA-E5A9-400F-A576-467CEC4F94A9}" type="slidenum">
              <a:rPr lang="en-US" altLang="en-US"/>
              <a:pPr>
                <a:defRPr/>
              </a:pPr>
              <a:t>‹#›</a:t>
            </a:fld>
            <a:endParaRPr lang="en-US" altLang="en-US"/>
          </a:p>
        </p:txBody>
      </p:sp>
    </p:spTree>
    <p:extLst>
      <p:ext uri="{BB962C8B-B14F-4D97-AF65-F5344CB8AC3E}">
        <p14:creationId xmlns:p14="http://schemas.microsoft.com/office/powerpoint/2010/main" val="120295063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0C6D776-28EB-4CA5-A411-1F7F9A9F5F83}" type="slidenum">
              <a:rPr lang="en-US" altLang="en-US"/>
              <a:pPr>
                <a:defRPr/>
              </a:pPr>
              <a:t>‹#›</a:t>
            </a:fld>
            <a:endParaRPr lang="en-US" altLang="en-US"/>
          </a:p>
        </p:txBody>
      </p:sp>
    </p:spTree>
    <p:extLst>
      <p:ext uri="{BB962C8B-B14F-4D97-AF65-F5344CB8AC3E}">
        <p14:creationId xmlns:p14="http://schemas.microsoft.com/office/powerpoint/2010/main" val="9995612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7B49D74-7BDA-4F75-A4CB-A9AAE426A35D}" type="slidenum">
              <a:rPr lang="en-US" altLang="en-US"/>
              <a:pPr>
                <a:defRPr/>
              </a:pPr>
              <a:t>‹#›</a:t>
            </a:fld>
            <a:endParaRPr lang="en-US" altLang="en-US"/>
          </a:p>
        </p:txBody>
      </p:sp>
    </p:spTree>
    <p:extLst>
      <p:ext uri="{BB962C8B-B14F-4D97-AF65-F5344CB8AC3E}">
        <p14:creationId xmlns:p14="http://schemas.microsoft.com/office/powerpoint/2010/main" val="173614822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6BC1C3F-CF97-4A70-A4C3-8E75D66016FF}" type="slidenum">
              <a:rPr lang="en-US" altLang="en-US"/>
              <a:pPr>
                <a:defRPr/>
              </a:pPr>
              <a:t>‹#›</a:t>
            </a:fld>
            <a:endParaRPr lang="en-US" altLang="en-US"/>
          </a:p>
        </p:txBody>
      </p:sp>
    </p:spTree>
    <p:extLst>
      <p:ext uri="{BB962C8B-B14F-4D97-AF65-F5344CB8AC3E}">
        <p14:creationId xmlns:p14="http://schemas.microsoft.com/office/powerpoint/2010/main" val="9993852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912F0A8-DAC5-459B-BE04-FCAF6DC7E675}" type="slidenum">
              <a:rPr lang="en-US" altLang="en-US"/>
              <a:pPr>
                <a:defRPr/>
              </a:pPr>
              <a:t>‹#›</a:t>
            </a:fld>
            <a:endParaRPr lang="en-US" altLang="en-US"/>
          </a:p>
        </p:txBody>
      </p:sp>
    </p:spTree>
    <p:extLst>
      <p:ext uri="{BB962C8B-B14F-4D97-AF65-F5344CB8AC3E}">
        <p14:creationId xmlns:p14="http://schemas.microsoft.com/office/powerpoint/2010/main" val="274896930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4AD452A-B2BA-4B35-97B3-1A7C6D939531}" type="slidenum">
              <a:rPr lang="en-US" altLang="en-US"/>
              <a:pPr>
                <a:defRPr/>
              </a:pPr>
              <a:t>‹#›</a:t>
            </a:fld>
            <a:endParaRPr lang="en-US" altLang="en-US"/>
          </a:p>
        </p:txBody>
      </p:sp>
    </p:spTree>
    <p:extLst>
      <p:ext uri="{BB962C8B-B14F-4D97-AF65-F5344CB8AC3E}">
        <p14:creationId xmlns:p14="http://schemas.microsoft.com/office/powerpoint/2010/main" val="77218393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0AF3DEA-A2C7-450D-A632-7E283BB07EE3}" type="slidenum">
              <a:rPr lang="en-US" altLang="en-US"/>
              <a:pPr>
                <a:defRPr/>
              </a:pPr>
              <a:t>‹#›</a:t>
            </a:fld>
            <a:endParaRPr lang="en-US" altLang="en-US"/>
          </a:p>
        </p:txBody>
      </p:sp>
    </p:spTree>
    <p:extLst>
      <p:ext uri="{BB962C8B-B14F-4D97-AF65-F5344CB8AC3E}">
        <p14:creationId xmlns:p14="http://schemas.microsoft.com/office/powerpoint/2010/main" val="195211338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5E79461-E955-4C81-8933-F31166130F8D}" type="slidenum">
              <a:rPr lang="en-US" altLang="en-US"/>
              <a:pPr>
                <a:defRPr/>
              </a:pPr>
              <a:t>‹#›</a:t>
            </a:fld>
            <a:endParaRPr lang="en-US" altLang="en-US"/>
          </a:p>
        </p:txBody>
      </p:sp>
    </p:spTree>
    <p:extLst>
      <p:ext uri="{BB962C8B-B14F-4D97-AF65-F5344CB8AC3E}">
        <p14:creationId xmlns:p14="http://schemas.microsoft.com/office/powerpoint/2010/main" val="393892464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defTabSz="457200">
              <a:defRPr>
                <a:ea typeface="ＭＳ Ｐゴシック" pitchFamily="34" charset="-128"/>
              </a:defRPr>
            </a:lvl1pPr>
          </a:lstStyle>
          <a:p>
            <a:pPr>
              <a:defRPr/>
            </a:pPr>
            <a:endParaRPr lang="en-US"/>
          </a:p>
        </p:txBody>
      </p:sp>
      <p:sp>
        <p:nvSpPr>
          <p:cNvPr id="5" name="Rectangle 5"/>
          <p:cNvSpPr>
            <a:spLocks noGrp="1" noChangeArrowheads="1"/>
          </p:cNvSpPr>
          <p:nvPr>
            <p:ph type="ftr" sz="quarter" idx="11"/>
          </p:nvPr>
        </p:nvSpPr>
        <p:spPr/>
        <p:txBody>
          <a:bodyPr/>
          <a:lstStyle>
            <a:lvl1pPr defTabSz="457200">
              <a:defRPr>
                <a:ea typeface="ＭＳ Ｐゴシック" pitchFamily="34" charset="-128"/>
              </a:defRPr>
            </a:lvl1pPr>
          </a:lstStyle>
          <a:p>
            <a:pPr>
              <a:defRPr/>
            </a:pPr>
            <a:endParaRPr lang="en-US"/>
          </a:p>
        </p:txBody>
      </p:sp>
      <p:sp>
        <p:nvSpPr>
          <p:cNvPr id="6" name="Rectangle 6"/>
          <p:cNvSpPr>
            <a:spLocks noGrp="1" noChangeArrowheads="1"/>
          </p:cNvSpPr>
          <p:nvPr>
            <p:ph type="sldNum" sz="quarter" idx="12"/>
          </p:nvPr>
        </p:nvSpPr>
        <p:spPr/>
        <p:txBody>
          <a:bodyPr/>
          <a:lstStyle>
            <a:lvl1pPr defTabSz="457200">
              <a:defRPr smtClean="0">
                <a:ea typeface="ＭＳ Ｐゴシック" panose="020B0600070205080204" pitchFamily="34" charset="-128"/>
              </a:defRPr>
            </a:lvl1pPr>
          </a:lstStyle>
          <a:p>
            <a:pPr>
              <a:defRPr/>
            </a:pPr>
            <a:fld id="{3B9020B1-2046-43FF-ADD9-817BC3C6DA64}" type="slidenum">
              <a:rPr lang="en-US" altLang="en-US"/>
              <a:pPr>
                <a:defRPr/>
              </a:pPr>
              <a:t>‹#›</a:t>
            </a:fld>
            <a:endParaRPr lang="en-US" altLang="en-US"/>
          </a:p>
        </p:txBody>
      </p:sp>
    </p:spTree>
    <p:extLst>
      <p:ext uri="{BB962C8B-B14F-4D97-AF65-F5344CB8AC3E}">
        <p14:creationId xmlns:p14="http://schemas.microsoft.com/office/powerpoint/2010/main" val="4052190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7668889-57C8-45E0-B7B8-B90A438B4E78}" type="datetime1">
              <a:rPr lang="en-US"/>
              <a:pPr>
                <a:defRPr/>
              </a:pPr>
              <a:t>2/3/2021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9C246223-CDC5-48C9-8787-D1AE9482BCEF}" type="slidenum">
              <a:rPr lang="en-US" altLang="en-US"/>
              <a:pPr>
                <a:defRPr/>
              </a:pPr>
              <a:t>‹#›</a:t>
            </a:fld>
            <a:endParaRPr lang="en-US" altLang="en-US"/>
          </a:p>
        </p:txBody>
      </p:sp>
    </p:spTree>
    <p:extLst>
      <p:ext uri="{BB962C8B-B14F-4D97-AF65-F5344CB8AC3E}">
        <p14:creationId xmlns:p14="http://schemas.microsoft.com/office/powerpoint/2010/main" val="325546781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457200">
              <a:defRPr>
                <a:ea typeface="ＭＳ Ｐゴシック" pitchFamily="34" charset="-128"/>
              </a:defRPr>
            </a:lvl1pPr>
          </a:lstStyle>
          <a:p>
            <a:pPr>
              <a:defRPr/>
            </a:pPr>
            <a:endParaRPr lang="en-US"/>
          </a:p>
        </p:txBody>
      </p:sp>
      <p:sp>
        <p:nvSpPr>
          <p:cNvPr id="5" name="Rectangle 5"/>
          <p:cNvSpPr>
            <a:spLocks noGrp="1" noChangeArrowheads="1"/>
          </p:cNvSpPr>
          <p:nvPr>
            <p:ph type="ftr" sz="quarter" idx="11"/>
          </p:nvPr>
        </p:nvSpPr>
        <p:spPr/>
        <p:txBody>
          <a:bodyPr/>
          <a:lstStyle>
            <a:lvl1pPr defTabSz="457200">
              <a:defRPr>
                <a:ea typeface="ＭＳ Ｐゴシック" pitchFamily="34" charset="-128"/>
              </a:defRPr>
            </a:lvl1pPr>
          </a:lstStyle>
          <a:p>
            <a:pPr>
              <a:defRPr/>
            </a:pPr>
            <a:endParaRPr lang="en-US"/>
          </a:p>
        </p:txBody>
      </p:sp>
      <p:sp>
        <p:nvSpPr>
          <p:cNvPr id="6" name="Rectangle 6"/>
          <p:cNvSpPr>
            <a:spLocks noGrp="1" noChangeArrowheads="1"/>
          </p:cNvSpPr>
          <p:nvPr>
            <p:ph type="sldNum" sz="quarter" idx="12"/>
          </p:nvPr>
        </p:nvSpPr>
        <p:spPr/>
        <p:txBody>
          <a:bodyPr/>
          <a:lstStyle>
            <a:lvl1pPr defTabSz="457200">
              <a:defRPr smtClean="0">
                <a:ea typeface="ＭＳ Ｐゴシック" panose="020B0600070205080204" pitchFamily="34" charset="-128"/>
              </a:defRPr>
            </a:lvl1pPr>
          </a:lstStyle>
          <a:p>
            <a:pPr>
              <a:defRPr/>
            </a:pPr>
            <a:fld id="{4C309AD5-98D6-40E9-96C0-AE695386ABCB}" type="slidenum">
              <a:rPr lang="en-US" altLang="en-US"/>
              <a:pPr>
                <a:defRPr/>
              </a:pPr>
              <a:t>‹#›</a:t>
            </a:fld>
            <a:endParaRPr lang="en-US" altLang="en-US"/>
          </a:p>
        </p:txBody>
      </p:sp>
    </p:spTree>
    <p:extLst>
      <p:ext uri="{BB962C8B-B14F-4D97-AF65-F5344CB8AC3E}">
        <p14:creationId xmlns:p14="http://schemas.microsoft.com/office/powerpoint/2010/main" val="194857156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defTabSz="457200">
              <a:defRPr>
                <a:ea typeface="ＭＳ Ｐゴシック" pitchFamily="34" charset="-128"/>
              </a:defRPr>
            </a:lvl1pPr>
          </a:lstStyle>
          <a:p>
            <a:pPr>
              <a:defRPr/>
            </a:pPr>
            <a:endParaRPr lang="en-US"/>
          </a:p>
        </p:txBody>
      </p:sp>
      <p:sp>
        <p:nvSpPr>
          <p:cNvPr id="5" name="Rectangle 5"/>
          <p:cNvSpPr>
            <a:spLocks noGrp="1" noChangeArrowheads="1"/>
          </p:cNvSpPr>
          <p:nvPr>
            <p:ph type="ftr" sz="quarter" idx="11"/>
          </p:nvPr>
        </p:nvSpPr>
        <p:spPr/>
        <p:txBody>
          <a:bodyPr/>
          <a:lstStyle>
            <a:lvl1pPr defTabSz="457200">
              <a:defRPr>
                <a:ea typeface="ＭＳ Ｐゴシック" pitchFamily="34" charset="-128"/>
              </a:defRPr>
            </a:lvl1pPr>
          </a:lstStyle>
          <a:p>
            <a:pPr>
              <a:defRPr/>
            </a:pPr>
            <a:endParaRPr lang="en-US"/>
          </a:p>
        </p:txBody>
      </p:sp>
      <p:sp>
        <p:nvSpPr>
          <p:cNvPr id="6" name="Rectangle 6"/>
          <p:cNvSpPr>
            <a:spLocks noGrp="1" noChangeArrowheads="1"/>
          </p:cNvSpPr>
          <p:nvPr>
            <p:ph type="sldNum" sz="quarter" idx="12"/>
          </p:nvPr>
        </p:nvSpPr>
        <p:spPr/>
        <p:txBody>
          <a:bodyPr/>
          <a:lstStyle>
            <a:lvl1pPr defTabSz="457200">
              <a:defRPr smtClean="0">
                <a:ea typeface="ＭＳ Ｐゴシック" panose="020B0600070205080204" pitchFamily="34" charset="-128"/>
              </a:defRPr>
            </a:lvl1pPr>
          </a:lstStyle>
          <a:p>
            <a:pPr>
              <a:defRPr/>
            </a:pPr>
            <a:fld id="{F060ADF7-0CD7-4958-B0D2-18A7247E776D}" type="slidenum">
              <a:rPr lang="en-US" altLang="en-US"/>
              <a:pPr>
                <a:defRPr/>
              </a:pPr>
              <a:t>‹#›</a:t>
            </a:fld>
            <a:endParaRPr lang="en-US" altLang="en-US"/>
          </a:p>
        </p:txBody>
      </p:sp>
    </p:spTree>
    <p:extLst>
      <p:ext uri="{BB962C8B-B14F-4D97-AF65-F5344CB8AC3E}">
        <p14:creationId xmlns:p14="http://schemas.microsoft.com/office/powerpoint/2010/main" val="284133970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p:txBody>
          <a:bodyPr/>
          <a:lstStyle>
            <a:lvl1pPr defTabSz="457200">
              <a:defRPr>
                <a:ea typeface="ＭＳ Ｐゴシック" pitchFamily="34" charset="-128"/>
              </a:defRPr>
            </a:lvl1pPr>
          </a:lstStyle>
          <a:p>
            <a:pPr>
              <a:defRPr/>
            </a:pPr>
            <a:endParaRPr lang="en-US"/>
          </a:p>
        </p:txBody>
      </p:sp>
      <p:sp>
        <p:nvSpPr>
          <p:cNvPr id="6" name="Footer Placeholder 5"/>
          <p:cNvSpPr>
            <a:spLocks noGrp="1" noChangeArrowheads="1"/>
          </p:cNvSpPr>
          <p:nvPr>
            <p:ph type="ftr" sz="quarter" idx="11"/>
          </p:nvPr>
        </p:nvSpPr>
        <p:spPr/>
        <p:txBody>
          <a:bodyPr/>
          <a:lstStyle>
            <a:lvl1pPr defTabSz="457200">
              <a:defRPr>
                <a:ea typeface="ＭＳ Ｐゴシック" pitchFamily="34" charset="-128"/>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defTabSz="457200">
              <a:defRPr smtClean="0">
                <a:ea typeface="ＭＳ Ｐゴシック" panose="020B0600070205080204" pitchFamily="34" charset="-128"/>
              </a:defRPr>
            </a:lvl1pPr>
          </a:lstStyle>
          <a:p>
            <a:pPr>
              <a:defRPr/>
            </a:pPr>
            <a:fld id="{CD0DFDAF-6E15-4609-971A-6446644ABDDA}" type="slidenum">
              <a:rPr lang="en-US" altLang="en-US"/>
              <a:pPr>
                <a:defRPr/>
              </a:pPr>
              <a:t>‹#›</a:t>
            </a:fld>
            <a:endParaRPr lang="en-US" altLang="en-US"/>
          </a:p>
        </p:txBody>
      </p:sp>
    </p:spTree>
    <p:extLst>
      <p:ext uri="{BB962C8B-B14F-4D97-AF65-F5344CB8AC3E}">
        <p14:creationId xmlns:p14="http://schemas.microsoft.com/office/powerpoint/2010/main" val="58563664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defTabSz="457200">
              <a:defRPr>
                <a:ea typeface="ＭＳ Ｐゴシック" pitchFamily="34" charset="-128"/>
              </a:defRPr>
            </a:lvl1pPr>
          </a:lstStyle>
          <a:p>
            <a:pPr>
              <a:defRPr/>
            </a:pPr>
            <a:endParaRPr lang="en-US"/>
          </a:p>
        </p:txBody>
      </p:sp>
      <p:sp>
        <p:nvSpPr>
          <p:cNvPr id="8" name="Rectangle 5"/>
          <p:cNvSpPr>
            <a:spLocks noGrp="1" noChangeArrowheads="1"/>
          </p:cNvSpPr>
          <p:nvPr>
            <p:ph type="ftr" sz="quarter" idx="11"/>
          </p:nvPr>
        </p:nvSpPr>
        <p:spPr/>
        <p:txBody>
          <a:bodyPr/>
          <a:lstStyle>
            <a:lvl1pPr defTabSz="457200">
              <a:defRPr>
                <a:ea typeface="ＭＳ Ｐゴシック" pitchFamily="34" charset="-128"/>
              </a:defRPr>
            </a:lvl1pPr>
          </a:lstStyle>
          <a:p>
            <a:pPr>
              <a:defRPr/>
            </a:pPr>
            <a:endParaRPr lang="en-US"/>
          </a:p>
        </p:txBody>
      </p:sp>
      <p:sp>
        <p:nvSpPr>
          <p:cNvPr id="9" name="Rectangle 6"/>
          <p:cNvSpPr>
            <a:spLocks noGrp="1" noChangeArrowheads="1"/>
          </p:cNvSpPr>
          <p:nvPr>
            <p:ph type="sldNum" sz="quarter" idx="12"/>
          </p:nvPr>
        </p:nvSpPr>
        <p:spPr/>
        <p:txBody>
          <a:bodyPr/>
          <a:lstStyle>
            <a:lvl1pPr defTabSz="457200">
              <a:defRPr smtClean="0">
                <a:ea typeface="ＭＳ Ｐゴシック" panose="020B0600070205080204" pitchFamily="34" charset="-128"/>
              </a:defRPr>
            </a:lvl1pPr>
          </a:lstStyle>
          <a:p>
            <a:pPr>
              <a:defRPr/>
            </a:pPr>
            <a:fld id="{A2CFEF8C-FA39-4D14-BA2F-033062F00A75}" type="slidenum">
              <a:rPr lang="en-US" altLang="en-US"/>
              <a:pPr>
                <a:defRPr/>
              </a:pPr>
              <a:t>‹#›</a:t>
            </a:fld>
            <a:endParaRPr lang="en-US" altLang="en-US"/>
          </a:p>
        </p:txBody>
      </p:sp>
    </p:spTree>
    <p:extLst>
      <p:ext uri="{BB962C8B-B14F-4D97-AF65-F5344CB8AC3E}">
        <p14:creationId xmlns:p14="http://schemas.microsoft.com/office/powerpoint/2010/main" val="141371155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defTabSz="457200">
              <a:defRPr>
                <a:ea typeface="ＭＳ Ｐゴシック" pitchFamily="34" charset="-128"/>
              </a:defRPr>
            </a:lvl1pPr>
          </a:lstStyle>
          <a:p>
            <a:pPr>
              <a:defRPr/>
            </a:pPr>
            <a:endParaRPr lang="en-US"/>
          </a:p>
        </p:txBody>
      </p:sp>
      <p:sp>
        <p:nvSpPr>
          <p:cNvPr id="4" name="Rectangle 5"/>
          <p:cNvSpPr>
            <a:spLocks noGrp="1" noChangeArrowheads="1"/>
          </p:cNvSpPr>
          <p:nvPr>
            <p:ph type="ftr" sz="quarter" idx="11"/>
          </p:nvPr>
        </p:nvSpPr>
        <p:spPr/>
        <p:txBody>
          <a:bodyPr/>
          <a:lstStyle>
            <a:lvl1pPr defTabSz="457200">
              <a:defRPr>
                <a:ea typeface="ＭＳ Ｐゴシック" pitchFamily="34" charset="-128"/>
              </a:defRPr>
            </a:lvl1pPr>
          </a:lstStyle>
          <a:p>
            <a:pPr>
              <a:defRPr/>
            </a:pPr>
            <a:endParaRPr lang="en-US"/>
          </a:p>
        </p:txBody>
      </p:sp>
      <p:sp>
        <p:nvSpPr>
          <p:cNvPr id="5" name="Rectangle 6"/>
          <p:cNvSpPr>
            <a:spLocks noGrp="1" noChangeArrowheads="1"/>
          </p:cNvSpPr>
          <p:nvPr>
            <p:ph type="sldNum" sz="quarter" idx="12"/>
          </p:nvPr>
        </p:nvSpPr>
        <p:spPr/>
        <p:txBody>
          <a:bodyPr/>
          <a:lstStyle>
            <a:lvl1pPr defTabSz="457200">
              <a:defRPr smtClean="0">
                <a:ea typeface="ＭＳ Ｐゴシック" panose="020B0600070205080204" pitchFamily="34" charset="-128"/>
              </a:defRPr>
            </a:lvl1pPr>
          </a:lstStyle>
          <a:p>
            <a:pPr>
              <a:defRPr/>
            </a:pPr>
            <a:fld id="{8EC73BB9-DBC2-45B7-8912-A247262A43E0}" type="slidenum">
              <a:rPr lang="en-US" altLang="en-US"/>
              <a:pPr>
                <a:defRPr/>
              </a:pPr>
              <a:t>‹#›</a:t>
            </a:fld>
            <a:endParaRPr lang="en-US" altLang="en-US"/>
          </a:p>
        </p:txBody>
      </p:sp>
    </p:spTree>
    <p:extLst>
      <p:ext uri="{BB962C8B-B14F-4D97-AF65-F5344CB8AC3E}">
        <p14:creationId xmlns:p14="http://schemas.microsoft.com/office/powerpoint/2010/main" val="345105562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defTabSz="457200">
              <a:defRPr>
                <a:ea typeface="ＭＳ Ｐゴシック" pitchFamily="34" charset="-128"/>
              </a:defRPr>
            </a:lvl1pPr>
          </a:lstStyle>
          <a:p>
            <a:pPr>
              <a:defRPr/>
            </a:pPr>
            <a:endParaRPr lang="en-US"/>
          </a:p>
        </p:txBody>
      </p:sp>
      <p:sp>
        <p:nvSpPr>
          <p:cNvPr id="3" name="Rectangle 5"/>
          <p:cNvSpPr>
            <a:spLocks noGrp="1" noChangeArrowheads="1"/>
          </p:cNvSpPr>
          <p:nvPr>
            <p:ph type="ftr" sz="quarter" idx="11"/>
          </p:nvPr>
        </p:nvSpPr>
        <p:spPr/>
        <p:txBody>
          <a:bodyPr/>
          <a:lstStyle>
            <a:lvl1pPr defTabSz="457200">
              <a:defRPr>
                <a:ea typeface="ＭＳ Ｐゴシック" pitchFamily="34" charset="-128"/>
              </a:defRPr>
            </a:lvl1pPr>
          </a:lstStyle>
          <a:p>
            <a:pPr>
              <a:defRPr/>
            </a:pPr>
            <a:endParaRPr lang="en-US"/>
          </a:p>
        </p:txBody>
      </p:sp>
      <p:sp>
        <p:nvSpPr>
          <p:cNvPr id="4" name="Rectangle 6"/>
          <p:cNvSpPr>
            <a:spLocks noGrp="1" noChangeArrowheads="1"/>
          </p:cNvSpPr>
          <p:nvPr>
            <p:ph type="sldNum" sz="quarter" idx="12"/>
          </p:nvPr>
        </p:nvSpPr>
        <p:spPr/>
        <p:txBody>
          <a:bodyPr/>
          <a:lstStyle>
            <a:lvl1pPr defTabSz="457200">
              <a:defRPr smtClean="0">
                <a:ea typeface="ＭＳ Ｐゴシック" panose="020B0600070205080204" pitchFamily="34" charset="-128"/>
              </a:defRPr>
            </a:lvl1pPr>
          </a:lstStyle>
          <a:p>
            <a:pPr>
              <a:defRPr/>
            </a:pPr>
            <a:fld id="{1AF4E226-0E25-4477-8630-A7E7F66642D5}" type="slidenum">
              <a:rPr lang="en-US" altLang="en-US"/>
              <a:pPr>
                <a:defRPr/>
              </a:pPr>
              <a:t>‹#›</a:t>
            </a:fld>
            <a:endParaRPr lang="en-US" altLang="en-US"/>
          </a:p>
        </p:txBody>
      </p:sp>
    </p:spTree>
    <p:extLst>
      <p:ext uri="{BB962C8B-B14F-4D97-AF65-F5344CB8AC3E}">
        <p14:creationId xmlns:p14="http://schemas.microsoft.com/office/powerpoint/2010/main" val="150822095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defTabSz="457200">
              <a:defRPr>
                <a:ea typeface="ＭＳ Ｐゴシック" pitchFamily="34" charset="-128"/>
              </a:defRPr>
            </a:lvl1pPr>
          </a:lstStyle>
          <a:p>
            <a:pPr>
              <a:defRPr/>
            </a:pPr>
            <a:endParaRPr lang="en-US"/>
          </a:p>
        </p:txBody>
      </p:sp>
      <p:sp>
        <p:nvSpPr>
          <p:cNvPr id="6" name="Footer Placeholder 5"/>
          <p:cNvSpPr>
            <a:spLocks noGrp="1" noChangeArrowheads="1"/>
          </p:cNvSpPr>
          <p:nvPr>
            <p:ph type="ftr" sz="quarter" idx="11"/>
          </p:nvPr>
        </p:nvSpPr>
        <p:spPr/>
        <p:txBody>
          <a:bodyPr/>
          <a:lstStyle>
            <a:lvl1pPr defTabSz="457200">
              <a:defRPr>
                <a:ea typeface="ＭＳ Ｐゴシック" pitchFamily="34" charset="-128"/>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defTabSz="457200">
              <a:defRPr smtClean="0">
                <a:ea typeface="ＭＳ Ｐゴシック" panose="020B0600070205080204" pitchFamily="34" charset="-128"/>
              </a:defRPr>
            </a:lvl1pPr>
          </a:lstStyle>
          <a:p>
            <a:pPr>
              <a:defRPr/>
            </a:pPr>
            <a:fld id="{0AD5E4B6-2F7C-4482-B076-C9F393D20A57}" type="slidenum">
              <a:rPr lang="en-US" altLang="en-US"/>
              <a:pPr>
                <a:defRPr/>
              </a:pPr>
              <a:t>‹#›</a:t>
            </a:fld>
            <a:endParaRPr lang="en-US" altLang="en-US"/>
          </a:p>
        </p:txBody>
      </p:sp>
    </p:spTree>
    <p:extLst>
      <p:ext uri="{BB962C8B-B14F-4D97-AF65-F5344CB8AC3E}">
        <p14:creationId xmlns:p14="http://schemas.microsoft.com/office/powerpoint/2010/main" val="421468635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defTabSz="457200">
              <a:defRPr>
                <a:ea typeface="ＭＳ Ｐゴシック" pitchFamily="34" charset="-128"/>
              </a:defRPr>
            </a:lvl1pPr>
          </a:lstStyle>
          <a:p>
            <a:pPr>
              <a:defRPr/>
            </a:pPr>
            <a:endParaRPr lang="en-US"/>
          </a:p>
        </p:txBody>
      </p:sp>
      <p:sp>
        <p:nvSpPr>
          <p:cNvPr id="6" name="Footer Placeholder 5"/>
          <p:cNvSpPr>
            <a:spLocks noGrp="1" noChangeArrowheads="1"/>
          </p:cNvSpPr>
          <p:nvPr>
            <p:ph type="ftr" sz="quarter" idx="11"/>
          </p:nvPr>
        </p:nvSpPr>
        <p:spPr/>
        <p:txBody>
          <a:bodyPr/>
          <a:lstStyle>
            <a:lvl1pPr defTabSz="457200">
              <a:defRPr>
                <a:ea typeface="ＭＳ Ｐゴシック" pitchFamily="34" charset="-128"/>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defTabSz="457200">
              <a:defRPr smtClean="0">
                <a:ea typeface="ＭＳ Ｐゴシック" panose="020B0600070205080204" pitchFamily="34" charset="-128"/>
              </a:defRPr>
            </a:lvl1pPr>
          </a:lstStyle>
          <a:p>
            <a:pPr>
              <a:defRPr/>
            </a:pPr>
            <a:fld id="{220DC155-B06C-42D8-B5E8-DF5EB28E683E}" type="slidenum">
              <a:rPr lang="en-US" altLang="en-US"/>
              <a:pPr>
                <a:defRPr/>
              </a:pPr>
              <a:t>‹#›</a:t>
            </a:fld>
            <a:endParaRPr lang="en-US" altLang="en-US"/>
          </a:p>
        </p:txBody>
      </p:sp>
    </p:spTree>
    <p:extLst>
      <p:ext uri="{BB962C8B-B14F-4D97-AF65-F5344CB8AC3E}">
        <p14:creationId xmlns:p14="http://schemas.microsoft.com/office/powerpoint/2010/main" val="385864380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457200">
              <a:defRPr>
                <a:ea typeface="ＭＳ Ｐゴシック" pitchFamily="34" charset="-128"/>
              </a:defRPr>
            </a:lvl1pPr>
          </a:lstStyle>
          <a:p>
            <a:pPr>
              <a:defRPr/>
            </a:pPr>
            <a:endParaRPr lang="en-US"/>
          </a:p>
        </p:txBody>
      </p:sp>
      <p:sp>
        <p:nvSpPr>
          <p:cNvPr id="5" name="Rectangle 5"/>
          <p:cNvSpPr>
            <a:spLocks noGrp="1" noChangeArrowheads="1"/>
          </p:cNvSpPr>
          <p:nvPr>
            <p:ph type="ftr" sz="quarter" idx="11"/>
          </p:nvPr>
        </p:nvSpPr>
        <p:spPr/>
        <p:txBody>
          <a:bodyPr/>
          <a:lstStyle>
            <a:lvl1pPr defTabSz="457200">
              <a:defRPr>
                <a:ea typeface="ＭＳ Ｐゴシック" pitchFamily="34" charset="-128"/>
              </a:defRPr>
            </a:lvl1pPr>
          </a:lstStyle>
          <a:p>
            <a:pPr>
              <a:defRPr/>
            </a:pPr>
            <a:endParaRPr lang="en-US"/>
          </a:p>
        </p:txBody>
      </p:sp>
      <p:sp>
        <p:nvSpPr>
          <p:cNvPr id="6" name="Rectangle 6"/>
          <p:cNvSpPr>
            <a:spLocks noGrp="1" noChangeArrowheads="1"/>
          </p:cNvSpPr>
          <p:nvPr>
            <p:ph type="sldNum" sz="quarter" idx="12"/>
          </p:nvPr>
        </p:nvSpPr>
        <p:spPr/>
        <p:txBody>
          <a:bodyPr/>
          <a:lstStyle>
            <a:lvl1pPr defTabSz="457200">
              <a:defRPr smtClean="0">
                <a:ea typeface="ＭＳ Ｐゴシック" panose="020B0600070205080204" pitchFamily="34" charset="-128"/>
              </a:defRPr>
            </a:lvl1pPr>
          </a:lstStyle>
          <a:p>
            <a:pPr>
              <a:defRPr/>
            </a:pPr>
            <a:fld id="{4247B2E6-C4AC-4273-BD7F-5C36BE535BD7}" type="slidenum">
              <a:rPr lang="en-US" altLang="en-US"/>
              <a:pPr>
                <a:defRPr/>
              </a:pPr>
              <a:t>‹#›</a:t>
            </a:fld>
            <a:endParaRPr lang="en-US" altLang="en-US"/>
          </a:p>
        </p:txBody>
      </p:sp>
    </p:spTree>
    <p:extLst>
      <p:ext uri="{BB962C8B-B14F-4D97-AF65-F5344CB8AC3E}">
        <p14:creationId xmlns:p14="http://schemas.microsoft.com/office/powerpoint/2010/main" val="403293902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457200">
              <a:defRPr>
                <a:ea typeface="ＭＳ Ｐゴシック" pitchFamily="34" charset="-128"/>
              </a:defRPr>
            </a:lvl1pPr>
          </a:lstStyle>
          <a:p>
            <a:pPr>
              <a:defRPr/>
            </a:pPr>
            <a:endParaRPr lang="en-US"/>
          </a:p>
        </p:txBody>
      </p:sp>
      <p:sp>
        <p:nvSpPr>
          <p:cNvPr id="5" name="Rectangle 5"/>
          <p:cNvSpPr>
            <a:spLocks noGrp="1" noChangeArrowheads="1"/>
          </p:cNvSpPr>
          <p:nvPr>
            <p:ph type="ftr" sz="quarter" idx="11"/>
          </p:nvPr>
        </p:nvSpPr>
        <p:spPr/>
        <p:txBody>
          <a:bodyPr/>
          <a:lstStyle>
            <a:lvl1pPr defTabSz="457200">
              <a:defRPr>
                <a:ea typeface="ＭＳ Ｐゴシック" pitchFamily="34" charset="-128"/>
              </a:defRPr>
            </a:lvl1pPr>
          </a:lstStyle>
          <a:p>
            <a:pPr>
              <a:defRPr/>
            </a:pPr>
            <a:endParaRPr lang="en-US"/>
          </a:p>
        </p:txBody>
      </p:sp>
      <p:sp>
        <p:nvSpPr>
          <p:cNvPr id="6" name="Rectangle 6"/>
          <p:cNvSpPr>
            <a:spLocks noGrp="1" noChangeArrowheads="1"/>
          </p:cNvSpPr>
          <p:nvPr>
            <p:ph type="sldNum" sz="quarter" idx="12"/>
          </p:nvPr>
        </p:nvSpPr>
        <p:spPr/>
        <p:txBody>
          <a:bodyPr/>
          <a:lstStyle>
            <a:lvl1pPr defTabSz="457200">
              <a:defRPr smtClean="0">
                <a:ea typeface="ＭＳ Ｐゴシック" panose="020B0600070205080204" pitchFamily="34" charset="-128"/>
              </a:defRPr>
            </a:lvl1pPr>
          </a:lstStyle>
          <a:p>
            <a:pPr>
              <a:defRPr/>
            </a:pPr>
            <a:fld id="{8C99D6E6-B0AE-40D2-A946-AD7461FA93AD}" type="slidenum">
              <a:rPr lang="en-US" altLang="en-US"/>
              <a:pPr>
                <a:defRPr/>
              </a:pPr>
              <a:t>‹#›</a:t>
            </a:fld>
            <a:endParaRPr lang="en-US" altLang="en-US"/>
          </a:p>
        </p:txBody>
      </p:sp>
    </p:spTree>
    <p:extLst>
      <p:ext uri="{BB962C8B-B14F-4D97-AF65-F5344CB8AC3E}">
        <p14:creationId xmlns:p14="http://schemas.microsoft.com/office/powerpoint/2010/main" val="3226138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3C3DDC5-EA53-4532-85E0-2D6F668F55A9}" type="datetime1">
              <a:rPr lang="en-US"/>
              <a:pPr>
                <a:defRPr/>
              </a:pPr>
              <a:t>2/3/2021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80341A3-4CF7-489E-96C3-FE9FE74FF434}" type="slidenum">
              <a:rPr lang="en-US" altLang="en-US"/>
              <a:pPr>
                <a:defRPr/>
              </a:pPr>
              <a:t>‹#›</a:t>
            </a:fld>
            <a:endParaRPr lang="en-US" altLang="en-US"/>
          </a:p>
        </p:txBody>
      </p:sp>
    </p:spTree>
    <p:extLst>
      <p:ext uri="{BB962C8B-B14F-4D97-AF65-F5344CB8AC3E}">
        <p14:creationId xmlns:p14="http://schemas.microsoft.com/office/powerpoint/2010/main" val="52928506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p:txBody>
          <a:bodyPr/>
          <a:lstStyle>
            <a:lvl1pPr defTabSz="457200">
              <a:defRPr>
                <a:ea typeface="ＭＳ Ｐゴシック" pitchFamily="34" charset="-128"/>
              </a:defRPr>
            </a:lvl1pPr>
          </a:lstStyle>
          <a:p>
            <a:pPr>
              <a:defRPr/>
            </a:pPr>
            <a:endParaRPr lang="en-US"/>
          </a:p>
        </p:txBody>
      </p:sp>
      <p:sp>
        <p:nvSpPr>
          <p:cNvPr id="4" name="Rectangle 5"/>
          <p:cNvSpPr>
            <a:spLocks noGrp="1" noChangeArrowheads="1"/>
          </p:cNvSpPr>
          <p:nvPr>
            <p:ph type="ftr" sz="quarter" idx="11"/>
          </p:nvPr>
        </p:nvSpPr>
        <p:spPr/>
        <p:txBody>
          <a:bodyPr/>
          <a:lstStyle>
            <a:lvl1pPr defTabSz="457200">
              <a:defRPr>
                <a:ea typeface="ＭＳ Ｐゴシック" pitchFamily="34" charset="-128"/>
              </a:defRPr>
            </a:lvl1pPr>
          </a:lstStyle>
          <a:p>
            <a:pPr>
              <a:defRPr/>
            </a:pPr>
            <a:endParaRPr lang="en-US"/>
          </a:p>
        </p:txBody>
      </p:sp>
      <p:sp>
        <p:nvSpPr>
          <p:cNvPr id="5" name="Rectangle 6"/>
          <p:cNvSpPr>
            <a:spLocks noGrp="1" noChangeArrowheads="1"/>
          </p:cNvSpPr>
          <p:nvPr>
            <p:ph type="sldNum" sz="quarter" idx="12"/>
          </p:nvPr>
        </p:nvSpPr>
        <p:spPr/>
        <p:txBody>
          <a:bodyPr/>
          <a:lstStyle>
            <a:lvl1pPr defTabSz="457200">
              <a:defRPr smtClean="0">
                <a:ea typeface="ＭＳ Ｐゴシック" panose="020B0600070205080204" pitchFamily="34" charset="-128"/>
              </a:defRPr>
            </a:lvl1pPr>
          </a:lstStyle>
          <a:p>
            <a:pPr>
              <a:defRPr/>
            </a:pPr>
            <a:fld id="{358A8B4A-7870-4DE1-B9DE-DDD7F6DB4A5E}" type="slidenum">
              <a:rPr lang="en-US" altLang="en-US"/>
              <a:pPr>
                <a:defRPr/>
              </a:pPr>
              <a:t>‹#›</a:t>
            </a:fld>
            <a:endParaRPr lang="en-US" altLang="en-US"/>
          </a:p>
        </p:txBody>
      </p:sp>
    </p:spTree>
    <p:extLst>
      <p:ext uri="{BB962C8B-B14F-4D97-AF65-F5344CB8AC3E}">
        <p14:creationId xmlns:p14="http://schemas.microsoft.com/office/powerpoint/2010/main" val="392483650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b="1">
                <a:latin typeface="Arial" charset="0"/>
              </a:defRPr>
            </a:lvl1pPr>
          </a:lstStyle>
          <a:p>
            <a:pPr>
              <a:defRPr/>
            </a:pPr>
            <a:fld id="{08AD1C97-F368-45AD-8AE6-02B48FC54A2B}" type="datetime1">
              <a:rPr lang="en-US"/>
              <a:pPr>
                <a:defRPr/>
              </a:pPr>
              <a:t>2/3/2021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b="1">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b="1">
                <a:latin typeface="Arial" panose="020B0604020202020204" pitchFamily="34" charset="0"/>
              </a:defRPr>
            </a:lvl1pPr>
          </a:lstStyle>
          <a:p>
            <a:fld id="{C6E0A72D-40BB-448D-8711-CFE2212D1DA0}" type="slidenum">
              <a:rPr lang="en-US" altLang="en-US"/>
              <a:pPr/>
              <a:t>‹#›</a:t>
            </a:fld>
            <a:endParaRPr lang="en-US" altLang="en-US"/>
          </a:p>
        </p:txBody>
      </p:sp>
    </p:spTree>
    <p:extLst>
      <p:ext uri="{BB962C8B-B14F-4D97-AF65-F5344CB8AC3E}">
        <p14:creationId xmlns:p14="http://schemas.microsoft.com/office/powerpoint/2010/main" val="291889023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b="1">
                <a:latin typeface="Arial" charset="0"/>
              </a:defRPr>
            </a:lvl1pPr>
          </a:lstStyle>
          <a:p>
            <a:pPr>
              <a:defRPr/>
            </a:pPr>
            <a:fld id="{30FBAA86-BD22-4230-8598-B69B0659C742}" type="datetime1">
              <a:rPr lang="en-US"/>
              <a:pPr>
                <a:defRPr/>
              </a:pPr>
              <a:t>2/3/2021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b="1">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b="1">
                <a:latin typeface="Arial" panose="020B0604020202020204" pitchFamily="34" charset="0"/>
              </a:defRPr>
            </a:lvl1pPr>
          </a:lstStyle>
          <a:p>
            <a:fld id="{240F71D7-5667-4245-9662-C32AE5C995C0}" type="slidenum">
              <a:rPr lang="en-US" altLang="en-US"/>
              <a:pPr/>
              <a:t>‹#›</a:t>
            </a:fld>
            <a:endParaRPr lang="en-US" altLang="en-US"/>
          </a:p>
        </p:txBody>
      </p:sp>
    </p:spTree>
    <p:extLst>
      <p:ext uri="{BB962C8B-B14F-4D97-AF65-F5344CB8AC3E}">
        <p14:creationId xmlns:p14="http://schemas.microsoft.com/office/powerpoint/2010/main" val="271738338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1009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82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b="1">
                <a:latin typeface="Arial" charset="0"/>
              </a:defRPr>
            </a:lvl1pPr>
          </a:lstStyle>
          <a:p>
            <a:pPr>
              <a:defRPr/>
            </a:pPr>
            <a:fld id="{73F32FEB-5302-4F79-A6BA-A28ADA85F2C7}" type="datetime1">
              <a:rPr lang="en-US"/>
              <a:pPr>
                <a:defRPr/>
              </a:pPr>
              <a:t>2/3/2021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b="1">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b="1">
                <a:latin typeface="Arial" panose="020B0604020202020204" pitchFamily="34" charset="0"/>
              </a:defRPr>
            </a:lvl1pPr>
          </a:lstStyle>
          <a:p>
            <a:fld id="{485F7813-C2C9-4FC9-B9EB-C6111625B875}" type="slidenum">
              <a:rPr lang="en-US" altLang="en-US"/>
              <a:pPr/>
              <a:t>‹#›</a:t>
            </a:fld>
            <a:endParaRPr lang="en-US" altLang="en-US"/>
          </a:p>
        </p:txBody>
      </p:sp>
    </p:spTree>
    <p:extLst>
      <p:ext uri="{BB962C8B-B14F-4D97-AF65-F5344CB8AC3E}">
        <p14:creationId xmlns:p14="http://schemas.microsoft.com/office/powerpoint/2010/main" val="303644433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b="1">
                <a:latin typeface="Arial" charset="0"/>
              </a:defRPr>
            </a:lvl1pPr>
          </a:lstStyle>
          <a:p>
            <a:pPr>
              <a:defRPr/>
            </a:pPr>
            <a:fld id="{155A0986-C26D-4F50-A9D1-29E0116DEA72}" type="datetime1">
              <a:rPr lang="en-US"/>
              <a:pPr>
                <a:defRPr/>
              </a:pPr>
              <a:t>2/3/2021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b="1">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hangingPunct="0">
              <a:defRPr b="1">
                <a:latin typeface="Arial" panose="020B0604020202020204" pitchFamily="34" charset="0"/>
              </a:defRPr>
            </a:lvl1pPr>
          </a:lstStyle>
          <a:p>
            <a:fld id="{9EB33085-8B7C-4B42-844C-DAEB956A5162}" type="slidenum">
              <a:rPr lang="en-US" altLang="en-US"/>
              <a:pPr/>
              <a:t>‹#›</a:t>
            </a:fld>
            <a:endParaRPr lang="en-US" altLang="en-US"/>
          </a:p>
        </p:txBody>
      </p:sp>
    </p:spTree>
    <p:extLst>
      <p:ext uri="{BB962C8B-B14F-4D97-AF65-F5344CB8AC3E}">
        <p14:creationId xmlns:p14="http://schemas.microsoft.com/office/powerpoint/2010/main" val="213756364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2"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b="1">
                <a:latin typeface="Arial" charset="0"/>
              </a:defRPr>
            </a:lvl1pPr>
          </a:lstStyle>
          <a:p>
            <a:pPr>
              <a:defRPr/>
            </a:pPr>
            <a:fld id="{1BB80F0C-A111-4EC8-9AEF-8351040AEBED}" type="datetime1">
              <a:rPr lang="en-US"/>
              <a:pPr>
                <a:defRPr/>
              </a:pPr>
              <a:t>2/3/2021</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b="1">
                <a:latin typeface="Arial" charset="0"/>
              </a:defRPr>
            </a:lvl1pPr>
          </a:lstStyle>
          <a:p>
            <a:pPr>
              <a:defRPr/>
            </a:pPr>
            <a:endParaRPr lang="en-US"/>
          </a:p>
        </p:txBody>
      </p:sp>
      <p:sp>
        <p:nvSpPr>
          <p:cNvPr id="9" name="Slide Number Placeholder 8"/>
          <p:cNvSpPr>
            <a:spLocks noGrp="1"/>
          </p:cNvSpPr>
          <p:nvPr>
            <p:ph type="sldNum" sz="quarter" idx="12"/>
          </p:nvPr>
        </p:nvSpPr>
        <p:spPr/>
        <p:txBody>
          <a:bodyPr/>
          <a:lstStyle>
            <a:lvl1pPr eaLnBrk="0" hangingPunct="0">
              <a:defRPr b="1">
                <a:latin typeface="Arial" panose="020B0604020202020204" pitchFamily="34" charset="0"/>
              </a:defRPr>
            </a:lvl1pPr>
          </a:lstStyle>
          <a:p>
            <a:fld id="{C7310AD4-6D78-4C17-AD9E-0D0E976993A8}" type="slidenum">
              <a:rPr lang="en-US" altLang="en-US"/>
              <a:pPr/>
              <a:t>‹#›</a:t>
            </a:fld>
            <a:endParaRPr lang="en-US" altLang="en-US"/>
          </a:p>
        </p:txBody>
      </p:sp>
    </p:spTree>
    <p:extLst>
      <p:ext uri="{BB962C8B-B14F-4D97-AF65-F5344CB8AC3E}">
        <p14:creationId xmlns:p14="http://schemas.microsoft.com/office/powerpoint/2010/main" val="79811630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b="1">
                <a:latin typeface="Arial" charset="0"/>
              </a:defRPr>
            </a:lvl1pPr>
          </a:lstStyle>
          <a:p>
            <a:pPr>
              <a:defRPr/>
            </a:pPr>
            <a:fld id="{1A891152-819C-4A5B-BE37-016E2CDC82EB}" type="datetime1">
              <a:rPr lang="en-US"/>
              <a:pPr>
                <a:defRPr/>
              </a:pPr>
              <a:t>2/3/2021</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b="1">
                <a:latin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eaLnBrk="0" hangingPunct="0">
              <a:defRPr b="1">
                <a:latin typeface="Arial" panose="020B0604020202020204" pitchFamily="34" charset="0"/>
              </a:defRPr>
            </a:lvl1pPr>
          </a:lstStyle>
          <a:p>
            <a:fld id="{130DF127-853E-4287-93E9-6B44F7A2ACF1}" type="slidenum">
              <a:rPr lang="en-US" altLang="en-US"/>
              <a:pPr/>
              <a:t>‹#›</a:t>
            </a:fld>
            <a:endParaRPr lang="en-US" altLang="en-US"/>
          </a:p>
        </p:txBody>
      </p:sp>
    </p:spTree>
    <p:extLst>
      <p:ext uri="{BB962C8B-B14F-4D97-AF65-F5344CB8AC3E}">
        <p14:creationId xmlns:p14="http://schemas.microsoft.com/office/powerpoint/2010/main" val="60063294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b="1">
                <a:latin typeface="Arial" charset="0"/>
              </a:defRPr>
            </a:lvl1pPr>
          </a:lstStyle>
          <a:p>
            <a:pPr>
              <a:defRPr/>
            </a:pPr>
            <a:fld id="{04CFA9F2-3547-43FC-B309-A902F0AC5F13}" type="datetime1">
              <a:rPr lang="en-US"/>
              <a:pPr>
                <a:defRPr/>
              </a:pPr>
              <a:t>2/3/2021</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b="1">
                <a:latin typeface="Arial" charset="0"/>
              </a:defRPr>
            </a:lvl1pPr>
          </a:lstStyle>
          <a:p>
            <a:pPr>
              <a:defRPr/>
            </a:pPr>
            <a:endParaRPr lang="en-US"/>
          </a:p>
        </p:txBody>
      </p:sp>
      <p:sp>
        <p:nvSpPr>
          <p:cNvPr id="4" name="Slide Number Placeholder 3"/>
          <p:cNvSpPr>
            <a:spLocks noGrp="1"/>
          </p:cNvSpPr>
          <p:nvPr>
            <p:ph type="sldNum" sz="quarter" idx="12"/>
          </p:nvPr>
        </p:nvSpPr>
        <p:spPr/>
        <p:txBody>
          <a:bodyPr/>
          <a:lstStyle>
            <a:lvl1pPr eaLnBrk="0" hangingPunct="0">
              <a:defRPr b="1">
                <a:latin typeface="Arial" panose="020B0604020202020204" pitchFamily="34" charset="0"/>
              </a:defRPr>
            </a:lvl1pPr>
          </a:lstStyle>
          <a:p>
            <a:fld id="{8AD2C4A1-B632-4E23-AAA2-D776F1C9346E}" type="slidenum">
              <a:rPr lang="en-US" altLang="en-US"/>
              <a:pPr/>
              <a:t>‹#›</a:t>
            </a:fld>
            <a:endParaRPr lang="en-US" altLang="en-US"/>
          </a:p>
        </p:txBody>
      </p:sp>
    </p:spTree>
    <p:extLst>
      <p:ext uri="{BB962C8B-B14F-4D97-AF65-F5344CB8AC3E}">
        <p14:creationId xmlns:p14="http://schemas.microsoft.com/office/powerpoint/2010/main" val="297929082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78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b="1">
                <a:latin typeface="Arial" charset="0"/>
              </a:defRPr>
            </a:lvl1pPr>
          </a:lstStyle>
          <a:p>
            <a:pPr>
              <a:defRPr/>
            </a:pPr>
            <a:fld id="{2EC112EF-38DD-4793-9006-6BF0B6D354B4}" type="datetime1">
              <a:rPr lang="en-US"/>
              <a:pPr>
                <a:defRPr/>
              </a:pPr>
              <a:t>2/3/2021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b="1">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hangingPunct="0">
              <a:defRPr b="1">
                <a:latin typeface="Arial" panose="020B0604020202020204" pitchFamily="34" charset="0"/>
              </a:defRPr>
            </a:lvl1pPr>
          </a:lstStyle>
          <a:p>
            <a:fld id="{6D6BEE9F-153D-4BBC-B929-7F653B53DCF5}" type="slidenum">
              <a:rPr lang="en-US" altLang="en-US"/>
              <a:pPr/>
              <a:t>‹#›</a:t>
            </a:fld>
            <a:endParaRPr lang="en-US" altLang="en-US"/>
          </a:p>
        </p:txBody>
      </p:sp>
    </p:spTree>
    <p:extLst>
      <p:ext uri="{BB962C8B-B14F-4D97-AF65-F5344CB8AC3E}">
        <p14:creationId xmlns:p14="http://schemas.microsoft.com/office/powerpoint/2010/main" val="290934537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391" y="98778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b="1">
                <a:latin typeface="Arial" charset="0"/>
              </a:defRPr>
            </a:lvl1pPr>
          </a:lstStyle>
          <a:p>
            <a:pPr>
              <a:defRPr/>
            </a:pPr>
            <a:fld id="{8054EACD-BC87-4C98-90BB-025C0A49402C}" type="datetime1">
              <a:rPr lang="en-US"/>
              <a:pPr>
                <a:defRPr/>
              </a:pPr>
              <a:t>2/3/2021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b="1">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hangingPunct="0">
              <a:defRPr b="1">
                <a:latin typeface="Arial" panose="020B0604020202020204" pitchFamily="34" charset="0"/>
              </a:defRPr>
            </a:lvl1pPr>
          </a:lstStyle>
          <a:p>
            <a:fld id="{E247EC86-3B00-45A5-9C2B-16E7CA85DB10}" type="slidenum">
              <a:rPr lang="en-US" altLang="en-US"/>
              <a:pPr/>
              <a:t>‹#›</a:t>
            </a:fld>
            <a:endParaRPr lang="en-US" altLang="en-US"/>
          </a:p>
        </p:txBody>
      </p:sp>
    </p:spTree>
    <p:extLst>
      <p:ext uri="{BB962C8B-B14F-4D97-AF65-F5344CB8AC3E}">
        <p14:creationId xmlns:p14="http://schemas.microsoft.com/office/powerpoint/2010/main" val="1122443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21AE0AA-E599-4304-A277-9DB58695CC27}" type="datetime1">
              <a:rPr lang="en-US"/>
              <a:pPr>
                <a:defRPr/>
              </a:pPr>
              <a:t>2/3/2021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0BAB96A-0C71-4261-B061-0D66F1FCC55B}" type="slidenum">
              <a:rPr lang="en-US" altLang="en-US"/>
              <a:pPr>
                <a:defRPr/>
              </a:pPr>
              <a:t>‹#›</a:t>
            </a:fld>
            <a:endParaRPr lang="en-US" altLang="en-US"/>
          </a:p>
        </p:txBody>
      </p:sp>
    </p:spTree>
    <p:extLst>
      <p:ext uri="{BB962C8B-B14F-4D97-AF65-F5344CB8AC3E}">
        <p14:creationId xmlns:p14="http://schemas.microsoft.com/office/powerpoint/2010/main" val="405759488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b="1">
                <a:latin typeface="Arial" charset="0"/>
              </a:defRPr>
            </a:lvl1pPr>
          </a:lstStyle>
          <a:p>
            <a:pPr>
              <a:defRPr/>
            </a:pPr>
            <a:fld id="{5DFD6E98-01C5-49E8-B9B1-E1703761E1B0}" type="datetime1">
              <a:rPr lang="en-US"/>
              <a:pPr>
                <a:defRPr/>
              </a:pPr>
              <a:t>2/3/2021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b="1">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b="1">
                <a:latin typeface="Arial" panose="020B0604020202020204" pitchFamily="34" charset="0"/>
              </a:defRPr>
            </a:lvl1pPr>
          </a:lstStyle>
          <a:p>
            <a:fld id="{FB9C54AA-E70B-4F21-BD00-AEA98441EC33}" type="slidenum">
              <a:rPr lang="en-US" altLang="en-US"/>
              <a:pPr/>
              <a:t>‹#›</a:t>
            </a:fld>
            <a:endParaRPr lang="en-US" altLang="en-US"/>
          </a:p>
        </p:txBody>
      </p:sp>
    </p:spTree>
    <p:extLst>
      <p:ext uri="{BB962C8B-B14F-4D97-AF65-F5344CB8AC3E}">
        <p14:creationId xmlns:p14="http://schemas.microsoft.com/office/powerpoint/2010/main" val="367082957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b="1">
                <a:latin typeface="Arial" charset="0"/>
              </a:defRPr>
            </a:lvl1pPr>
          </a:lstStyle>
          <a:p>
            <a:pPr>
              <a:defRPr/>
            </a:pPr>
            <a:fld id="{56D54B0F-49EE-4837-8D44-F90342586857}" type="datetime1">
              <a:rPr lang="en-US"/>
              <a:pPr>
                <a:defRPr/>
              </a:pPr>
              <a:t>2/3/2021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b="1">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b="1">
                <a:latin typeface="Arial" panose="020B0604020202020204" pitchFamily="34" charset="0"/>
              </a:defRPr>
            </a:lvl1pPr>
          </a:lstStyle>
          <a:p>
            <a:fld id="{65408128-68EE-42E6-B612-8B5429ED7331}" type="slidenum">
              <a:rPr lang="en-US" altLang="en-US"/>
              <a:pPr/>
              <a:t>‹#›</a:t>
            </a:fld>
            <a:endParaRPr lang="en-US" altLang="en-US"/>
          </a:p>
        </p:txBody>
      </p:sp>
    </p:spTree>
    <p:extLst>
      <p:ext uri="{BB962C8B-B14F-4D97-AF65-F5344CB8AC3E}">
        <p14:creationId xmlns:p14="http://schemas.microsoft.com/office/powerpoint/2010/main" val="94755099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A1F0E0E3-0B8B-4FD6-B7C9-AE0557CA3F37}" type="datetimeFigureOut">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6331BE0C-3DD7-4D71-9E0E-AE9CF6D9D146}" type="slidenum">
              <a:rPr lang="en-US" altLang="en-US"/>
              <a:pPr/>
              <a:t>‹#›</a:t>
            </a:fld>
            <a:endParaRPr lang="en-US" altLang="en-US"/>
          </a:p>
        </p:txBody>
      </p:sp>
    </p:spTree>
    <p:extLst>
      <p:ext uri="{BB962C8B-B14F-4D97-AF65-F5344CB8AC3E}">
        <p14:creationId xmlns:p14="http://schemas.microsoft.com/office/powerpoint/2010/main" val="88738293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57FF46-DDE2-417D-80FC-97030B2F5AEE}" type="datetimeFigureOut">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8EDA19C5-3187-44BE-87DB-F69BB3369BAC}" type="slidenum">
              <a:rPr lang="en-US" altLang="en-US"/>
              <a:pPr/>
              <a:t>‹#›</a:t>
            </a:fld>
            <a:endParaRPr lang="en-US" altLang="en-US"/>
          </a:p>
        </p:txBody>
      </p:sp>
    </p:spTree>
    <p:extLst>
      <p:ext uri="{BB962C8B-B14F-4D97-AF65-F5344CB8AC3E}">
        <p14:creationId xmlns:p14="http://schemas.microsoft.com/office/powerpoint/2010/main" val="266440611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D6CF0ECA-F25B-4ADE-934B-C8A4D8951BB7}" type="datetimeFigureOut">
              <a:rPr lang="en-US"/>
              <a:pPr>
                <a:defRPr/>
              </a:pPr>
              <a:t>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0A2734C4-AA92-46E9-BE8E-9D8AE1A7C89F}" type="slidenum">
              <a:rPr lang="en-US" altLang="en-US"/>
              <a:pPr/>
              <a:t>‹#›</a:t>
            </a:fld>
            <a:endParaRPr lang="en-US" altLang="en-US"/>
          </a:p>
        </p:txBody>
      </p:sp>
    </p:spTree>
    <p:extLst>
      <p:ext uri="{BB962C8B-B14F-4D97-AF65-F5344CB8AC3E}">
        <p14:creationId xmlns:p14="http://schemas.microsoft.com/office/powerpoint/2010/main" val="352688270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97534F2-ADB9-41D0-83B8-0F4B93DAA24B}" type="datetimeFigureOut">
              <a:rPr lang="en-US"/>
              <a:pPr>
                <a:defRPr/>
              </a:pPr>
              <a:t>2/3/2021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15A1FF9F-8BE1-4694-B6E7-8E30CA38ED0B}" type="slidenum">
              <a:rPr lang="en-US" altLang="en-US"/>
              <a:pPr/>
              <a:t>‹#›</a:t>
            </a:fld>
            <a:endParaRPr lang="en-US" altLang="en-US"/>
          </a:p>
        </p:txBody>
      </p:sp>
    </p:spTree>
    <p:extLst>
      <p:ext uri="{BB962C8B-B14F-4D97-AF65-F5344CB8AC3E}">
        <p14:creationId xmlns:p14="http://schemas.microsoft.com/office/powerpoint/2010/main" val="19791680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C43EDFB9-2B1C-4345-B93B-CFF87852FA1E}" type="datetimeFigureOut">
              <a:rPr lang="en-US"/>
              <a:pPr>
                <a:defRPr/>
              </a:pPr>
              <a:t>2/3/2021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5D52B9F4-D524-4D7F-993B-168CDE3CFC80}" type="slidenum">
              <a:rPr lang="en-US" altLang="en-US"/>
              <a:pPr/>
              <a:t>‹#›</a:t>
            </a:fld>
            <a:endParaRPr lang="en-US" altLang="en-US"/>
          </a:p>
        </p:txBody>
      </p:sp>
    </p:spTree>
    <p:extLst>
      <p:ext uri="{BB962C8B-B14F-4D97-AF65-F5344CB8AC3E}">
        <p14:creationId xmlns:p14="http://schemas.microsoft.com/office/powerpoint/2010/main" val="236437948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CB8F6D7C-2726-4574-8B82-8D346543C222}" type="datetimeFigureOut">
              <a:rPr lang="en-US"/>
              <a:pPr>
                <a:defRPr/>
              </a:pPr>
              <a:t>2/3/2021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2AE99437-9FA0-4A49-B039-3B35425EEC49}" type="slidenum">
              <a:rPr lang="en-US" altLang="en-US"/>
              <a:pPr/>
              <a:t>‹#›</a:t>
            </a:fld>
            <a:endParaRPr lang="en-US" altLang="en-US"/>
          </a:p>
        </p:txBody>
      </p:sp>
    </p:spTree>
    <p:extLst>
      <p:ext uri="{BB962C8B-B14F-4D97-AF65-F5344CB8AC3E}">
        <p14:creationId xmlns:p14="http://schemas.microsoft.com/office/powerpoint/2010/main" val="290308861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BD1F812-13F9-4181-87A4-35D059B2BE3E}" type="datetimeFigureOut">
              <a:rPr lang="en-US"/>
              <a:pPr>
                <a:defRPr/>
              </a:pPr>
              <a:t>2/3/2021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BB0D6925-43DF-4500-81AE-D258DE3C7B0A}" type="slidenum">
              <a:rPr lang="en-US" altLang="en-US"/>
              <a:pPr/>
              <a:t>‹#›</a:t>
            </a:fld>
            <a:endParaRPr lang="en-US" altLang="en-US"/>
          </a:p>
        </p:txBody>
      </p:sp>
    </p:spTree>
    <p:extLst>
      <p:ext uri="{BB962C8B-B14F-4D97-AF65-F5344CB8AC3E}">
        <p14:creationId xmlns:p14="http://schemas.microsoft.com/office/powerpoint/2010/main" val="13951971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24C41CB-4B5D-4A21-B970-F0F6421246DE}" type="datetimeFigureOut">
              <a:rPr lang="en-US"/>
              <a:pPr>
                <a:defRPr/>
              </a:pPr>
              <a:t>2/3/2021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B6F7BD18-DF83-4228-9148-9BF6F46167C6}" type="slidenum">
              <a:rPr lang="en-US" altLang="en-US"/>
              <a:pPr/>
              <a:t>‹#›</a:t>
            </a:fld>
            <a:endParaRPr lang="en-US" altLang="en-US"/>
          </a:p>
        </p:txBody>
      </p:sp>
    </p:spTree>
    <p:extLst>
      <p:ext uri="{BB962C8B-B14F-4D97-AF65-F5344CB8AC3E}">
        <p14:creationId xmlns:p14="http://schemas.microsoft.com/office/powerpoint/2010/main" val="21862874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0.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10.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theme" Target="../theme/theme11.xml"/><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slideLayout" Target="../slideLayouts/slideLayout125.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3.xml"/><Relationship Id="rId3" Type="http://schemas.openxmlformats.org/officeDocument/2006/relationships/slideLayout" Target="../slideLayouts/slideLayout128.xml"/><Relationship Id="rId7" Type="http://schemas.openxmlformats.org/officeDocument/2006/relationships/slideLayout" Target="../slideLayouts/slideLayout132.xml"/><Relationship Id="rId12" Type="http://schemas.openxmlformats.org/officeDocument/2006/relationships/theme" Target="../theme/theme12.xml"/><Relationship Id="rId2" Type="http://schemas.openxmlformats.org/officeDocument/2006/relationships/slideLayout" Target="../slideLayouts/slideLayout127.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slideLayout" Target="../slideLayouts/slideLayout136.xml"/><Relationship Id="rId5" Type="http://schemas.openxmlformats.org/officeDocument/2006/relationships/slideLayout" Target="../slideLayouts/slideLayout130.xml"/><Relationship Id="rId10" Type="http://schemas.openxmlformats.org/officeDocument/2006/relationships/slideLayout" Target="../slideLayouts/slideLayout135.xml"/><Relationship Id="rId4" Type="http://schemas.openxmlformats.org/officeDocument/2006/relationships/slideLayout" Target="../slideLayouts/slideLayout129.xml"/><Relationship Id="rId9" Type="http://schemas.openxmlformats.org/officeDocument/2006/relationships/slideLayout" Target="../slideLayouts/slideLayout134.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4.xml"/><Relationship Id="rId3" Type="http://schemas.openxmlformats.org/officeDocument/2006/relationships/slideLayout" Target="../slideLayouts/slideLayout139.xml"/><Relationship Id="rId7" Type="http://schemas.openxmlformats.org/officeDocument/2006/relationships/slideLayout" Target="../slideLayouts/slideLayout143.xml"/><Relationship Id="rId12" Type="http://schemas.openxmlformats.org/officeDocument/2006/relationships/theme" Target="../theme/theme13.xml"/><Relationship Id="rId2" Type="http://schemas.openxmlformats.org/officeDocument/2006/relationships/slideLayout" Target="../slideLayouts/slideLayout138.xml"/><Relationship Id="rId1" Type="http://schemas.openxmlformats.org/officeDocument/2006/relationships/slideLayout" Target="../slideLayouts/slideLayout137.xml"/><Relationship Id="rId6" Type="http://schemas.openxmlformats.org/officeDocument/2006/relationships/slideLayout" Target="../slideLayouts/slideLayout142.xml"/><Relationship Id="rId11" Type="http://schemas.openxmlformats.org/officeDocument/2006/relationships/slideLayout" Target="../slideLayouts/slideLayout147.xml"/><Relationship Id="rId5" Type="http://schemas.openxmlformats.org/officeDocument/2006/relationships/slideLayout" Target="../slideLayouts/slideLayout141.xml"/><Relationship Id="rId10" Type="http://schemas.openxmlformats.org/officeDocument/2006/relationships/slideLayout" Target="../slideLayouts/slideLayout146.xml"/><Relationship Id="rId4" Type="http://schemas.openxmlformats.org/officeDocument/2006/relationships/slideLayout" Target="../slideLayouts/slideLayout140.xml"/><Relationship Id="rId9" Type="http://schemas.openxmlformats.org/officeDocument/2006/relationships/slideLayout" Target="../slideLayouts/slideLayout145.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5.xml"/><Relationship Id="rId3" Type="http://schemas.openxmlformats.org/officeDocument/2006/relationships/slideLayout" Target="../slideLayouts/slideLayout150.xml"/><Relationship Id="rId7" Type="http://schemas.openxmlformats.org/officeDocument/2006/relationships/slideLayout" Target="../slideLayouts/slideLayout154.xml"/><Relationship Id="rId12" Type="http://schemas.openxmlformats.org/officeDocument/2006/relationships/theme" Target="../theme/theme14.xml"/><Relationship Id="rId2" Type="http://schemas.openxmlformats.org/officeDocument/2006/relationships/slideLayout" Target="../slideLayouts/slideLayout149.xml"/><Relationship Id="rId1" Type="http://schemas.openxmlformats.org/officeDocument/2006/relationships/slideLayout" Target="../slideLayouts/slideLayout148.xml"/><Relationship Id="rId6" Type="http://schemas.openxmlformats.org/officeDocument/2006/relationships/slideLayout" Target="../slideLayouts/slideLayout153.xml"/><Relationship Id="rId11" Type="http://schemas.openxmlformats.org/officeDocument/2006/relationships/slideLayout" Target="../slideLayouts/slideLayout158.xml"/><Relationship Id="rId5" Type="http://schemas.openxmlformats.org/officeDocument/2006/relationships/slideLayout" Target="../slideLayouts/slideLayout152.xml"/><Relationship Id="rId10" Type="http://schemas.openxmlformats.org/officeDocument/2006/relationships/slideLayout" Target="../slideLayouts/slideLayout157.xml"/><Relationship Id="rId4" Type="http://schemas.openxmlformats.org/officeDocument/2006/relationships/slideLayout" Target="../slideLayouts/slideLayout151.xml"/><Relationship Id="rId9" Type="http://schemas.openxmlformats.org/officeDocument/2006/relationships/slideLayout" Target="../slideLayouts/slideLayout15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1.pn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image" Target="../media/image2.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theme" Target="../theme/theme7.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8.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9.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heme" Target="../theme/theme9.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110" charset="-128"/>
              </a:defRPr>
            </a:lvl1pPr>
          </a:lstStyle>
          <a:p>
            <a:pPr>
              <a:defRPr/>
            </a:pPr>
            <a:fld id="{0862414F-9458-4791-92F7-896754F415B0}" type="datetime1">
              <a:rPr lang="en-US"/>
              <a:pPr>
                <a:defRPr/>
              </a:pPr>
              <a:t>2/3/2021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ea typeface="ＭＳ Ｐゴシック" pitchFamily="-110" charset="-128"/>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4D9FC034-1CCA-43EC-A7FD-351980A3E76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 id="2147483822" r:id="rId12"/>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110" charset="-128"/>
          <a:cs typeface="ＭＳ Ｐゴシック" pitchFamily="-110" charset="-128"/>
        </a:defRPr>
      </a:lvl1pPr>
      <a:lvl2pPr algn="ctr" defTabSz="457200" rtl="0" eaLnBrk="0" fontAlgn="base" hangingPunct="0">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2pPr>
      <a:lvl3pPr algn="ctr" defTabSz="457200" rtl="0" eaLnBrk="0" fontAlgn="base" hangingPunct="0">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3pPr>
      <a:lvl4pPr algn="ctr" defTabSz="457200" rtl="0" eaLnBrk="0" fontAlgn="base" hangingPunct="0">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4pPr>
      <a:lvl5pPr algn="ctr" defTabSz="457200" rtl="0" eaLnBrk="0" fontAlgn="base" hangingPunct="0">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5pPr>
      <a:lvl6pPr marL="457200" algn="ctr" defTabSz="457200" rtl="0" fontAlgn="base">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6pPr>
      <a:lvl7pPr marL="914400" algn="ctr" defTabSz="457200" rtl="0" fontAlgn="base">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7pPr>
      <a:lvl8pPr marL="1371600" algn="ctr" defTabSz="457200" rtl="0" fontAlgn="base">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8pPr>
      <a:lvl9pPr marL="1828800" algn="ctr" defTabSz="457200" rtl="0" fontAlgn="base">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itchFamily="-110" charset="-128"/>
          <a:cs typeface="ＭＳ Ｐゴシック" pitchFamily="-110"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itchFamily="-110"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itchFamily="-110"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110"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110"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B86A4AB2-0953-4F0F-BEF6-0C55C8AD76A5}" type="datetimeFigureOut">
              <a:rPr lang="en-US"/>
              <a:pPr>
                <a:defRPr/>
              </a:pPr>
              <a:t>2/3/2021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A218E1C9-D175-4A06-A0D9-F46D8A012B6F}" type="slidenum">
              <a:rPr lang="en-US" altLang="en-US"/>
              <a:pPr/>
              <a:t>‹#›</a:t>
            </a:fld>
            <a:endParaRPr lang="en-US" altLang="en-US"/>
          </a:p>
        </p:txBody>
      </p:sp>
    </p:spTree>
    <p:extLst>
      <p:ext uri="{BB962C8B-B14F-4D97-AF65-F5344CB8AC3E}">
        <p14:creationId xmlns:p14="http://schemas.microsoft.com/office/powerpoint/2010/main" val="1259583878"/>
      </p:ext>
    </p:extLst>
  </p:cSld>
  <p:clrMap bg1="lt1" tx1="dk1" bg2="lt2" tx2="dk2" accent1="accent1" accent2="accent2" accent3="accent3" accent4="accent4" accent5="accent5" accent6="accent6" hlink="hlink" folHlink="folHlink"/>
  <p:sldLayoutIdLst>
    <p:sldLayoutId id="2147483944" r:id="rId1"/>
    <p:sldLayoutId id="2147483945" r:id="rId2"/>
    <p:sldLayoutId id="2147483946" r:id="rId3"/>
    <p:sldLayoutId id="2147483947" r:id="rId4"/>
    <p:sldLayoutId id="2147483948" r:id="rId5"/>
    <p:sldLayoutId id="2147483949" r:id="rId6"/>
    <p:sldLayoutId id="2147483950" r:id="rId7"/>
    <p:sldLayoutId id="2147483951" r:id="rId8"/>
    <p:sldLayoutId id="2147483952" r:id="rId9"/>
    <p:sldLayoutId id="2147483953" r:id="rId10"/>
    <p:sldLayoutId id="214748395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17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ea typeface="MS PGothic" pitchFamily="34" charset="-128"/>
              </a:defRPr>
            </a:lvl1pPr>
          </a:lstStyle>
          <a:p>
            <a:pPr>
              <a:defRPr/>
            </a:pPr>
            <a:fld id="{4376FCEC-BCB9-4B35-A5C9-8D74249A3C7D}" type="datetime1">
              <a:rPr lang="en-US" altLang="en-US"/>
              <a:pPr>
                <a:defRPr/>
              </a:pPr>
              <a:t>2/3/2021</a:t>
            </a:fld>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ea typeface="MS PGothic" pitchFamily="34" charset="-128"/>
              </a:defRPr>
            </a:lvl1pPr>
          </a:lstStyle>
          <a:p>
            <a:pPr>
              <a:defRPr/>
            </a:pPr>
            <a:endParaRPr lang="en-US"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ea typeface="MS PGothic" panose="020B0600070205080204" pitchFamily="34" charset="-128"/>
              </a:defRPr>
            </a:lvl1pPr>
          </a:lstStyle>
          <a:p>
            <a:fld id="{D3ED3A73-7B39-432C-AA95-C39447ABDB1E}" type="slidenum">
              <a:rPr lang="en-US" altLang="en-US"/>
              <a:pPr/>
              <a:t>‹#›</a:t>
            </a:fld>
            <a:endParaRPr lang="en-US" altLang="en-US"/>
          </a:p>
        </p:txBody>
      </p:sp>
    </p:spTree>
    <p:extLst>
      <p:ext uri="{BB962C8B-B14F-4D97-AF65-F5344CB8AC3E}">
        <p14:creationId xmlns:p14="http://schemas.microsoft.com/office/powerpoint/2010/main" val="3376798427"/>
      </p:ext>
    </p:extLst>
  </p:cSld>
  <p:clrMap bg1="lt1" tx1="dk1" bg2="lt2" tx2="dk2" accent1="accent1" accent2="accent2" accent3="accent3" accent4="accent4" accent5="accent5" accent6="accent6" hlink="hlink" folHlink="folHlink"/>
  <p:sldLayoutIdLst>
    <p:sldLayoutId id="2147483956" r:id="rId1"/>
    <p:sldLayoutId id="2147483957" r:id="rId2"/>
    <p:sldLayoutId id="2147483958" r:id="rId3"/>
    <p:sldLayoutId id="2147483959" r:id="rId4"/>
    <p:sldLayoutId id="2147483960" r:id="rId5"/>
    <p:sldLayoutId id="2147483961" r:id="rId6"/>
    <p:sldLayoutId id="2147483962" r:id="rId7"/>
    <p:sldLayoutId id="2147483963" r:id="rId8"/>
    <p:sldLayoutId id="2147483964" r:id="rId9"/>
    <p:sldLayoutId id="2147483965" r:id="rId10"/>
    <p:sldLayoutId id="2147483966" r:id="rId11"/>
    <p:sldLayoutId id="2147483967" r:id="rId12"/>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ＭＳ Ｐゴシック"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242DFF-20AC-4629-AADE-36EBEE6AC748}" type="datetimeFigureOut">
              <a:rPr lang="en-US" smtClean="0"/>
              <a:t>2/3/2021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2387A8-456A-4A63-A508-DD3578A7430A}" type="slidenum">
              <a:rPr lang="en-US" smtClean="0"/>
              <a:t>‹#›</a:t>
            </a:fld>
            <a:endParaRPr lang="en-US"/>
          </a:p>
        </p:txBody>
      </p:sp>
    </p:spTree>
    <p:extLst>
      <p:ext uri="{BB962C8B-B14F-4D97-AF65-F5344CB8AC3E}">
        <p14:creationId xmlns:p14="http://schemas.microsoft.com/office/powerpoint/2010/main" val="3829224712"/>
      </p:ext>
    </p:extLst>
  </p:cSld>
  <p:clrMap bg1="lt1" tx1="dk1" bg2="lt2" tx2="dk2" accent1="accent1" accent2="accent2" accent3="accent3" accent4="accent4" accent5="accent5" accent6="accent6" hlink="hlink" folHlink="folHlink"/>
  <p:sldLayoutIdLst>
    <p:sldLayoutId id="2147483981" r:id="rId1"/>
    <p:sldLayoutId id="2147483982" r:id="rId2"/>
    <p:sldLayoutId id="2147483983" r:id="rId3"/>
    <p:sldLayoutId id="2147483984" r:id="rId4"/>
    <p:sldLayoutId id="2147483985" r:id="rId5"/>
    <p:sldLayoutId id="2147483986" r:id="rId6"/>
    <p:sldLayoutId id="2147483987" r:id="rId7"/>
    <p:sldLayoutId id="2147483988" r:id="rId8"/>
    <p:sldLayoutId id="2147483989" r:id="rId9"/>
    <p:sldLayoutId id="2147483990" r:id="rId10"/>
    <p:sldLayoutId id="21474839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099"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defTabSz="914400" eaLnBrk="1" hangingPunct="1">
              <a:defRPr sz="1400">
                <a:solidFill>
                  <a:srgbClr val="000000"/>
                </a:solidFill>
                <a:latin typeface="Arial" charset="0"/>
                <a:ea typeface="+mn-ea"/>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defTabSz="914400" eaLnBrk="1" hangingPunct="1">
              <a:defRPr sz="1400">
                <a:solidFill>
                  <a:srgbClr val="000000"/>
                </a:solidFill>
                <a:latin typeface="Arial" charset="0"/>
                <a:ea typeface="+mn-ea"/>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solidFill>
                  <a:srgbClr val="000000"/>
                </a:solidFill>
              </a:defRPr>
            </a:lvl1pPr>
          </a:lstStyle>
          <a:p>
            <a:pPr>
              <a:defRPr/>
            </a:pPr>
            <a:fld id="{D8C2B2D8-2800-4891-A057-EA190BB4AAE9}" type="slidenum">
              <a:rPr lang="en-US" altLang="en-US"/>
              <a:pPr>
                <a:defRPr/>
              </a:pPr>
              <a:t>‹#›</a:t>
            </a:fld>
            <a:endParaRPr lang="en-US" altLang="en-US"/>
          </a:p>
        </p:txBody>
      </p:sp>
    </p:spTree>
    <p:extLst>
      <p:ext uri="{BB962C8B-B14F-4D97-AF65-F5344CB8AC3E}">
        <p14:creationId xmlns:p14="http://schemas.microsoft.com/office/powerpoint/2010/main" val="548211920"/>
      </p:ext>
    </p:extLst>
  </p:cSld>
  <p:clrMap bg1="lt1" tx1="dk1" bg2="lt2" tx2="dk2" accent1="accent1" accent2="accent2" accent3="accent3" accent4="accent4" accent5="accent5" accent6="accent6" hlink="hlink" folHlink="folHlink"/>
  <p:sldLayoutIdLst>
    <p:sldLayoutId id="2147483993" r:id="rId1"/>
    <p:sldLayoutId id="2147483994" r:id="rId2"/>
    <p:sldLayoutId id="2147483995" r:id="rId3"/>
    <p:sldLayoutId id="2147483996" r:id="rId4"/>
    <p:sldLayoutId id="2147483997" r:id="rId5"/>
    <p:sldLayoutId id="2147483998" r:id="rId6"/>
    <p:sldLayoutId id="2147483999" r:id="rId7"/>
    <p:sldLayoutId id="2147484000" r:id="rId8"/>
    <p:sldLayoutId id="2147484001" r:id="rId9"/>
    <p:sldLayoutId id="2147484002" r:id="rId10"/>
    <p:sldLayoutId id="214748400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819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ea typeface="MS PGothic" pitchFamily="34" charset="-128"/>
              </a:defRPr>
            </a:lvl1pPr>
          </a:lstStyle>
          <a:p>
            <a:pPr>
              <a:defRPr/>
            </a:pPr>
            <a:fld id="{ED52A59B-97C8-4E2A-9742-4626FF3B00C6}" type="datetime1">
              <a:rPr lang="en-US" altLang="en-US"/>
              <a:pPr>
                <a:defRPr/>
              </a:pPr>
              <a:t>2/3/2021</a:t>
            </a:fld>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ea typeface="MS PGothic" pitchFamily="34" charset="-128"/>
              </a:defRPr>
            </a:lvl1pPr>
          </a:lstStyle>
          <a:p>
            <a:pPr>
              <a:defRPr/>
            </a:pPr>
            <a:endParaRPr lang="en-US"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ea typeface="MS PGothic" panose="020B0600070205080204" pitchFamily="34" charset="-128"/>
              </a:defRPr>
            </a:lvl1pPr>
          </a:lstStyle>
          <a:p>
            <a:fld id="{7DD4CEEE-7808-4E03-9AE5-74ACF83547AA}" type="slidenum">
              <a:rPr lang="en-US" altLang="en-US"/>
              <a:pPr/>
              <a:t>‹#›</a:t>
            </a:fld>
            <a:endParaRPr lang="en-US" altLang="en-US"/>
          </a:p>
        </p:txBody>
      </p:sp>
    </p:spTree>
    <p:extLst>
      <p:ext uri="{BB962C8B-B14F-4D97-AF65-F5344CB8AC3E}">
        <p14:creationId xmlns:p14="http://schemas.microsoft.com/office/powerpoint/2010/main" val="3327038216"/>
      </p:ext>
    </p:extLst>
  </p:cSld>
  <p:clrMap bg1="lt1" tx1="dk1" bg2="lt2" tx2="dk2" accent1="accent1" accent2="accent2" accent3="accent3" accent4="accent4" accent5="accent5" accent6="accent6" hlink="hlink" folHlink="folHlink"/>
  <p:sldLayoutIdLst>
    <p:sldLayoutId id="2147484005" r:id="rId1"/>
    <p:sldLayoutId id="2147484006" r:id="rId2"/>
    <p:sldLayoutId id="2147484007" r:id="rId3"/>
    <p:sldLayoutId id="2147484008" r:id="rId4"/>
    <p:sldLayoutId id="2147484009" r:id="rId5"/>
    <p:sldLayoutId id="2147484010" r:id="rId6"/>
    <p:sldLayoutId id="2147484011" r:id="rId7"/>
    <p:sldLayoutId id="2147484012" r:id="rId8"/>
    <p:sldLayoutId id="2147484013" r:id="rId9"/>
    <p:sldLayoutId id="2147484014" r:id="rId10"/>
    <p:sldLayoutId id="2147484015" r:id="rId11"/>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pitchFamily="-110" charset="-128"/>
        </a:defRPr>
      </a:lvl1pPr>
      <a:lvl2pPr algn="ctr" defTabSz="457200" rtl="0" eaLnBrk="0" fontAlgn="base" hangingPunct="0">
        <a:spcBef>
          <a:spcPct val="0"/>
        </a:spcBef>
        <a:spcAft>
          <a:spcPct val="0"/>
        </a:spcAft>
        <a:defRPr sz="4400">
          <a:solidFill>
            <a:schemeClr val="tx1"/>
          </a:solidFill>
          <a:latin typeface="Calibri" pitchFamily="-110" charset="0"/>
          <a:ea typeface="MS PGothic" pitchFamily="34" charset="-128"/>
          <a:cs typeface="ＭＳ Ｐゴシック" pitchFamily="-110" charset="-128"/>
        </a:defRPr>
      </a:lvl2pPr>
      <a:lvl3pPr algn="ctr" defTabSz="457200" rtl="0" eaLnBrk="0" fontAlgn="base" hangingPunct="0">
        <a:spcBef>
          <a:spcPct val="0"/>
        </a:spcBef>
        <a:spcAft>
          <a:spcPct val="0"/>
        </a:spcAft>
        <a:defRPr sz="4400">
          <a:solidFill>
            <a:schemeClr val="tx1"/>
          </a:solidFill>
          <a:latin typeface="Calibri" pitchFamily="-110" charset="0"/>
          <a:ea typeface="MS PGothic" pitchFamily="34" charset="-128"/>
          <a:cs typeface="ＭＳ Ｐゴシック" pitchFamily="-110" charset="-128"/>
        </a:defRPr>
      </a:lvl3pPr>
      <a:lvl4pPr algn="ctr" defTabSz="457200" rtl="0" eaLnBrk="0" fontAlgn="base" hangingPunct="0">
        <a:spcBef>
          <a:spcPct val="0"/>
        </a:spcBef>
        <a:spcAft>
          <a:spcPct val="0"/>
        </a:spcAft>
        <a:defRPr sz="4400">
          <a:solidFill>
            <a:schemeClr val="tx1"/>
          </a:solidFill>
          <a:latin typeface="Calibri" pitchFamily="-110" charset="0"/>
          <a:ea typeface="MS PGothic" pitchFamily="34" charset="-128"/>
          <a:cs typeface="ＭＳ Ｐゴシック" pitchFamily="-110" charset="-128"/>
        </a:defRPr>
      </a:lvl4pPr>
      <a:lvl5pPr algn="ctr" defTabSz="457200" rtl="0" eaLnBrk="0" fontAlgn="base" hangingPunct="0">
        <a:spcBef>
          <a:spcPct val="0"/>
        </a:spcBef>
        <a:spcAft>
          <a:spcPct val="0"/>
        </a:spcAft>
        <a:defRPr sz="4400">
          <a:solidFill>
            <a:schemeClr val="tx1"/>
          </a:solidFill>
          <a:latin typeface="Calibri" pitchFamily="-110" charset="0"/>
          <a:ea typeface="MS PGothic" pitchFamily="34" charset="-128"/>
          <a:cs typeface="ＭＳ Ｐゴシック" pitchFamily="-110" charset="-128"/>
        </a:defRPr>
      </a:lvl5pPr>
      <a:lvl6pPr marL="457200" algn="ctr" defTabSz="457200" rtl="0" fontAlgn="base">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6pPr>
      <a:lvl7pPr marL="914400" algn="ctr" defTabSz="457200" rtl="0" fontAlgn="base">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7pPr>
      <a:lvl8pPr marL="1371600" algn="ctr" defTabSz="457200" rtl="0" fontAlgn="base">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8pPr>
      <a:lvl9pPr marL="1828800" algn="ctr" defTabSz="457200" rtl="0" fontAlgn="base">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ＭＳ Ｐゴシック" pitchFamily="-110"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hangingPunct="1">
              <a:defRPr sz="1200">
                <a:solidFill>
                  <a:schemeClr val="tx1">
                    <a:tint val="75000"/>
                  </a:schemeClr>
                </a:solidFill>
              </a:defRPr>
            </a:lvl1pPr>
          </a:lstStyle>
          <a:p>
            <a:pPr>
              <a:defRPr/>
            </a:pPr>
            <a:fld id="{1D8BD707-D9CF-40AE-B4C6-C98DA3205C09}" type="datetimeFigureOut">
              <a:rPr lang="en-US"/>
              <a:pPr>
                <a:defRPr/>
              </a:pPr>
              <a:t>2/3/2021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hangingPunct="1">
              <a:defRPr sz="1200">
                <a:solidFill>
                  <a:schemeClr val="tx1">
                    <a:tint val="75000"/>
                  </a:schemeClr>
                </a:solidFill>
              </a:defRPr>
            </a:lvl1pPr>
          </a:lstStyle>
          <a:p>
            <a:pPr>
              <a:defRPr/>
            </a:pPr>
            <a:fld id="{0297860D-767A-47E7-8FB6-49453B2911E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54" tIns="45678" rIns="91354" bIns="45678" numCol="1" anchor="ctr" anchorCtr="0" compatLnSpc="1">
            <a:prstTxWarp prst="textNoShape">
              <a:avLst/>
            </a:prstTxWarp>
          </a:bodyPr>
          <a:lstStyle/>
          <a:p>
            <a:pPr lvl="0"/>
            <a:r>
              <a:rPr lang="en-US" altLang="en-US"/>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54" tIns="45678" rIns="91354" bIns="4567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354" tIns="45678" rIns="91354" bIns="45678" rtlCol="0" anchor="ctr"/>
          <a:lstStyle>
            <a:lvl1pPr algn="l" defTabSz="913544" eaLnBrk="1" hangingPunct="1">
              <a:defRPr sz="1200">
                <a:solidFill>
                  <a:prstClr val="black">
                    <a:tint val="75000"/>
                  </a:prstClr>
                </a:solidFill>
                <a:latin typeface="Arial" charset="0"/>
                <a:ea typeface="+mn-ea"/>
                <a:cs typeface="Arial" charset="0"/>
              </a:defRPr>
            </a:lvl1pPr>
          </a:lstStyle>
          <a:p>
            <a:pPr>
              <a:defRPr/>
            </a:pPr>
            <a:fld id="{DE71F009-83E1-4E92-8499-737D5377B030}" type="datetime1">
              <a:rPr lang="zh-CN" altLang="en-US"/>
              <a:pPr>
                <a:defRPr/>
              </a:pPr>
              <a:t>2021/2/3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354" tIns="45678" rIns="91354" bIns="45678" rtlCol="0" anchor="ctr"/>
          <a:lstStyle>
            <a:lvl1pPr algn="ctr" defTabSz="913544" eaLnBrk="1" hangingPunct="1">
              <a:defRPr sz="1200">
                <a:solidFill>
                  <a:prstClr val="black">
                    <a:tint val="75000"/>
                  </a:prstClr>
                </a:solidFill>
                <a:latin typeface="Arial" charset="0"/>
                <a:ea typeface="+mn-ea"/>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354" tIns="45678" rIns="91354" bIns="45678" rtlCol="0" anchor="ctr"/>
          <a:lstStyle>
            <a:lvl1pPr algn="r" defTabSz="913544" eaLnBrk="1" hangingPunct="1">
              <a:defRPr sz="1200">
                <a:solidFill>
                  <a:prstClr val="black">
                    <a:tint val="75000"/>
                  </a:prstClr>
                </a:solidFill>
                <a:latin typeface="Arial" charset="0"/>
                <a:ea typeface="+mn-ea"/>
                <a:cs typeface="Arial" charset="0"/>
              </a:defRPr>
            </a:lvl1pPr>
          </a:lstStyle>
          <a:p>
            <a:pPr>
              <a:defRPr/>
            </a:pPr>
            <a:fld id="{9E9B317A-FFC1-4240-B472-C48F5AB6991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6774" algn="ctr" rtl="0" fontAlgn="base">
        <a:spcBef>
          <a:spcPct val="0"/>
        </a:spcBef>
        <a:spcAft>
          <a:spcPct val="0"/>
        </a:spcAft>
        <a:defRPr sz="4400">
          <a:solidFill>
            <a:schemeClr val="tx1"/>
          </a:solidFill>
          <a:latin typeface="Calibri" pitchFamily="34" charset="0"/>
        </a:defRPr>
      </a:lvl6pPr>
      <a:lvl7pPr marL="913544" algn="ctr" rtl="0" fontAlgn="base">
        <a:spcBef>
          <a:spcPct val="0"/>
        </a:spcBef>
        <a:spcAft>
          <a:spcPct val="0"/>
        </a:spcAft>
        <a:defRPr sz="4400">
          <a:solidFill>
            <a:schemeClr val="tx1"/>
          </a:solidFill>
          <a:latin typeface="Calibri" pitchFamily="34" charset="0"/>
        </a:defRPr>
      </a:lvl7pPr>
      <a:lvl8pPr marL="1370319" algn="ctr" rtl="0" fontAlgn="base">
        <a:spcBef>
          <a:spcPct val="0"/>
        </a:spcBef>
        <a:spcAft>
          <a:spcPct val="0"/>
        </a:spcAft>
        <a:defRPr sz="4400">
          <a:solidFill>
            <a:schemeClr val="tx1"/>
          </a:solidFill>
          <a:latin typeface="Calibri" pitchFamily="34" charset="0"/>
        </a:defRPr>
      </a:lvl8pPr>
      <a:lvl9pPr marL="1827089" algn="ctr" rtl="0" fontAlgn="base">
        <a:spcBef>
          <a:spcPct val="0"/>
        </a:spcBef>
        <a:spcAft>
          <a:spcPct val="0"/>
        </a:spcAft>
        <a:defRPr sz="4400">
          <a:solidFill>
            <a:schemeClr val="tx1"/>
          </a:solidFill>
          <a:latin typeface="Calibri" pitchFamily="34" charset="0"/>
        </a:defRPr>
      </a:lvl9pPr>
    </p:titleStyle>
    <p:bodyStyle>
      <a:lvl1pPr marL="341313" indent="-341313"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1363" indent="-284163"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1413" indent="-227013"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4225"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2248" indent="-228387" algn="l" defTabSz="91354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022" indent="-228387" algn="l" defTabSz="91354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5793" indent="-228387" algn="l" defTabSz="91354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564" indent="-228387" algn="l" defTabSz="91354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544" rtl="0" eaLnBrk="1" latinLnBrk="0" hangingPunct="1">
        <a:defRPr sz="1800" kern="1200">
          <a:solidFill>
            <a:schemeClr val="tx1"/>
          </a:solidFill>
          <a:latin typeface="+mn-lt"/>
          <a:ea typeface="+mn-ea"/>
          <a:cs typeface="+mn-cs"/>
        </a:defRPr>
      </a:lvl1pPr>
      <a:lvl2pPr marL="456774" algn="l" defTabSz="913544" rtl="0" eaLnBrk="1" latinLnBrk="0" hangingPunct="1">
        <a:defRPr sz="1800" kern="1200">
          <a:solidFill>
            <a:schemeClr val="tx1"/>
          </a:solidFill>
          <a:latin typeface="+mn-lt"/>
          <a:ea typeface="+mn-ea"/>
          <a:cs typeface="+mn-cs"/>
        </a:defRPr>
      </a:lvl2pPr>
      <a:lvl3pPr marL="913544" algn="l" defTabSz="913544" rtl="0" eaLnBrk="1" latinLnBrk="0" hangingPunct="1">
        <a:defRPr sz="1800" kern="1200">
          <a:solidFill>
            <a:schemeClr val="tx1"/>
          </a:solidFill>
          <a:latin typeface="+mn-lt"/>
          <a:ea typeface="+mn-ea"/>
          <a:cs typeface="+mn-cs"/>
        </a:defRPr>
      </a:lvl3pPr>
      <a:lvl4pPr marL="1370319" algn="l" defTabSz="913544" rtl="0" eaLnBrk="1" latinLnBrk="0" hangingPunct="1">
        <a:defRPr sz="1800" kern="1200">
          <a:solidFill>
            <a:schemeClr val="tx1"/>
          </a:solidFill>
          <a:latin typeface="+mn-lt"/>
          <a:ea typeface="+mn-ea"/>
          <a:cs typeface="+mn-cs"/>
        </a:defRPr>
      </a:lvl4pPr>
      <a:lvl5pPr marL="1827089" algn="l" defTabSz="913544" rtl="0" eaLnBrk="1" latinLnBrk="0" hangingPunct="1">
        <a:defRPr sz="1800" kern="1200">
          <a:solidFill>
            <a:schemeClr val="tx1"/>
          </a:solidFill>
          <a:latin typeface="+mn-lt"/>
          <a:ea typeface="+mn-ea"/>
          <a:cs typeface="+mn-cs"/>
        </a:defRPr>
      </a:lvl5pPr>
      <a:lvl6pPr marL="2283864" algn="l" defTabSz="913544" rtl="0" eaLnBrk="1" latinLnBrk="0" hangingPunct="1">
        <a:defRPr sz="1800" kern="1200">
          <a:solidFill>
            <a:schemeClr val="tx1"/>
          </a:solidFill>
          <a:latin typeface="+mn-lt"/>
          <a:ea typeface="+mn-ea"/>
          <a:cs typeface="+mn-cs"/>
        </a:defRPr>
      </a:lvl6pPr>
      <a:lvl7pPr marL="2740634" algn="l" defTabSz="913544" rtl="0" eaLnBrk="1" latinLnBrk="0" hangingPunct="1">
        <a:defRPr sz="1800" kern="1200">
          <a:solidFill>
            <a:schemeClr val="tx1"/>
          </a:solidFill>
          <a:latin typeface="+mn-lt"/>
          <a:ea typeface="+mn-ea"/>
          <a:cs typeface="+mn-cs"/>
        </a:defRPr>
      </a:lvl7pPr>
      <a:lvl8pPr marL="3197408" algn="l" defTabSz="913544" rtl="0" eaLnBrk="1" latinLnBrk="0" hangingPunct="1">
        <a:defRPr sz="1800" kern="1200">
          <a:solidFill>
            <a:schemeClr val="tx1"/>
          </a:solidFill>
          <a:latin typeface="+mn-lt"/>
          <a:ea typeface="+mn-ea"/>
          <a:cs typeface="+mn-cs"/>
        </a:defRPr>
      </a:lvl8pPr>
      <a:lvl9pPr marL="3654179" algn="l" defTabSz="913544"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512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ea typeface="ＭＳ Ｐゴシック" pitchFamily="-110" charset="-128"/>
              </a:defRPr>
            </a:lvl1pPr>
          </a:lstStyle>
          <a:p>
            <a:pPr>
              <a:defRPr/>
            </a:pPr>
            <a:fld id="{3D8B1F03-E7F4-41CF-94B4-DCE470761B5E}" type="datetime1">
              <a:rPr lang="en-US"/>
              <a:pPr>
                <a:defRPr/>
              </a:pPr>
              <a:t>2/3/2021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ea typeface="ＭＳ Ｐゴシック" pitchFamily="-110" charset="-128"/>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8686E8F0-1198-4004-858A-A71083A96291}" type="slidenum">
              <a:rPr lang="en-US" altLang="en-US"/>
              <a:pPr/>
              <a:t>‹#›</a:t>
            </a:fld>
            <a:endParaRPr lang="en-US" altLang="en-US"/>
          </a:p>
        </p:txBody>
      </p:sp>
    </p:spTree>
    <p:extLst>
      <p:ext uri="{BB962C8B-B14F-4D97-AF65-F5344CB8AC3E}">
        <p14:creationId xmlns:p14="http://schemas.microsoft.com/office/powerpoint/2010/main" val="136853576"/>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110" charset="-128"/>
          <a:cs typeface="ＭＳ Ｐゴシック" pitchFamily="-110" charset="-128"/>
        </a:defRPr>
      </a:lvl1pPr>
      <a:lvl2pPr algn="ctr" defTabSz="457200" rtl="0" eaLnBrk="0" fontAlgn="base" hangingPunct="0">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2pPr>
      <a:lvl3pPr algn="ctr" defTabSz="457200" rtl="0" eaLnBrk="0" fontAlgn="base" hangingPunct="0">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3pPr>
      <a:lvl4pPr algn="ctr" defTabSz="457200" rtl="0" eaLnBrk="0" fontAlgn="base" hangingPunct="0">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4pPr>
      <a:lvl5pPr algn="ctr" defTabSz="457200" rtl="0" eaLnBrk="0" fontAlgn="base" hangingPunct="0">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5pPr>
      <a:lvl6pPr marL="457200" algn="ctr" defTabSz="457200" rtl="0" fontAlgn="base">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6pPr>
      <a:lvl7pPr marL="914400" algn="ctr" defTabSz="457200" rtl="0" fontAlgn="base">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7pPr>
      <a:lvl8pPr marL="1371600" algn="ctr" defTabSz="457200" rtl="0" fontAlgn="base">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8pPr>
      <a:lvl9pPr marL="1828800" algn="ctr" defTabSz="457200" rtl="0" fontAlgn="base">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itchFamily="-110" charset="-128"/>
          <a:cs typeface="ＭＳ Ｐゴシック" pitchFamily="-110"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itchFamily="-110"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itchFamily="-110"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110"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110"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strip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Line 3"/>
          <p:cNvSpPr>
            <a:spLocks noChangeShapeType="1"/>
          </p:cNvSpPr>
          <p:nvPr/>
        </p:nvSpPr>
        <p:spPr bwMode="auto">
          <a:xfrm>
            <a:off x="1447800" y="6586538"/>
            <a:ext cx="6527800" cy="0"/>
          </a:xfrm>
          <a:prstGeom prst="line">
            <a:avLst/>
          </a:prstGeom>
          <a:noFill/>
          <a:ln w="85725">
            <a:solidFill>
              <a:srgbClr val="2101DF"/>
            </a:solidFill>
            <a:round/>
            <a:headEnd/>
            <a:tailEnd/>
          </a:ln>
          <a:effectLst/>
        </p:spPr>
        <p:txBody>
          <a:bodyPr/>
          <a:lstStyle/>
          <a:p>
            <a:pPr>
              <a:defRPr/>
            </a:pPr>
            <a:endParaRPr lang="en-US">
              <a:latin typeface="Arial" charset="0"/>
            </a:endParaRPr>
          </a:p>
        </p:txBody>
      </p:sp>
      <p:sp>
        <p:nvSpPr>
          <p:cNvPr id="1028" name="Line 4"/>
          <p:cNvSpPr>
            <a:spLocks noChangeShapeType="1"/>
          </p:cNvSpPr>
          <p:nvPr/>
        </p:nvSpPr>
        <p:spPr bwMode="auto">
          <a:xfrm>
            <a:off x="1992313" y="6715125"/>
            <a:ext cx="5867400" cy="0"/>
          </a:xfrm>
          <a:prstGeom prst="line">
            <a:avLst/>
          </a:prstGeom>
          <a:noFill/>
          <a:ln w="85725">
            <a:solidFill>
              <a:srgbClr val="FF812B"/>
            </a:solidFill>
            <a:round/>
            <a:headEnd/>
            <a:tailEnd/>
          </a:ln>
          <a:effectLst/>
        </p:spPr>
        <p:txBody>
          <a:bodyPr/>
          <a:lstStyle/>
          <a:p>
            <a:pPr>
              <a:defRPr/>
            </a:pPr>
            <a:endParaRPr lang="en-US">
              <a:latin typeface="Arial" charset="0"/>
            </a:endParaRPr>
          </a:p>
        </p:txBody>
      </p:sp>
      <p:pic>
        <p:nvPicPr>
          <p:cNvPr id="2053" name="Picture 5" descr="largeBlueWM"/>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Oval 6"/>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a:effectLst/>
        </p:spPr>
        <p:txBody>
          <a:bodyPr wrap="none" anchor="ctr"/>
          <a:lstStyle/>
          <a:p>
            <a:pPr>
              <a:defRPr/>
            </a:pPr>
            <a:endParaRPr lang="en-US">
              <a:latin typeface="Arial" charset="0"/>
            </a:endParaRPr>
          </a:p>
        </p:txBody>
      </p:sp>
      <p:sp>
        <p:nvSpPr>
          <p:cNvPr id="1031" name="Oval 7"/>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a:effectLst/>
        </p:spPr>
        <p:txBody>
          <a:bodyPr wrap="none" anchor="ctr"/>
          <a:lstStyle/>
          <a:p>
            <a:pPr>
              <a:defRPr/>
            </a:pPr>
            <a:endParaRPr lang="en-US">
              <a:latin typeface="Arial" charset="0"/>
            </a:endParaRPr>
          </a:p>
        </p:txBody>
      </p:sp>
    </p:spTree>
    <p:extLst>
      <p:ext uri="{BB962C8B-B14F-4D97-AF65-F5344CB8AC3E}">
        <p14:creationId xmlns:p14="http://schemas.microsoft.com/office/powerpoint/2010/main" val="1801370730"/>
      </p:ext>
    </p:extLst>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5123"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solidFill>
                  <a:srgbClr val="000000"/>
                </a:solidFill>
              </a:defRPr>
            </a:lvl1pPr>
          </a:lstStyle>
          <a:p>
            <a:pPr>
              <a:defRPr/>
            </a:pPr>
            <a:fld id="{8F0AA9FA-E1AD-4840-BAB8-74E3BB8CAAF3}" type="slidenum">
              <a:rPr lang="en-US" altLang="en-US"/>
              <a:pPr>
                <a:defRPr/>
              </a:pPr>
              <a:t>‹#›</a:t>
            </a:fld>
            <a:endParaRPr lang="en-US" altLang="en-US"/>
          </a:p>
        </p:txBody>
      </p:sp>
    </p:spTree>
    <p:extLst>
      <p:ext uri="{BB962C8B-B14F-4D97-AF65-F5344CB8AC3E}">
        <p14:creationId xmlns:p14="http://schemas.microsoft.com/office/powerpoint/2010/main" val="659418033"/>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8195"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defTabSz="914400" eaLnBrk="1" hangingPunct="1">
              <a:defRPr sz="1400" b="0">
                <a:solidFill>
                  <a:srgbClr val="000000"/>
                </a:solidFill>
                <a:latin typeface="Arial" charset="0"/>
                <a:ea typeface="+mn-ea"/>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defTabSz="914400" eaLnBrk="1" hangingPunct="1">
              <a:defRPr sz="1400" b="0">
                <a:solidFill>
                  <a:srgbClr val="000000"/>
                </a:solidFill>
                <a:latin typeface="Arial" charset="0"/>
                <a:ea typeface="+mn-ea"/>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smtClean="0">
                <a:solidFill>
                  <a:srgbClr val="000000"/>
                </a:solidFill>
              </a:defRPr>
            </a:lvl1pPr>
          </a:lstStyle>
          <a:p>
            <a:pPr>
              <a:defRPr/>
            </a:pPr>
            <a:fld id="{3F4A7C2A-4583-4B39-B380-D6AF47828836}" type="slidenum">
              <a:rPr lang="en-US" altLang="en-US"/>
              <a:pPr>
                <a:defRPr/>
              </a:pPr>
              <a:t>‹#›</a:t>
            </a:fld>
            <a:endParaRPr lang="en-US" altLang="en-US"/>
          </a:p>
        </p:txBody>
      </p:sp>
    </p:spTree>
    <p:extLst>
      <p:ext uri="{BB962C8B-B14F-4D97-AF65-F5344CB8AC3E}">
        <p14:creationId xmlns:p14="http://schemas.microsoft.com/office/powerpoint/2010/main" val="2626282210"/>
      </p:ext>
    </p:extLst>
  </p:cSld>
  <p:clrMap bg1="lt1" tx1="dk1" bg2="lt2" tx2="dk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 id="2147483912" r:id="rId6"/>
    <p:sldLayoutId id="2147483913" r:id="rId7"/>
    <p:sldLayoutId id="2147483914" r:id="rId8"/>
    <p:sldLayoutId id="2147483915" r:id="rId9"/>
    <p:sldLayoutId id="2147483916" r:id="rId10"/>
    <p:sldLayoutId id="2147483917" r:id="rId11"/>
    <p:sldLayoutId id="2147483918"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150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b="0">
                <a:solidFill>
                  <a:prstClr val="black">
                    <a:tint val="75000"/>
                  </a:prstClr>
                </a:solidFill>
                <a:latin typeface="Calibri"/>
              </a:defRPr>
            </a:lvl1pPr>
          </a:lstStyle>
          <a:p>
            <a:pPr>
              <a:defRPr/>
            </a:pPr>
            <a:fld id="{852D262C-C514-4F4D-B1D4-F420FA411536}" type="datetime1">
              <a:rPr lang="en-US"/>
              <a:pPr>
                <a:defRPr/>
              </a:pPr>
              <a:t>2/3/2021</a:t>
            </a:fld>
            <a:endParaRPr 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b="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146D293F-6842-4425-9759-620C419A69F5}" type="slidenum">
              <a:rPr lang="en-US" altLang="en-US"/>
              <a:pPr/>
              <a:t>‹#›</a:t>
            </a:fld>
            <a:endParaRPr lang="en-US" altLang="en-US"/>
          </a:p>
        </p:txBody>
      </p:sp>
    </p:spTree>
    <p:extLst>
      <p:ext uri="{BB962C8B-B14F-4D97-AF65-F5344CB8AC3E}">
        <p14:creationId xmlns:p14="http://schemas.microsoft.com/office/powerpoint/2010/main" val="2508773410"/>
      </p:ext>
    </p:extLst>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F502F54C-06B6-40BA-B43A-D7984961D671}" type="datetimeFigureOut">
              <a:rPr lang="en-US"/>
              <a:pPr>
                <a:defRPr/>
              </a:pPr>
              <a:t>2/3/2021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D0836D57-5292-4AD6-AAE6-8AC432325C35}" type="slidenum">
              <a:rPr lang="en-US" altLang="en-US"/>
              <a:pPr/>
              <a:t>‹#›</a:t>
            </a:fld>
            <a:endParaRPr lang="en-US" altLang="en-US"/>
          </a:p>
        </p:txBody>
      </p:sp>
    </p:spTree>
    <p:extLst>
      <p:ext uri="{BB962C8B-B14F-4D97-AF65-F5344CB8AC3E}">
        <p14:creationId xmlns:p14="http://schemas.microsoft.com/office/powerpoint/2010/main" val="1345118976"/>
      </p:ext>
    </p:extLst>
  </p:cSld>
  <p:clrMap bg1="lt1" tx1="dk1" bg2="lt2" tx2="dk2" accent1="accent1" accent2="accent2" accent3="accent3" accent4="accent4" accent5="accent5" accent6="accent6" hlink="hlink" folHlink="folHlink"/>
  <p:sldLayoutIdLst>
    <p:sldLayoutId id="2147483932" r:id="rId1"/>
    <p:sldLayoutId id="2147483933" r:id="rId2"/>
    <p:sldLayoutId id="2147483934" r:id="rId3"/>
    <p:sldLayoutId id="2147483935" r:id="rId4"/>
    <p:sldLayoutId id="2147483936" r:id="rId5"/>
    <p:sldLayoutId id="2147483937" r:id="rId6"/>
    <p:sldLayoutId id="2147483938" r:id="rId7"/>
    <p:sldLayoutId id="2147483939" r:id="rId8"/>
    <p:sldLayoutId id="2147483940" r:id="rId9"/>
    <p:sldLayoutId id="2147483941" r:id="rId10"/>
    <p:sldLayoutId id="214748394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5.xml"/><Relationship Id="rId5" Type="http://schemas.openxmlformats.org/officeDocument/2006/relationships/image" Target="../media/image1.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1.png"/><Relationship Id="rId2" Type="http://schemas.openxmlformats.org/officeDocument/2006/relationships/slideLayout" Target="../slideLayouts/slideLayout64.xml"/><Relationship Id="rId1" Type="http://schemas.openxmlformats.org/officeDocument/2006/relationships/vmlDrawing" Target="../drawings/vmlDrawing2.vml"/><Relationship Id="rId6" Type="http://schemas.openxmlformats.org/officeDocument/2006/relationships/image" Target="../media/image2.png"/><Relationship Id="rId5" Type="http://schemas.openxmlformats.org/officeDocument/2006/relationships/image" Target="../media/image11.png"/><Relationship Id="rId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5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3.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6.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98.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98.xml"/><Relationship Id="rId5" Type="http://schemas.openxmlformats.org/officeDocument/2006/relationships/image" Target="../media/image24.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109.xml"/><Relationship Id="rId5" Type="http://schemas.openxmlformats.org/officeDocument/2006/relationships/image" Target="../media/image2.png"/><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20.xml"/><Relationship Id="rId5" Type="http://schemas.openxmlformats.org/officeDocument/2006/relationships/image" Target="../media/image26.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1.xml"/><Relationship Id="rId7" Type="http://schemas.openxmlformats.org/officeDocument/2006/relationships/image" Target="../media/image2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1.xml"/><Relationship Id="rId7" Type="http://schemas.openxmlformats.org/officeDocument/2006/relationships/image" Target="../media/image28.png"/><Relationship Id="rId2" Type="http://schemas.openxmlformats.org/officeDocument/2006/relationships/video" Target="../media/media2.wmv"/><Relationship Id="rId1" Type="http://schemas.microsoft.com/office/2007/relationships/media" Target="../media/media2.wmv"/><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2.png"/><Relationship Id="rId2" Type="http://schemas.openxmlformats.org/officeDocument/2006/relationships/slideLayout" Target="../slideLayouts/slideLayout30.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oleObject" Target="../embeddings/oleObject1.bin"/><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49.xml"/><Relationship Id="rId5" Type="http://schemas.openxmlformats.org/officeDocument/2006/relationships/image" Target="../media/image29.jpeg"/><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40.png"/><Relationship Id="rId5" Type="http://schemas.openxmlformats.org/officeDocument/2006/relationships/oleObject" Target="../embeddings/oleObject3.bin"/><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3.xml"/><Relationship Id="rId1" Type="http://schemas.openxmlformats.org/officeDocument/2006/relationships/vmlDrawing" Target="../drawings/vmlDrawing4.vml"/><Relationship Id="rId5" Type="http://schemas.openxmlformats.org/officeDocument/2006/relationships/image" Target="../media/image42.emf"/><Relationship Id="rId4" Type="http://schemas.openxmlformats.org/officeDocument/2006/relationships/oleObject" Target="../embeddings/oleObject4.bin"/></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Line 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35" name="Line 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36"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D3FF527A-7BE2-4C41-BFD0-756971F07332}" type="slidenum">
              <a:rPr lang="en-US" altLang="en-US" sz="1200">
                <a:solidFill>
                  <a:srgbClr val="FF6600"/>
                </a:solidFill>
                <a:latin typeface="Times New Roman" panose="02020603050405020304" pitchFamily="18" charset="0"/>
              </a:rPr>
              <a:pPr algn="ctr" eaLnBrk="1" hangingPunct="1">
                <a:spcBef>
                  <a:spcPct val="0"/>
                </a:spcBef>
                <a:buFontTx/>
                <a:buNone/>
              </a:pPr>
              <a:t>1</a:t>
            </a:fld>
            <a:endParaRPr lang="en-US" altLang="en-US" sz="1200">
              <a:solidFill>
                <a:srgbClr val="FF6600"/>
              </a:solidFill>
              <a:latin typeface="Times New Roman" panose="02020603050405020304" pitchFamily="18" charset="0"/>
            </a:endParaRPr>
          </a:p>
        </p:txBody>
      </p:sp>
      <p:pic>
        <p:nvPicPr>
          <p:cNvPr id="18437" name="Picture 8"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9" name="Text Box 10"/>
          <p:cNvSpPr txBox="1">
            <a:spLocks noChangeArrowheads="1"/>
          </p:cNvSpPr>
          <p:nvPr/>
        </p:nvSpPr>
        <p:spPr bwMode="auto">
          <a:xfrm>
            <a:off x="1190625" y="1908235"/>
            <a:ext cx="7086600" cy="301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5400" b="1" dirty="0">
                <a:solidFill>
                  <a:srgbClr val="0000FF"/>
                </a:solidFill>
                <a:latin typeface="Arial" panose="020B0604020202020204" pitchFamily="34" charset="0"/>
                <a:cs typeface="Times New Roman" panose="02020603050405020304" pitchFamily="18" charset="0"/>
              </a:rPr>
              <a:t>2. Incidence of Lightning to Areas and Structures</a:t>
            </a:r>
          </a:p>
          <a:p>
            <a:pPr algn="ctr" eaLnBrk="1" hangingPunct="1">
              <a:spcBef>
                <a:spcPct val="0"/>
              </a:spcBef>
              <a:buFontTx/>
              <a:buNone/>
            </a:pPr>
            <a:endParaRPr lang="en-US" altLang="en-US" sz="2800" b="1" dirty="0">
              <a:solidFill>
                <a:srgbClr val="0000FF"/>
              </a:solidFill>
              <a:latin typeface="Arial" panose="020B0604020202020204" pitchFamily="34" charset="0"/>
              <a:cs typeface="Arial" panose="020B0604020202020204" pitchFamily="34" charset="0"/>
            </a:endParaRPr>
          </a:p>
        </p:txBody>
      </p:sp>
      <p:sp>
        <p:nvSpPr>
          <p:cNvPr id="18440" name="Oval 6"/>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18441" name="Oval 7"/>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ext Box 2"/>
          <p:cNvSpPr txBox="1">
            <a:spLocks noChangeArrowheads="1"/>
          </p:cNvSpPr>
          <p:nvPr/>
        </p:nvSpPr>
        <p:spPr bwMode="auto">
          <a:xfrm>
            <a:off x="777990" y="5810777"/>
            <a:ext cx="836601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Sequence of events in </a:t>
            </a:r>
            <a:r>
              <a:rPr kumimoji="0" lang="en-US" altLang="en-US" sz="1800" b="1" i="0" u="none" strike="noStrike" kern="1200" cap="none" spc="0" normalizeH="0" baseline="0" noProof="0" dirty="0">
                <a:ln>
                  <a:noFill/>
                </a:ln>
                <a:solidFill>
                  <a:srgbClr val="990000"/>
                </a:solidFill>
                <a:effectLst/>
                <a:uLnTx/>
                <a:uFillTx/>
                <a:latin typeface="Arial" panose="020B0604020202020204" pitchFamily="34" charset="0"/>
                <a:ea typeface="ＭＳ Ｐゴシック" panose="020B0600070205080204" pitchFamily="34" charset="-128"/>
                <a:cs typeface="+mn-cs"/>
              </a:rPr>
              <a:t>classical</a:t>
            </a:r>
            <a:r>
              <a:rPr kumimoji="0" lang="en-US" altLang="en-US" sz="1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 (grounded-wire) negative rocket-triggered lightning (</a:t>
            </a:r>
            <a:r>
              <a:rPr kumimoji="0" lang="en-US" altLang="en-US" sz="1800" b="1" i="0" u="none" strike="noStrike" kern="1200" cap="none" spc="0" normalizeH="0" baseline="0" noProof="0" dirty="0">
                <a:ln>
                  <a:noFill/>
                </a:ln>
                <a:solidFill>
                  <a:srgbClr val="990000"/>
                </a:solidFill>
                <a:effectLst/>
                <a:uLnTx/>
                <a:uFillTx/>
                <a:latin typeface="Arial" panose="020B0604020202020204" pitchFamily="34" charset="0"/>
                <a:ea typeface="ＭＳ Ｐゴシック" panose="020B0600070205080204" pitchFamily="34" charset="-128"/>
                <a:cs typeface="+mn-cs"/>
              </a:rPr>
              <a:t>rocket is needed only to extend the wire to a height of a few hundred meters</a:t>
            </a:r>
            <a:r>
              <a:rPr kumimoji="0" lang="en-US" altLang="en-US" sz="1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 Adapted from Rakov (1999).</a:t>
            </a:r>
          </a:p>
        </p:txBody>
      </p:sp>
      <p:grpSp>
        <p:nvGrpSpPr>
          <p:cNvPr id="114691" name="Group 4"/>
          <p:cNvGrpSpPr>
            <a:grpSpLocks/>
          </p:cNvGrpSpPr>
          <p:nvPr/>
        </p:nvGrpSpPr>
        <p:grpSpPr bwMode="auto">
          <a:xfrm>
            <a:off x="677863" y="457200"/>
            <a:ext cx="8466137" cy="5386388"/>
            <a:chOff x="427" y="288"/>
            <a:chExt cx="5333" cy="3393"/>
          </a:xfrm>
        </p:grpSpPr>
        <p:sp>
          <p:nvSpPr>
            <p:cNvPr id="114698" name="Line 5"/>
            <p:cNvSpPr>
              <a:spLocks noChangeShapeType="1"/>
            </p:cNvSpPr>
            <p:nvPr/>
          </p:nvSpPr>
          <p:spPr bwMode="auto">
            <a:xfrm>
              <a:off x="480" y="288"/>
              <a:ext cx="5280" cy="0"/>
            </a:xfrm>
            <a:prstGeom prst="line">
              <a:avLst/>
            </a:prstGeom>
            <a:noFill/>
            <a:ln w="19050">
              <a:solidFill>
                <a:srgbClr val="FF4A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itchFamily="34" charset="-128"/>
                <a:cs typeface="+mn-cs"/>
              </a:endParaRPr>
            </a:p>
          </p:txBody>
        </p:sp>
        <p:pic>
          <p:nvPicPr>
            <p:cNvPr id="114699" name="Picture 6" descr="sequence of event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7" y="639"/>
              <a:ext cx="4894" cy="3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4700" name="Group 7"/>
            <p:cNvGrpSpPr>
              <a:grpSpLocks/>
            </p:cNvGrpSpPr>
            <p:nvPr/>
          </p:nvGrpSpPr>
          <p:grpSpPr bwMode="auto">
            <a:xfrm>
              <a:off x="1772" y="750"/>
              <a:ext cx="3002" cy="1752"/>
              <a:chOff x="1772" y="750"/>
              <a:chExt cx="3002" cy="1752"/>
            </a:xfrm>
          </p:grpSpPr>
          <p:sp>
            <p:nvSpPr>
              <p:cNvPr id="114713" name="Freeform 8"/>
              <p:cNvSpPr>
                <a:spLocks/>
              </p:cNvSpPr>
              <p:nvPr/>
            </p:nvSpPr>
            <p:spPr bwMode="auto">
              <a:xfrm>
                <a:off x="1772" y="1868"/>
                <a:ext cx="43" cy="192"/>
              </a:xfrm>
              <a:custGeom>
                <a:avLst/>
                <a:gdLst>
                  <a:gd name="T0" fmla="*/ 5 w 44"/>
                  <a:gd name="T1" fmla="*/ 0 h 174"/>
                  <a:gd name="T2" fmla="*/ 2 w 44"/>
                  <a:gd name="T3" fmla="*/ 413 h 174"/>
                  <a:gd name="T4" fmla="*/ 19 w 44"/>
                  <a:gd name="T5" fmla="*/ 1706 h 174"/>
                  <a:gd name="T6" fmla="*/ 22 w 44"/>
                  <a:gd name="T7" fmla="*/ 2740 h 174"/>
                  <a:gd name="T8" fmla="*/ 22 w 44"/>
                  <a:gd name="T9" fmla="*/ 3023 h 174"/>
                  <a:gd name="T10" fmla="*/ 0 60000 65536"/>
                  <a:gd name="T11" fmla="*/ 0 60000 65536"/>
                  <a:gd name="T12" fmla="*/ 0 60000 65536"/>
                  <a:gd name="T13" fmla="*/ 0 60000 65536"/>
                  <a:gd name="T14" fmla="*/ 0 60000 65536"/>
                  <a:gd name="T15" fmla="*/ 0 w 44"/>
                  <a:gd name="T16" fmla="*/ 0 h 174"/>
                  <a:gd name="T17" fmla="*/ 44 w 44"/>
                  <a:gd name="T18" fmla="*/ 174 h 174"/>
                </a:gdLst>
                <a:ahLst/>
                <a:cxnLst>
                  <a:cxn ang="T10">
                    <a:pos x="T0" y="T1"/>
                  </a:cxn>
                  <a:cxn ang="T11">
                    <a:pos x="T2" y="T3"/>
                  </a:cxn>
                  <a:cxn ang="T12">
                    <a:pos x="T4" y="T5"/>
                  </a:cxn>
                  <a:cxn ang="T13">
                    <a:pos x="T6" y="T7"/>
                  </a:cxn>
                  <a:cxn ang="T14">
                    <a:pos x="T8" y="T9"/>
                  </a:cxn>
                </a:cxnLst>
                <a:rect l="T15" t="T16" r="T17" b="T18"/>
                <a:pathLst>
                  <a:path w="44" h="174">
                    <a:moveTo>
                      <a:pt x="5" y="0"/>
                    </a:moveTo>
                    <a:cubicBezTo>
                      <a:pt x="2" y="4"/>
                      <a:pt x="0" y="8"/>
                      <a:pt x="2" y="24"/>
                    </a:cubicBezTo>
                    <a:cubicBezTo>
                      <a:pt x="4" y="40"/>
                      <a:pt x="13" y="77"/>
                      <a:pt x="19" y="99"/>
                    </a:cubicBezTo>
                    <a:cubicBezTo>
                      <a:pt x="25" y="121"/>
                      <a:pt x="36" y="146"/>
                      <a:pt x="40" y="158"/>
                    </a:cubicBezTo>
                    <a:cubicBezTo>
                      <a:pt x="44" y="170"/>
                      <a:pt x="42" y="172"/>
                      <a:pt x="41" y="174"/>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itchFamily="34" charset="-128"/>
                  <a:cs typeface="+mn-cs"/>
                </a:endParaRPr>
              </a:p>
            </p:txBody>
          </p:sp>
          <p:sp>
            <p:nvSpPr>
              <p:cNvPr id="114714" name="Freeform 9"/>
              <p:cNvSpPr>
                <a:spLocks/>
              </p:cNvSpPr>
              <p:nvPr/>
            </p:nvSpPr>
            <p:spPr bwMode="auto">
              <a:xfrm rot="-8682105">
                <a:off x="1802" y="1729"/>
                <a:ext cx="64" cy="230"/>
              </a:xfrm>
              <a:custGeom>
                <a:avLst/>
                <a:gdLst>
                  <a:gd name="T0" fmla="*/ 258047 w 44"/>
                  <a:gd name="T1" fmla="*/ 0 h 174"/>
                  <a:gd name="T2" fmla="*/ 107984 w 44"/>
                  <a:gd name="T3" fmla="*/ 79661 h 174"/>
                  <a:gd name="T4" fmla="*/ 1022646 w 44"/>
                  <a:gd name="T5" fmla="*/ 324805 h 174"/>
                  <a:gd name="T6" fmla="*/ 2068400 w 44"/>
                  <a:gd name="T7" fmla="*/ 515526 h 174"/>
                  <a:gd name="T8" fmla="*/ 2163615 w 44"/>
                  <a:gd name="T9" fmla="*/ 568647 h 174"/>
                  <a:gd name="T10" fmla="*/ 0 60000 65536"/>
                  <a:gd name="T11" fmla="*/ 0 60000 65536"/>
                  <a:gd name="T12" fmla="*/ 0 60000 65536"/>
                  <a:gd name="T13" fmla="*/ 0 60000 65536"/>
                  <a:gd name="T14" fmla="*/ 0 60000 65536"/>
                  <a:gd name="T15" fmla="*/ 0 w 44"/>
                  <a:gd name="T16" fmla="*/ 0 h 174"/>
                  <a:gd name="T17" fmla="*/ 44 w 44"/>
                  <a:gd name="T18" fmla="*/ 174 h 174"/>
                </a:gdLst>
                <a:ahLst/>
                <a:cxnLst>
                  <a:cxn ang="T10">
                    <a:pos x="T0" y="T1"/>
                  </a:cxn>
                  <a:cxn ang="T11">
                    <a:pos x="T2" y="T3"/>
                  </a:cxn>
                  <a:cxn ang="T12">
                    <a:pos x="T4" y="T5"/>
                  </a:cxn>
                  <a:cxn ang="T13">
                    <a:pos x="T6" y="T7"/>
                  </a:cxn>
                  <a:cxn ang="T14">
                    <a:pos x="T8" y="T9"/>
                  </a:cxn>
                </a:cxnLst>
                <a:rect l="T15" t="T16" r="T17" b="T18"/>
                <a:pathLst>
                  <a:path w="44" h="174">
                    <a:moveTo>
                      <a:pt x="5" y="0"/>
                    </a:moveTo>
                    <a:cubicBezTo>
                      <a:pt x="2" y="4"/>
                      <a:pt x="0" y="8"/>
                      <a:pt x="2" y="24"/>
                    </a:cubicBezTo>
                    <a:cubicBezTo>
                      <a:pt x="4" y="40"/>
                      <a:pt x="13" y="77"/>
                      <a:pt x="19" y="99"/>
                    </a:cubicBezTo>
                    <a:cubicBezTo>
                      <a:pt x="25" y="121"/>
                      <a:pt x="36" y="146"/>
                      <a:pt x="40" y="158"/>
                    </a:cubicBezTo>
                    <a:cubicBezTo>
                      <a:pt x="44" y="170"/>
                      <a:pt x="42" y="172"/>
                      <a:pt x="41" y="174"/>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itchFamily="34" charset="-128"/>
                  <a:cs typeface="+mn-cs"/>
                </a:endParaRPr>
              </a:p>
            </p:txBody>
          </p:sp>
          <p:sp>
            <p:nvSpPr>
              <p:cNvPr id="114715" name="Freeform 10"/>
              <p:cNvSpPr>
                <a:spLocks/>
              </p:cNvSpPr>
              <p:nvPr/>
            </p:nvSpPr>
            <p:spPr bwMode="auto">
              <a:xfrm>
                <a:off x="2510" y="760"/>
                <a:ext cx="85" cy="1310"/>
              </a:xfrm>
              <a:custGeom>
                <a:avLst/>
                <a:gdLst>
                  <a:gd name="T0" fmla="*/ 66 w 85"/>
                  <a:gd name="T1" fmla="*/ 0 h 1310"/>
                  <a:gd name="T2" fmla="*/ 68 w 85"/>
                  <a:gd name="T3" fmla="*/ 46 h 1310"/>
                  <a:gd name="T4" fmla="*/ 70 w 85"/>
                  <a:gd name="T5" fmla="*/ 80 h 1310"/>
                  <a:gd name="T6" fmla="*/ 76 w 85"/>
                  <a:gd name="T7" fmla="*/ 124 h 1310"/>
                  <a:gd name="T8" fmla="*/ 82 w 85"/>
                  <a:gd name="T9" fmla="*/ 196 h 1310"/>
                  <a:gd name="T10" fmla="*/ 84 w 85"/>
                  <a:gd name="T11" fmla="*/ 250 h 1310"/>
                  <a:gd name="T12" fmla="*/ 74 w 85"/>
                  <a:gd name="T13" fmla="*/ 324 h 1310"/>
                  <a:gd name="T14" fmla="*/ 56 w 85"/>
                  <a:gd name="T15" fmla="*/ 402 h 1310"/>
                  <a:gd name="T16" fmla="*/ 32 w 85"/>
                  <a:gd name="T17" fmla="*/ 488 h 1310"/>
                  <a:gd name="T18" fmla="*/ 6 w 85"/>
                  <a:gd name="T19" fmla="*/ 576 h 1310"/>
                  <a:gd name="T20" fmla="*/ 0 w 85"/>
                  <a:gd name="T21" fmla="*/ 648 h 1310"/>
                  <a:gd name="T22" fmla="*/ 4 w 85"/>
                  <a:gd name="T23" fmla="*/ 704 h 1310"/>
                  <a:gd name="T24" fmla="*/ 14 w 85"/>
                  <a:gd name="T25" fmla="*/ 766 h 1310"/>
                  <a:gd name="T26" fmla="*/ 38 w 85"/>
                  <a:gd name="T27" fmla="*/ 830 h 1310"/>
                  <a:gd name="T28" fmla="*/ 54 w 85"/>
                  <a:gd name="T29" fmla="*/ 888 h 1310"/>
                  <a:gd name="T30" fmla="*/ 74 w 85"/>
                  <a:gd name="T31" fmla="*/ 936 h 1310"/>
                  <a:gd name="T32" fmla="*/ 70 w 85"/>
                  <a:gd name="T33" fmla="*/ 996 h 1310"/>
                  <a:gd name="T34" fmla="*/ 52 w 85"/>
                  <a:gd name="T35" fmla="*/ 1072 h 1310"/>
                  <a:gd name="T36" fmla="*/ 32 w 85"/>
                  <a:gd name="T37" fmla="*/ 1156 h 1310"/>
                  <a:gd name="T38" fmla="*/ 16 w 85"/>
                  <a:gd name="T39" fmla="*/ 1214 h 1310"/>
                  <a:gd name="T40" fmla="*/ 18 w 85"/>
                  <a:gd name="T41" fmla="*/ 1260 h 1310"/>
                  <a:gd name="T42" fmla="*/ 30 w 85"/>
                  <a:gd name="T43" fmla="*/ 1288 h 1310"/>
                  <a:gd name="T44" fmla="*/ 34 w 85"/>
                  <a:gd name="T45" fmla="*/ 1310 h 131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5"/>
                  <a:gd name="T70" fmla="*/ 0 h 1310"/>
                  <a:gd name="T71" fmla="*/ 85 w 85"/>
                  <a:gd name="T72" fmla="*/ 1310 h 131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5" h="1310">
                    <a:moveTo>
                      <a:pt x="66" y="0"/>
                    </a:moveTo>
                    <a:cubicBezTo>
                      <a:pt x="66" y="16"/>
                      <a:pt x="67" y="33"/>
                      <a:pt x="68" y="46"/>
                    </a:cubicBezTo>
                    <a:cubicBezTo>
                      <a:pt x="69" y="59"/>
                      <a:pt x="69" y="67"/>
                      <a:pt x="70" y="80"/>
                    </a:cubicBezTo>
                    <a:cubicBezTo>
                      <a:pt x="71" y="93"/>
                      <a:pt x="74" y="105"/>
                      <a:pt x="76" y="124"/>
                    </a:cubicBezTo>
                    <a:cubicBezTo>
                      <a:pt x="78" y="143"/>
                      <a:pt x="81" y="175"/>
                      <a:pt x="82" y="196"/>
                    </a:cubicBezTo>
                    <a:cubicBezTo>
                      <a:pt x="83" y="217"/>
                      <a:pt x="85" y="229"/>
                      <a:pt x="84" y="250"/>
                    </a:cubicBezTo>
                    <a:cubicBezTo>
                      <a:pt x="83" y="271"/>
                      <a:pt x="79" y="299"/>
                      <a:pt x="74" y="324"/>
                    </a:cubicBezTo>
                    <a:cubicBezTo>
                      <a:pt x="69" y="349"/>
                      <a:pt x="63" y="375"/>
                      <a:pt x="56" y="402"/>
                    </a:cubicBezTo>
                    <a:cubicBezTo>
                      <a:pt x="49" y="429"/>
                      <a:pt x="40" y="459"/>
                      <a:pt x="32" y="488"/>
                    </a:cubicBezTo>
                    <a:cubicBezTo>
                      <a:pt x="24" y="517"/>
                      <a:pt x="11" y="549"/>
                      <a:pt x="6" y="576"/>
                    </a:cubicBezTo>
                    <a:cubicBezTo>
                      <a:pt x="1" y="603"/>
                      <a:pt x="0" y="627"/>
                      <a:pt x="0" y="648"/>
                    </a:cubicBezTo>
                    <a:cubicBezTo>
                      <a:pt x="0" y="669"/>
                      <a:pt x="2" y="684"/>
                      <a:pt x="4" y="704"/>
                    </a:cubicBezTo>
                    <a:cubicBezTo>
                      <a:pt x="6" y="724"/>
                      <a:pt x="8" y="745"/>
                      <a:pt x="14" y="766"/>
                    </a:cubicBezTo>
                    <a:cubicBezTo>
                      <a:pt x="20" y="787"/>
                      <a:pt x="31" y="810"/>
                      <a:pt x="38" y="830"/>
                    </a:cubicBezTo>
                    <a:cubicBezTo>
                      <a:pt x="45" y="850"/>
                      <a:pt x="48" y="870"/>
                      <a:pt x="54" y="888"/>
                    </a:cubicBezTo>
                    <a:cubicBezTo>
                      <a:pt x="60" y="906"/>
                      <a:pt x="71" y="918"/>
                      <a:pt x="74" y="936"/>
                    </a:cubicBezTo>
                    <a:cubicBezTo>
                      <a:pt x="77" y="954"/>
                      <a:pt x="74" y="973"/>
                      <a:pt x="70" y="996"/>
                    </a:cubicBezTo>
                    <a:cubicBezTo>
                      <a:pt x="66" y="1019"/>
                      <a:pt x="58" y="1045"/>
                      <a:pt x="52" y="1072"/>
                    </a:cubicBezTo>
                    <a:cubicBezTo>
                      <a:pt x="46" y="1099"/>
                      <a:pt x="38" y="1132"/>
                      <a:pt x="32" y="1156"/>
                    </a:cubicBezTo>
                    <a:cubicBezTo>
                      <a:pt x="26" y="1180"/>
                      <a:pt x="18" y="1197"/>
                      <a:pt x="16" y="1214"/>
                    </a:cubicBezTo>
                    <a:cubicBezTo>
                      <a:pt x="14" y="1231"/>
                      <a:pt x="16" y="1248"/>
                      <a:pt x="18" y="1260"/>
                    </a:cubicBezTo>
                    <a:cubicBezTo>
                      <a:pt x="20" y="1272"/>
                      <a:pt x="27" y="1280"/>
                      <a:pt x="30" y="1288"/>
                    </a:cubicBezTo>
                    <a:cubicBezTo>
                      <a:pt x="33" y="1296"/>
                      <a:pt x="33" y="1303"/>
                      <a:pt x="34" y="1310"/>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itchFamily="34" charset="-128"/>
                  <a:cs typeface="+mn-cs"/>
                </a:endParaRPr>
              </a:p>
            </p:txBody>
          </p:sp>
          <p:sp>
            <p:nvSpPr>
              <p:cNvPr id="114716" name="Freeform 11"/>
              <p:cNvSpPr>
                <a:spLocks/>
              </p:cNvSpPr>
              <p:nvPr/>
            </p:nvSpPr>
            <p:spPr bwMode="auto">
              <a:xfrm>
                <a:off x="3973" y="754"/>
                <a:ext cx="81" cy="743"/>
              </a:xfrm>
              <a:custGeom>
                <a:avLst/>
                <a:gdLst>
                  <a:gd name="T0" fmla="*/ 130 w 79"/>
                  <a:gd name="T1" fmla="*/ 0 h 740"/>
                  <a:gd name="T2" fmla="*/ 130 w 79"/>
                  <a:gd name="T3" fmla="*/ 56 h 740"/>
                  <a:gd name="T4" fmla="*/ 136 w 79"/>
                  <a:gd name="T5" fmla="*/ 102 h 740"/>
                  <a:gd name="T6" fmla="*/ 143 w 79"/>
                  <a:gd name="T7" fmla="*/ 175 h 740"/>
                  <a:gd name="T8" fmla="*/ 143 w 79"/>
                  <a:gd name="T9" fmla="*/ 201 h 740"/>
                  <a:gd name="T10" fmla="*/ 159 w 79"/>
                  <a:gd name="T11" fmla="*/ 277 h 740"/>
                  <a:gd name="T12" fmla="*/ 155 w 79"/>
                  <a:gd name="T13" fmla="*/ 339 h 740"/>
                  <a:gd name="T14" fmla="*/ 136 w 79"/>
                  <a:gd name="T15" fmla="*/ 424 h 740"/>
                  <a:gd name="T16" fmla="*/ 82 w 79"/>
                  <a:gd name="T17" fmla="*/ 490 h 740"/>
                  <a:gd name="T18" fmla="*/ 49 w 79"/>
                  <a:gd name="T19" fmla="*/ 568 h 740"/>
                  <a:gd name="T20" fmla="*/ 10 w 79"/>
                  <a:gd name="T21" fmla="*/ 602 h 740"/>
                  <a:gd name="T22" fmla="*/ 6 w 79"/>
                  <a:gd name="T23" fmla="*/ 648 h 740"/>
                  <a:gd name="T24" fmla="*/ 2 w 79"/>
                  <a:gd name="T25" fmla="*/ 717 h 740"/>
                  <a:gd name="T26" fmla="*/ 0 w 79"/>
                  <a:gd name="T27" fmla="*/ 775 h 740"/>
                  <a:gd name="T28" fmla="*/ 4 w 79"/>
                  <a:gd name="T29" fmla="*/ 827 h 7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
                  <a:gd name="T46" fmla="*/ 0 h 740"/>
                  <a:gd name="T47" fmla="*/ 79 w 79"/>
                  <a:gd name="T48" fmla="*/ 740 h 7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 h="740">
                    <a:moveTo>
                      <a:pt x="62" y="0"/>
                    </a:moveTo>
                    <a:cubicBezTo>
                      <a:pt x="61" y="19"/>
                      <a:pt x="61" y="39"/>
                      <a:pt x="62" y="56"/>
                    </a:cubicBezTo>
                    <a:cubicBezTo>
                      <a:pt x="63" y="73"/>
                      <a:pt x="65" y="87"/>
                      <a:pt x="66" y="102"/>
                    </a:cubicBezTo>
                    <a:cubicBezTo>
                      <a:pt x="67" y="117"/>
                      <a:pt x="69" y="134"/>
                      <a:pt x="70" y="146"/>
                    </a:cubicBezTo>
                    <a:cubicBezTo>
                      <a:pt x="71" y="158"/>
                      <a:pt x="69" y="155"/>
                      <a:pt x="70" y="172"/>
                    </a:cubicBezTo>
                    <a:cubicBezTo>
                      <a:pt x="71" y="189"/>
                      <a:pt x="77" y="225"/>
                      <a:pt x="78" y="248"/>
                    </a:cubicBezTo>
                    <a:cubicBezTo>
                      <a:pt x="79" y="271"/>
                      <a:pt x="78" y="290"/>
                      <a:pt x="76" y="310"/>
                    </a:cubicBezTo>
                    <a:cubicBezTo>
                      <a:pt x="74" y="330"/>
                      <a:pt x="72" y="348"/>
                      <a:pt x="66" y="368"/>
                    </a:cubicBezTo>
                    <a:cubicBezTo>
                      <a:pt x="60" y="388"/>
                      <a:pt x="50" y="408"/>
                      <a:pt x="42" y="432"/>
                    </a:cubicBezTo>
                    <a:cubicBezTo>
                      <a:pt x="34" y="456"/>
                      <a:pt x="25" y="491"/>
                      <a:pt x="20" y="510"/>
                    </a:cubicBezTo>
                    <a:cubicBezTo>
                      <a:pt x="15" y="529"/>
                      <a:pt x="12" y="532"/>
                      <a:pt x="10" y="544"/>
                    </a:cubicBezTo>
                    <a:cubicBezTo>
                      <a:pt x="8" y="556"/>
                      <a:pt x="7" y="566"/>
                      <a:pt x="6" y="580"/>
                    </a:cubicBezTo>
                    <a:cubicBezTo>
                      <a:pt x="5" y="594"/>
                      <a:pt x="3" y="612"/>
                      <a:pt x="2" y="630"/>
                    </a:cubicBezTo>
                    <a:cubicBezTo>
                      <a:pt x="1" y="648"/>
                      <a:pt x="0" y="670"/>
                      <a:pt x="0" y="688"/>
                    </a:cubicBezTo>
                    <a:cubicBezTo>
                      <a:pt x="0" y="706"/>
                      <a:pt x="2" y="723"/>
                      <a:pt x="4" y="740"/>
                    </a:cubicBezTo>
                  </a:path>
                </a:pathLst>
              </a:custGeom>
              <a:noFill/>
              <a:ln w="38100" cap="flat" cmpd="sng">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itchFamily="34" charset="-128"/>
                  <a:cs typeface="+mn-cs"/>
                </a:endParaRPr>
              </a:p>
            </p:txBody>
          </p:sp>
          <p:sp>
            <p:nvSpPr>
              <p:cNvPr id="114717" name="Freeform 12"/>
              <p:cNvSpPr>
                <a:spLocks/>
              </p:cNvSpPr>
              <p:nvPr/>
            </p:nvSpPr>
            <p:spPr bwMode="auto">
              <a:xfrm>
                <a:off x="4687" y="750"/>
                <a:ext cx="87" cy="1752"/>
              </a:xfrm>
              <a:custGeom>
                <a:avLst/>
                <a:gdLst>
                  <a:gd name="T0" fmla="*/ 59 w 87"/>
                  <a:gd name="T1" fmla="*/ 0 h 1752"/>
                  <a:gd name="T2" fmla="*/ 62 w 87"/>
                  <a:gd name="T3" fmla="*/ 66 h 1752"/>
                  <a:gd name="T4" fmla="*/ 65 w 87"/>
                  <a:gd name="T5" fmla="*/ 111 h 1752"/>
                  <a:gd name="T6" fmla="*/ 74 w 87"/>
                  <a:gd name="T7" fmla="*/ 183 h 1752"/>
                  <a:gd name="T8" fmla="*/ 86 w 87"/>
                  <a:gd name="T9" fmla="*/ 267 h 1752"/>
                  <a:gd name="T10" fmla="*/ 80 w 87"/>
                  <a:gd name="T11" fmla="*/ 330 h 1752"/>
                  <a:gd name="T12" fmla="*/ 68 w 87"/>
                  <a:gd name="T13" fmla="*/ 390 h 1752"/>
                  <a:gd name="T14" fmla="*/ 38 w 87"/>
                  <a:gd name="T15" fmla="*/ 474 h 1752"/>
                  <a:gd name="T16" fmla="*/ 23 w 87"/>
                  <a:gd name="T17" fmla="*/ 528 h 1752"/>
                  <a:gd name="T18" fmla="*/ 14 w 87"/>
                  <a:gd name="T19" fmla="*/ 567 h 1752"/>
                  <a:gd name="T20" fmla="*/ 2 w 87"/>
                  <a:gd name="T21" fmla="*/ 636 h 1752"/>
                  <a:gd name="T22" fmla="*/ 2 w 87"/>
                  <a:gd name="T23" fmla="*/ 711 h 1752"/>
                  <a:gd name="T24" fmla="*/ 2 w 87"/>
                  <a:gd name="T25" fmla="*/ 747 h 1752"/>
                  <a:gd name="T26" fmla="*/ 17 w 87"/>
                  <a:gd name="T27" fmla="*/ 798 h 1752"/>
                  <a:gd name="T28" fmla="*/ 59 w 87"/>
                  <a:gd name="T29" fmla="*/ 915 h 1752"/>
                  <a:gd name="T30" fmla="*/ 65 w 87"/>
                  <a:gd name="T31" fmla="*/ 1002 h 1752"/>
                  <a:gd name="T32" fmla="*/ 53 w 87"/>
                  <a:gd name="T33" fmla="*/ 1080 h 1752"/>
                  <a:gd name="T34" fmla="*/ 29 w 87"/>
                  <a:gd name="T35" fmla="*/ 1167 h 1752"/>
                  <a:gd name="T36" fmla="*/ 5 w 87"/>
                  <a:gd name="T37" fmla="*/ 1245 h 1752"/>
                  <a:gd name="T38" fmla="*/ 14 w 87"/>
                  <a:gd name="T39" fmla="*/ 1296 h 1752"/>
                  <a:gd name="T40" fmla="*/ 32 w 87"/>
                  <a:gd name="T41" fmla="*/ 1341 h 1752"/>
                  <a:gd name="T42" fmla="*/ 32 w 87"/>
                  <a:gd name="T43" fmla="*/ 1395 h 1752"/>
                  <a:gd name="T44" fmla="*/ 29 w 87"/>
                  <a:gd name="T45" fmla="*/ 1752 h 175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7"/>
                  <a:gd name="T70" fmla="*/ 0 h 1752"/>
                  <a:gd name="T71" fmla="*/ 87 w 87"/>
                  <a:gd name="T72" fmla="*/ 1752 h 175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7" h="1752">
                    <a:moveTo>
                      <a:pt x="59" y="0"/>
                    </a:moveTo>
                    <a:cubicBezTo>
                      <a:pt x="60" y="24"/>
                      <a:pt x="61" y="48"/>
                      <a:pt x="62" y="66"/>
                    </a:cubicBezTo>
                    <a:cubicBezTo>
                      <a:pt x="63" y="84"/>
                      <a:pt x="63" y="92"/>
                      <a:pt x="65" y="111"/>
                    </a:cubicBezTo>
                    <a:cubicBezTo>
                      <a:pt x="67" y="130"/>
                      <a:pt x="71" y="157"/>
                      <a:pt x="74" y="183"/>
                    </a:cubicBezTo>
                    <a:cubicBezTo>
                      <a:pt x="77" y="209"/>
                      <a:pt x="85" y="243"/>
                      <a:pt x="86" y="267"/>
                    </a:cubicBezTo>
                    <a:cubicBezTo>
                      <a:pt x="87" y="291"/>
                      <a:pt x="83" y="310"/>
                      <a:pt x="80" y="330"/>
                    </a:cubicBezTo>
                    <a:cubicBezTo>
                      <a:pt x="77" y="350"/>
                      <a:pt x="75" y="366"/>
                      <a:pt x="68" y="390"/>
                    </a:cubicBezTo>
                    <a:cubicBezTo>
                      <a:pt x="61" y="414"/>
                      <a:pt x="45" y="451"/>
                      <a:pt x="38" y="474"/>
                    </a:cubicBezTo>
                    <a:cubicBezTo>
                      <a:pt x="31" y="497"/>
                      <a:pt x="27" y="513"/>
                      <a:pt x="23" y="528"/>
                    </a:cubicBezTo>
                    <a:cubicBezTo>
                      <a:pt x="19" y="543"/>
                      <a:pt x="17" y="549"/>
                      <a:pt x="14" y="567"/>
                    </a:cubicBezTo>
                    <a:cubicBezTo>
                      <a:pt x="11" y="585"/>
                      <a:pt x="4" y="612"/>
                      <a:pt x="2" y="636"/>
                    </a:cubicBezTo>
                    <a:cubicBezTo>
                      <a:pt x="0" y="660"/>
                      <a:pt x="2" y="693"/>
                      <a:pt x="2" y="711"/>
                    </a:cubicBezTo>
                    <a:cubicBezTo>
                      <a:pt x="2" y="729"/>
                      <a:pt x="0" y="733"/>
                      <a:pt x="2" y="747"/>
                    </a:cubicBezTo>
                    <a:cubicBezTo>
                      <a:pt x="4" y="761"/>
                      <a:pt x="8" y="770"/>
                      <a:pt x="17" y="798"/>
                    </a:cubicBezTo>
                    <a:cubicBezTo>
                      <a:pt x="26" y="826"/>
                      <a:pt x="51" y="881"/>
                      <a:pt x="59" y="915"/>
                    </a:cubicBezTo>
                    <a:cubicBezTo>
                      <a:pt x="67" y="949"/>
                      <a:pt x="66" y="975"/>
                      <a:pt x="65" y="1002"/>
                    </a:cubicBezTo>
                    <a:cubicBezTo>
                      <a:pt x="64" y="1029"/>
                      <a:pt x="59" y="1053"/>
                      <a:pt x="53" y="1080"/>
                    </a:cubicBezTo>
                    <a:cubicBezTo>
                      <a:pt x="47" y="1107"/>
                      <a:pt x="37" y="1140"/>
                      <a:pt x="29" y="1167"/>
                    </a:cubicBezTo>
                    <a:cubicBezTo>
                      <a:pt x="21" y="1194"/>
                      <a:pt x="7" y="1224"/>
                      <a:pt x="5" y="1245"/>
                    </a:cubicBezTo>
                    <a:cubicBezTo>
                      <a:pt x="3" y="1266"/>
                      <a:pt x="9" y="1280"/>
                      <a:pt x="14" y="1296"/>
                    </a:cubicBezTo>
                    <a:cubicBezTo>
                      <a:pt x="19" y="1312"/>
                      <a:pt x="29" y="1325"/>
                      <a:pt x="32" y="1341"/>
                    </a:cubicBezTo>
                    <a:cubicBezTo>
                      <a:pt x="35" y="1357"/>
                      <a:pt x="32" y="1327"/>
                      <a:pt x="32" y="1395"/>
                    </a:cubicBezTo>
                    <a:cubicBezTo>
                      <a:pt x="32" y="1463"/>
                      <a:pt x="30" y="1607"/>
                      <a:pt x="29" y="1752"/>
                    </a:cubicBezTo>
                  </a:path>
                </a:pathLst>
              </a:custGeom>
              <a:noFill/>
              <a:ln w="38100" cap="flat" cmpd="sng">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itchFamily="34" charset="-128"/>
                  <a:cs typeface="+mn-cs"/>
                </a:endParaRPr>
              </a:p>
            </p:txBody>
          </p:sp>
        </p:grpSp>
        <p:grpSp>
          <p:nvGrpSpPr>
            <p:cNvPr id="114701" name="Group 13"/>
            <p:cNvGrpSpPr>
              <a:grpSpLocks/>
            </p:cNvGrpSpPr>
            <p:nvPr/>
          </p:nvGrpSpPr>
          <p:grpSpPr bwMode="auto">
            <a:xfrm>
              <a:off x="1507" y="576"/>
              <a:ext cx="1363" cy="48"/>
              <a:chOff x="1584" y="624"/>
              <a:chExt cx="1440" cy="48"/>
            </a:xfrm>
          </p:grpSpPr>
          <p:sp>
            <p:nvSpPr>
              <p:cNvPr id="114710" name="Line 14"/>
              <p:cNvSpPr>
                <a:spLocks noChangeShapeType="1"/>
              </p:cNvSpPr>
              <p:nvPr/>
            </p:nvSpPr>
            <p:spPr bwMode="auto">
              <a:xfrm flipV="1">
                <a:off x="1584" y="624"/>
                <a:ext cx="0" cy="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itchFamily="34" charset="-128"/>
                  <a:cs typeface="+mn-cs"/>
                </a:endParaRPr>
              </a:p>
            </p:txBody>
          </p:sp>
          <p:sp>
            <p:nvSpPr>
              <p:cNvPr id="114711" name="Line 15"/>
              <p:cNvSpPr>
                <a:spLocks noChangeShapeType="1"/>
              </p:cNvSpPr>
              <p:nvPr/>
            </p:nvSpPr>
            <p:spPr bwMode="auto">
              <a:xfrm>
                <a:off x="1584" y="624"/>
                <a:ext cx="144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itchFamily="34" charset="-128"/>
                  <a:cs typeface="+mn-cs"/>
                </a:endParaRPr>
              </a:p>
            </p:txBody>
          </p:sp>
          <p:sp>
            <p:nvSpPr>
              <p:cNvPr id="114712" name="Line 16"/>
              <p:cNvSpPr>
                <a:spLocks noChangeShapeType="1"/>
              </p:cNvSpPr>
              <p:nvPr/>
            </p:nvSpPr>
            <p:spPr bwMode="auto">
              <a:xfrm>
                <a:off x="3024" y="624"/>
                <a:ext cx="0" cy="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itchFamily="34" charset="-128"/>
                  <a:cs typeface="+mn-cs"/>
                </a:endParaRPr>
              </a:p>
            </p:txBody>
          </p:sp>
        </p:grpSp>
        <p:grpSp>
          <p:nvGrpSpPr>
            <p:cNvPr id="114702" name="Group 17"/>
            <p:cNvGrpSpPr>
              <a:grpSpLocks/>
            </p:cNvGrpSpPr>
            <p:nvPr/>
          </p:nvGrpSpPr>
          <p:grpSpPr bwMode="auto">
            <a:xfrm>
              <a:off x="3772" y="599"/>
              <a:ext cx="1293" cy="38"/>
              <a:chOff x="1584" y="624"/>
              <a:chExt cx="1440" cy="48"/>
            </a:xfrm>
          </p:grpSpPr>
          <p:sp>
            <p:nvSpPr>
              <p:cNvPr id="114707" name="Line 18"/>
              <p:cNvSpPr>
                <a:spLocks noChangeShapeType="1"/>
              </p:cNvSpPr>
              <p:nvPr/>
            </p:nvSpPr>
            <p:spPr bwMode="auto">
              <a:xfrm flipV="1">
                <a:off x="1584" y="624"/>
                <a:ext cx="0" cy="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itchFamily="34" charset="-128"/>
                  <a:cs typeface="+mn-cs"/>
                </a:endParaRPr>
              </a:p>
            </p:txBody>
          </p:sp>
          <p:sp>
            <p:nvSpPr>
              <p:cNvPr id="114708" name="Line 19"/>
              <p:cNvSpPr>
                <a:spLocks noChangeShapeType="1"/>
              </p:cNvSpPr>
              <p:nvPr/>
            </p:nvSpPr>
            <p:spPr bwMode="auto">
              <a:xfrm>
                <a:off x="1584" y="624"/>
                <a:ext cx="144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itchFamily="34" charset="-128"/>
                  <a:cs typeface="+mn-cs"/>
                </a:endParaRPr>
              </a:p>
            </p:txBody>
          </p:sp>
          <p:sp>
            <p:nvSpPr>
              <p:cNvPr id="114709" name="Line 20"/>
              <p:cNvSpPr>
                <a:spLocks noChangeShapeType="1"/>
              </p:cNvSpPr>
              <p:nvPr/>
            </p:nvSpPr>
            <p:spPr bwMode="auto">
              <a:xfrm>
                <a:off x="3024" y="624"/>
                <a:ext cx="0" cy="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itchFamily="34" charset="-128"/>
                  <a:cs typeface="+mn-cs"/>
                </a:endParaRPr>
              </a:p>
            </p:txBody>
          </p:sp>
        </p:grpSp>
        <p:sp>
          <p:nvSpPr>
            <p:cNvPr id="114703" name="Text Box 21"/>
            <p:cNvSpPr txBox="1">
              <a:spLocks noChangeArrowheads="1"/>
            </p:cNvSpPr>
            <p:nvPr/>
          </p:nvSpPr>
          <p:spPr bwMode="auto">
            <a:xfrm>
              <a:off x="3595" y="342"/>
              <a:ext cx="1562" cy="23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Leader/RS Sequence</a:t>
              </a:r>
            </a:p>
          </p:txBody>
        </p:sp>
        <p:sp>
          <p:nvSpPr>
            <p:cNvPr id="114704" name="Text Box 22"/>
            <p:cNvSpPr txBox="1">
              <a:spLocks noChangeArrowheads="1"/>
            </p:cNvSpPr>
            <p:nvPr/>
          </p:nvSpPr>
          <p:spPr bwMode="auto">
            <a:xfrm>
              <a:off x="1741" y="334"/>
              <a:ext cx="932" cy="23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Initial Stage</a:t>
              </a:r>
            </a:p>
          </p:txBody>
        </p:sp>
        <p:sp>
          <p:nvSpPr>
            <p:cNvPr id="114705" name="Line 23"/>
            <p:cNvSpPr>
              <a:spLocks noChangeShapeType="1"/>
            </p:cNvSpPr>
            <p:nvPr/>
          </p:nvSpPr>
          <p:spPr bwMode="auto">
            <a:xfrm>
              <a:off x="4716" y="2502"/>
              <a:ext cx="0" cy="279"/>
            </a:xfrm>
            <a:prstGeom prst="line">
              <a:avLst/>
            </a:prstGeom>
            <a:noFill/>
            <a:ln w="8255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itchFamily="34" charset="-128"/>
                <a:cs typeface="+mn-cs"/>
              </a:endParaRPr>
            </a:p>
          </p:txBody>
        </p:sp>
        <p:sp>
          <p:nvSpPr>
            <p:cNvPr id="114706" name="Freeform 24"/>
            <p:cNvSpPr>
              <a:spLocks/>
            </p:cNvSpPr>
            <p:nvPr/>
          </p:nvSpPr>
          <p:spPr bwMode="auto">
            <a:xfrm>
              <a:off x="2530" y="2062"/>
              <a:ext cx="15" cy="720"/>
            </a:xfrm>
            <a:custGeom>
              <a:avLst/>
              <a:gdLst>
                <a:gd name="T0" fmla="*/ 15 w 15"/>
                <a:gd name="T1" fmla="*/ 0 h 720"/>
                <a:gd name="T2" fmla="*/ 0 w 15"/>
                <a:gd name="T3" fmla="*/ 720 h 720"/>
                <a:gd name="T4" fmla="*/ 0 60000 65536"/>
                <a:gd name="T5" fmla="*/ 0 60000 65536"/>
                <a:gd name="T6" fmla="*/ 0 w 15"/>
                <a:gd name="T7" fmla="*/ 0 h 720"/>
                <a:gd name="T8" fmla="*/ 15 w 15"/>
                <a:gd name="T9" fmla="*/ 720 h 720"/>
              </a:gdLst>
              <a:ahLst/>
              <a:cxnLst>
                <a:cxn ang="T4">
                  <a:pos x="T0" y="T1"/>
                </a:cxn>
                <a:cxn ang="T5">
                  <a:pos x="T2" y="T3"/>
                </a:cxn>
              </a:cxnLst>
              <a:rect l="T6" t="T7" r="T8" b="T9"/>
              <a:pathLst>
                <a:path w="15" h="720">
                  <a:moveTo>
                    <a:pt x="15" y="0"/>
                  </a:moveTo>
                  <a:cubicBezTo>
                    <a:pt x="13" y="297"/>
                    <a:pt x="12" y="594"/>
                    <a:pt x="0" y="720"/>
                  </a:cubicBezTo>
                </a:path>
              </a:pathLst>
            </a:custGeom>
            <a:noFill/>
            <a:ln w="38100" cap="flat" cmpd="sng">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ＭＳ Ｐゴシック" pitchFamily="34" charset="-128"/>
                <a:cs typeface="+mn-cs"/>
              </a:endParaRPr>
            </a:p>
          </p:txBody>
        </p:sp>
      </p:grpSp>
      <p:pic>
        <p:nvPicPr>
          <p:cNvPr id="114694" name="Picture 2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5" name="Picture 28" descr="strip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6" name="Rectangle 29"/>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fld id="{650AA88F-148C-4C9D-B037-E6D495822E75}"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rPr>
              <a:pPr marL="0" marR="0" lvl="0" indent="0" algn="ctr" defTabSz="914400" rtl="0" eaLnBrk="1" fontAlgn="base" latinLnBrk="0" hangingPunct="1">
                <a:lnSpc>
                  <a:spcPct val="100000"/>
                </a:lnSpc>
                <a:spcBef>
                  <a:spcPct val="0"/>
                </a:spcBef>
                <a:spcAft>
                  <a:spcPct val="0"/>
                </a:spcAft>
                <a:buClrTx/>
                <a:buSzTx/>
                <a:buFontTx/>
                <a:buNone/>
                <a:tabLst/>
                <a:defRPr/>
              </a:pPr>
              <a:t>10</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endParaRPr>
          </a:p>
        </p:txBody>
      </p:sp>
      <p:sp>
        <p:nvSpPr>
          <p:cNvPr id="114697" name="Text Box 30"/>
          <p:cNvSpPr txBox="1">
            <a:spLocks noChangeArrowheads="1"/>
          </p:cNvSpPr>
          <p:nvPr/>
        </p:nvSpPr>
        <p:spPr bwMode="auto">
          <a:xfrm>
            <a:off x="669925" y="68148"/>
            <a:ext cx="82946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srgbClr val="3333FF"/>
                </a:solidFill>
                <a:effectLst/>
                <a:uLnTx/>
                <a:uFillTx/>
                <a:latin typeface="Arial" panose="020B0604020202020204" pitchFamily="34" charset="0"/>
                <a:ea typeface="ＭＳ Ｐゴシック" panose="020B0600070205080204" pitchFamily="34" charset="-128"/>
                <a:cs typeface="+mn-cs"/>
              </a:rPr>
              <a:t>   </a:t>
            </a:r>
            <a:r>
              <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itchFamily="34" charset="-128"/>
                <a:cs typeface="Times New Roman" panose="02020603050405020304" pitchFamily="18" charset="0"/>
              </a:rPr>
              <a:t>Rocket-and-wire lightning triggering technique</a:t>
            </a:r>
            <a:endParaRPr kumimoji="0" lang="en-US" altLang="en-US" sz="2000" b="0" i="0" u="none" strike="noStrike" kern="1200" cap="none" spc="0" normalizeH="0" baseline="0" noProof="0" dirty="0">
              <a:ln>
                <a:noFill/>
              </a:ln>
              <a:solidFill>
                <a:srgbClr val="3333FF"/>
              </a:solidFill>
              <a:effectLst/>
              <a:uLnTx/>
              <a:uFillTx/>
              <a:latin typeface="Arial" panose="020B0604020202020204" pitchFamily="34" charset="0"/>
              <a:ea typeface="ＭＳ Ｐゴシック" panose="020B0600070205080204" pitchFamily="34" charset="-128"/>
              <a:cs typeface="+mn-cs"/>
            </a:endParaRPr>
          </a:p>
        </p:txBody>
      </p:sp>
      <p:sp>
        <p:nvSpPr>
          <p:cNvPr id="30" name="Line 6"/>
          <p:cNvSpPr>
            <a:spLocks noChangeShapeType="1"/>
          </p:cNvSpPr>
          <p:nvPr/>
        </p:nvSpPr>
        <p:spPr bwMode="auto">
          <a:xfrm flipH="1" flipV="1">
            <a:off x="1764607" y="1443267"/>
            <a:ext cx="2280" cy="560099"/>
          </a:xfrm>
          <a:prstGeom prst="line">
            <a:avLst/>
          </a:prstGeom>
          <a:noFill/>
          <a:ln w="38100">
            <a:solidFill>
              <a:srgbClr val="333399"/>
            </a:solidFill>
            <a:round/>
            <a:headEnd/>
            <a:tailEnd type="triangle" w="lg" len="lg"/>
          </a:ln>
          <a:extLst>
            <a:ext uri="{909E8E84-426E-40DD-AFC4-6F175D3DCCD1}">
              <a14:hiddenFill xmlns:a14="http://schemas.microsoft.com/office/drawing/2010/main">
                <a:noFill/>
              </a14:hiddenFill>
            </a:ext>
          </a:extLst>
        </p:spPr>
        <p:txBody>
          <a:bodyPr lIns="80156" tIns="40078" rIns="80156" bIns="40078"/>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prstClr val="black"/>
              </a:solidFill>
              <a:effectLst/>
              <a:uLnTx/>
              <a:uFillTx/>
              <a:latin typeface="Arial" charset="0"/>
              <a:ea typeface="ＭＳ Ｐゴシック" pitchFamily="34" charset="-128"/>
              <a:cs typeface="+mn-cs"/>
            </a:endParaRPr>
          </a:p>
        </p:txBody>
      </p:sp>
      <p:sp>
        <p:nvSpPr>
          <p:cNvPr id="2" name="TextBox 1"/>
          <p:cNvSpPr txBox="1"/>
          <p:nvPr/>
        </p:nvSpPr>
        <p:spPr>
          <a:xfrm>
            <a:off x="1871172" y="1542286"/>
            <a:ext cx="1147156" cy="461665"/>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333399"/>
                </a:solidFill>
                <a:effectLst/>
                <a:uLnTx/>
                <a:uFillTx/>
                <a:latin typeface="Arial" pitchFamily="34" charset="0"/>
                <a:ea typeface="ＭＳ Ｐゴシック" pitchFamily="34" charset="-128"/>
                <a:cs typeface="+mn-cs"/>
              </a:rPr>
              <a:t>E-field</a:t>
            </a:r>
          </a:p>
        </p:txBody>
      </p:sp>
    </p:spTree>
    <p:extLst>
      <p:ext uri="{BB962C8B-B14F-4D97-AF65-F5344CB8AC3E}">
        <p14:creationId xmlns:p14="http://schemas.microsoft.com/office/powerpoint/2010/main" val="39450182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1101725" y="1066800"/>
            <a:ext cx="7861301" cy="4917080"/>
            <a:chOff x="657" y="482"/>
            <a:chExt cx="4952" cy="3596"/>
          </a:xfrm>
        </p:grpSpPr>
        <p:grpSp>
          <p:nvGrpSpPr>
            <p:cNvPr id="79885" name="Group 4"/>
            <p:cNvGrpSpPr>
              <a:grpSpLocks/>
            </p:cNvGrpSpPr>
            <p:nvPr/>
          </p:nvGrpSpPr>
          <p:grpSpPr bwMode="auto">
            <a:xfrm>
              <a:off x="657" y="482"/>
              <a:ext cx="4952" cy="3596"/>
              <a:chOff x="657" y="482"/>
              <a:chExt cx="4952" cy="3596"/>
            </a:xfrm>
          </p:grpSpPr>
          <p:graphicFrame>
            <p:nvGraphicFramePr>
              <p:cNvPr id="79892" name="Object 4"/>
              <p:cNvGraphicFramePr>
                <a:graphicFrameLocks noChangeAspect="1"/>
              </p:cNvGraphicFramePr>
              <p:nvPr/>
            </p:nvGraphicFramePr>
            <p:xfrm>
              <a:off x="657" y="482"/>
              <a:ext cx="4490" cy="2867"/>
            </p:xfrm>
            <a:graphic>
              <a:graphicData uri="http://schemas.openxmlformats.org/presentationml/2006/ole">
                <mc:AlternateContent xmlns:mc="http://schemas.openxmlformats.org/markup-compatibility/2006">
                  <mc:Choice xmlns:v="urn:schemas-microsoft-com:vml" Requires="v">
                    <p:oleObj spid="_x0000_s196609" name="Bitmap Image" r:id="rId4" imgW="8116433" imgH="5180952" progId="Paint.Picture">
                      <p:embed/>
                    </p:oleObj>
                  </mc:Choice>
                  <mc:Fallback>
                    <p:oleObj name="Bitmap Image" r:id="rId4" imgW="8116433" imgH="5180952" progId="Paint.Picture">
                      <p:embed/>
                      <p:pic>
                        <p:nvPicPr>
                          <p:cNvPr id="79892"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7" y="482"/>
                            <a:ext cx="4490" cy="2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9893" name="Text Box 6"/>
              <p:cNvSpPr txBox="1">
                <a:spLocks noChangeArrowheads="1"/>
              </p:cNvSpPr>
              <p:nvPr/>
            </p:nvSpPr>
            <p:spPr bwMode="auto">
              <a:xfrm>
                <a:off x="790" y="3785"/>
                <a:ext cx="4819"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Types of lightning discharges from cumulonimbus (thunderclouds)</a:t>
                </a:r>
              </a:p>
            </p:txBody>
          </p:sp>
          <p:sp>
            <p:nvSpPr>
              <p:cNvPr id="79894" name="Text Box 7"/>
              <p:cNvSpPr txBox="1">
                <a:spLocks noChangeArrowheads="1"/>
              </p:cNvSpPr>
              <p:nvPr/>
            </p:nvSpPr>
            <p:spPr bwMode="auto">
              <a:xfrm>
                <a:off x="1358" y="2704"/>
                <a:ext cx="1725" cy="4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en-US" sz="1800" b="0" i="1" u="none" strike="noStrike" kern="1200" cap="none" spc="0" normalizeH="0" baseline="0" noProof="0">
                    <a:ln>
                      <a:noFill/>
                    </a:ln>
                    <a:solidFill>
                      <a:srgbClr val="0000CC"/>
                    </a:solidFill>
                    <a:effectLst/>
                    <a:uLnTx/>
                    <a:uFillTx/>
                    <a:latin typeface="Calibri" panose="020F0502020204030204" pitchFamily="34" charset="0"/>
                    <a:ea typeface="ＭＳ Ｐゴシック" panose="020B0600070205080204" pitchFamily="34" charset="-128"/>
                    <a:cs typeface="+mn-cs"/>
                  </a:rPr>
                  <a:t> </a:t>
                </a:r>
                <a:r>
                  <a:rPr kumimoji="0" lang="en-US" altLang="en-US" sz="1800" b="0" i="1" u="sng" strike="noStrike" kern="1200" cap="none" spc="0" normalizeH="0" baseline="0" noProof="0">
                    <a:ln>
                      <a:noFill/>
                    </a:ln>
                    <a:solidFill>
                      <a:srgbClr val="0000CC"/>
                    </a:solidFill>
                    <a:effectLst/>
                    <a:uLnTx/>
                    <a:uFillTx/>
                    <a:latin typeface="Calibri" panose="020F0502020204030204" pitchFamily="34" charset="0"/>
                    <a:ea typeface="ＭＳ Ｐゴシック" panose="020B0600070205080204" pitchFamily="34" charset="-128"/>
                    <a:cs typeface="+mn-cs"/>
                  </a:rPr>
                  <a:t>Cloud-to-ground (25%)</a:t>
                </a:r>
                <a:r>
                  <a:rPr kumimoji="0" lang="en-US" altLang="en-US" sz="1800" b="0" i="0" u="none" strike="noStrike" kern="1200" cap="none" spc="0" normalizeH="0" baseline="0" noProof="0">
                    <a:ln>
                      <a:noFill/>
                    </a:ln>
                    <a:solidFill>
                      <a:srgbClr val="0000CC"/>
                    </a:solidFill>
                    <a:effectLst/>
                    <a:uLnTx/>
                    <a:uFillTx/>
                    <a:latin typeface="Calibri" panose="020F0502020204030204" pitchFamily="34" charset="0"/>
                    <a:ea typeface="ＭＳ Ｐゴシック" panose="020B0600070205080204" pitchFamily="34" charset="-128"/>
                    <a:cs typeface="+mn-cs"/>
                  </a:rPr>
                  <a:t>     </a:t>
                </a:r>
                <a:endParaRPr kumimoji="0" lang="en-US" altLang="en-US" sz="1800" b="0" i="1" u="sng" strike="noStrike" kern="1200" cap="none" spc="0" normalizeH="0" baseline="0" noProof="0">
                  <a:ln>
                    <a:noFill/>
                  </a:ln>
                  <a:solidFill>
                    <a:srgbClr val="0000CC"/>
                  </a:solidFill>
                  <a:effectLst/>
                  <a:uLnTx/>
                  <a:uFillTx/>
                  <a:latin typeface="Calibri" panose="020F0502020204030204" pitchFamily="34" charset="0"/>
                  <a:ea typeface="ＭＳ Ｐゴシック" panose="020B0600070205080204" pitchFamily="34" charset="-128"/>
                  <a:cs typeface="+mn-cs"/>
                </a:endParaRPr>
              </a:p>
            </p:txBody>
          </p:sp>
          <p:sp>
            <p:nvSpPr>
              <p:cNvPr id="79895" name="Text Box 8"/>
              <p:cNvSpPr txBox="1">
                <a:spLocks noChangeArrowheads="1"/>
              </p:cNvSpPr>
              <p:nvPr/>
            </p:nvSpPr>
            <p:spPr bwMode="auto">
              <a:xfrm>
                <a:off x="3515" y="2927"/>
                <a:ext cx="1188" cy="2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en-US" sz="1800" b="0" i="1" u="none" strike="noStrike" kern="1200" cap="none" spc="0" normalizeH="0" baseline="0" noProof="0">
                    <a:ln>
                      <a:noFill/>
                    </a:ln>
                    <a:solidFill>
                      <a:srgbClr val="0000CC"/>
                    </a:solidFill>
                    <a:effectLst/>
                    <a:uLnTx/>
                    <a:uFillTx/>
                    <a:latin typeface="Calibri" panose="020F0502020204030204" pitchFamily="34" charset="0"/>
                    <a:ea typeface="ＭＳ Ｐゴシック" panose="020B0600070205080204" pitchFamily="34" charset="-128"/>
                    <a:cs typeface="+mn-cs"/>
                  </a:rPr>
                  <a:t>     </a:t>
                </a:r>
                <a:r>
                  <a:rPr kumimoji="0" lang="en-US" altLang="en-US" sz="1800" b="0" i="1" u="sng" strike="noStrike" kern="1200" cap="none" spc="0" normalizeH="0" baseline="0" noProof="0">
                    <a:ln>
                      <a:noFill/>
                    </a:ln>
                    <a:solidFill>
                      <a:srgbClr val="0000CC"/>
                    </a:solidFill>
                    <a:effectLst/>
                    <a:uLnTx/>
                    <a:uFillTx/>
                    <a:latin typeface="Calibri" panose="020F0502020204030204" pitchFamily="34" charset="0"/>
                    <a:ea typeface="ＭＳ Ｐゴシック" panose="020B0600070205080204" pitchFamily="34" charset="-128"/>
                    <a:cs typeface="+mn-cs"/>
                  </a:rPr>
                  <a:t>Cloud-to-air   </a:t>
                </a:r>
              </a:p>
            </p:txBody>
          </p:sp>
          <p:sp>
            <p:nvSpPr>
              <p:cNvPr id="79896" name="Text Box 9"/>
              <p:cNvSpPr txBox="1">
                <a:spLocks noChangeArrowheads="1"/>
              </p:cNvSpPr>
              <p:nvPr/>
            </p:nvSpPr>
            <p:spPr bwMode="auto">
              <a:xfrm>
                <a:off x="1654" y="2205"/>
                <a:ext cx="908" cy="2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en-US" sz="1800" b="0" i="1" u="sng" strike="noStrike" kern="1200" cap="none" spc="0" normalizeH="0" baseline="0" noProof="0">
                    <a:ln>
                      <a:noFill/>
                    </a:ln>
                    <a:solidFill>
                      <a:srgbClr val="0000CC"/>
                    </a:solidFill>
                    <a:effectLst/>
                    <a:uLnTx/>
                    <a:uFillTx/>
                    <a:latin typeface="Calibri" panose="020F0502020204030204" pitchFamily="34" charset="0"/>
                    <a:ea typeface="ＭＳ Ｐゴシック" panose="020B0600070205080204" pitchFamily="34" charset="-128"/>
                    <a:cs typeface="+mn-cs"/>
                  </a:rPr>
                  <a:t>Intracloud    </a:t>
                </a:r>
              </a:p>
            </p:txBody>
          </p:sp>
          <p:sp>
            <p:nvSpPr>
              <p:cNvPr id="79897" name="Text Box 10"/>
              <p:cNvSpPr txBox="1">
                <a:spLocks noChangeArrowheads="1"/>
              </p:cNvSpPr>
              <p:nvPr/>
            </p:nvSpPr>
            <p:spPr bwMode="auto">
              <a:xfrm>
                <a:off x="2716" y="1983"/>
                <a:ext cx="708" cy="46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en-US" sz="1800" b="0" i="1" u="sng" strike="noStrike" kern="1200" cap="none" spc="0" normalizeH="0" baseline="0" noProof="0">
                    <a:ln>
                      <a:noFill/>
                    </a:ln>
                    <a:solidFill>
                      <a:srgbClr val="0000CC"/>
                    </a:solidFill>
                    <a:effectLst/>
                    <a:uLnTx/>
                    <a:uFillTx/>
                    <a:latin typeface="Calibri" panose="020F0502020204030204" pitchFamily="34" charset="0"/>
                    <a:ea typeface="ＭＳ Ｐゴシック" panose="020B0600070205080204" pitchFamily="34" charset="-128"/>
                    <a:cs typeface="+mn-cs"/>
                  </a:rPr>
                  <a:t>Cloud-to-</a:t>
                </a:r>
              </a:p>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en-US" sz="1800" b="0" i="1" u="sng" strike="noStrike" kern="1200" cap="none" spc="0" normalizeH="0" baseline="0" noProof="0">
                    <a:ln>
                      <a:noFill/>
                    </a:ln>
                    <a:solidFill>
                      <a:srgbClr val="0000CC"/>
                    </a:solidFill>
                    <a:effectLst/>
                    <a:uLnTx/>
                    <a:uFillTx/>
                    <a:latin typeface="Calibri" panose="020F0502020204030204" pitchFamily="34" charset="0"/>
                    <a:ea typeface="ＭＳ Ｐゴシック" panose="020B0600070205080204" pitchFamily="34" charset="-128"/>
                    <a:cs typeface="+mn-cs"/>
                  </a:rPr>
                  <a:t>cloud</a:t>
                </a:r>
              </a:p>
            </p:txBody>
          </p:sp>
          <p:sp>
            <p:nvSpPr>
              <p:cNvPr id="79898" name="Text Box 11"/>
              <p:cNvSpPr txBox="1">
                <a:spLocks noChangeArrowheads="1"/>
              </p:cNvSpPr>
              <p:nvPr/>
            </p:nvSpPr>
            <p:spPr bwMode="auto">
              <a:xfrm>
                <a:off x="2551" y="482"/>
                <a:ext cx="2436" cy="38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altLang="en-US" sz="10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en-US" sz="1800" b="0" i="1" u="none" strike="noStrike" kern="1200" cap="none" spc="0" normalizeH="0" baseline="0" noProof="0">
                    <a:ln>
                      <a:noFill/>
                    </a:ln>
                    <a:solidFill>
                      <a:srgbClr val="0000CC"/>
                    </a:solidFill>
                    <a:effectLst/>
                    <a:uLnTx/>
                    <a:uFillTx/>
                    <a:latin typeface="Calibri" panose="020F0502020204030204" pitchFamily="34" charset="0"/>
                    <a:ea typeface="ＭＳ Ｐゴシック" panose="020B0600070205080204" pitchFamily="34" charset="-128"/>
                    <a:cs typeface="+mn-cs"/>
                  </a:rPr>
                  <a:t>        </a:t>
                </a:r>
                <a:r>
                  <a:rPr kumimoji="0" lang="en-US" altLang="en-US" sz="1800" b="0" i="1" u="sng" strike="noStrike" kern="1200" cap="none" spc="0" normalizeH="0" baseline="0" noProof="0">
                    <a:ln>
                      <a:noFill/>
                    </a:ln>
                    <a:solidFill>
                      <a:srgbClr val="0000CC"/>
                    </a:solidFill>
                    <a:effectLst/>
                    <a:uLnTx/>
                    <a:uFillTx/>
                    <a:latin typeface="Calibri" panose="020F0502020204030204" pitchFamily="34" charset="0"/>
                    <a:ea typeface="ＭＳ Ｐゴシック" panose="020B0600070205080204" pitchFamily="34" charset="-128"/>
                    <a:cs typeface="+mn-cs"/>
                  </a:rPr>
                  <a:t>Cloud discharges (75%)         </a:t>
                </a:r>
              </a:p>
            </p:txBody>
          </p:sp>
        </p:grpSp>
        <p:sp>
          <p:nvSpPr>
            <p:cNvPr id="79886" name="Freeform 12"/>
            <p:cNvSpPr>
              <a:spLocks/>
            </p:cNvSpPr>
            <p:nvPr/>
          </p:nvSpPr>
          <p:spPr bwMode="auto">
            <a:xfrm>
              <a:off x="1023" y="1933"/>
              <a:ext cx="270" cy="1277"/>
            </a:xfrm>
            <a:custGeom>
              <a:avLst/>
              <a:gdLst>
                <a:gd name="T0" fmla="*/ 88 w 270"/>
                <a:gd name="T1" fmla="*/ 0 h 1277"/>
                <a:gd name="T2" fmla="*/ 224 w 270"/>
                <a:gd name="T3" fmla="*/ 136 h 1277"/>
                <a:gd name="T4" fmla="*/ 269 w 270"/>
                <a:gd name="T5" fmla="*/ 227 h 1277"/>
                <a:gd name="T6" fmla="*/ 216 w 270"/>
                <a:gd name="T7" fmla="*/ 371 h 1277"/>
                <a:gd name="T8" fmla="*/ 195 w 270"/>
                <a:gd name="T9" fmla="*/ 425 h 1277"/>
                <a:gd name="T10" fmla="*/ 210 w 270"/>
                <a:gd name="T11" fmla="*/ 503 h 1277"/>
                <a:gd name="T12" fmla="*/ 231 w 270"/>
                <a:gd name="T13" fmla="*/ 590 h 1277"/>
                <a:gd name="T14" fmla="*/ 213 w 270"/>
                <a:gd name="T15" fmla="*/ 743 h 1277"/>
                <a:gd name="T16" fmla="*/ 120 w 270"/>
                <a:gd name="T17" fmla="*/ 866 h 1277"/>
                <a:gd name="T18" fmla="*/ 66 w 270"/>
                <a:gd name="T19" fmla="*/ 968 h 1277"/>
                <a:gd name="T20" fmla="*/ 33 w 270"/>
                <a:gd name="T21" fmla="*/ 1148 h 1277"/>
                <a:gd name="T22" fmla="*/ 0 w 270"/>
                <a:gd name="T23" fmla="*/ 1277 h 12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0"/>
                <a:gd name="T37" fmla="*/ 0 h 1277"/>
                <a:gd name="T38" fmla="*/ 270 w 270"/>
                <a:gd name="T39" fmla="*/ 1277 h 12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0" h="1277">
                  <a:moveTo>
                    <a:pt x="88" y="0"/>
                  </a:moveTo>
                  <a:cubicBezTo>
                    <a:pt x="141" y="49"/>
                    <a:pt x="194" y="98"/>
                    <a:pt x="224" y="136"/>
                  </a:cubicBezTo>
                  <a:cubicBezTo>
                    <a:pt x="254" y="174"/>
                    <a:pt x="270" y="188"/>
                    <a:pt x="269" y="227"/>
                  </a:cubicBezTo>
                  <a:cubicBezTo>
                    <a:pt x="268" y="266"/>
                    <a:pt x="228" y="338"/>
                    <a:pt x="216" y="371"/>
                  </a:cubicBezTo>
                  <a:cubicBezTo>
                    <a:pt x="204" y="404"/>
                    <a:pt x="196" y="403"/>
                    <a:pt x="195" y="425"/>
                  </a:cubicBezTo>
                  <a:cubicBezTo>
                    <a:pt x="194" y="447"/>
                    <a:pt x="204" y="476"/>
                    <a:pt x="210" y="503"/>
                  </a:cubicBezTo>
                  <a:cubicBezTo>
                    <a:pt x="216" y="530"/>
                    <a:pt x="231" y="550"/>
                    <a:pt x="231" y="590"/>
                  </a:cubicBezTo>
                  <a:cubicBezTo>
                    <a:pt x="231" y="630"/>
                    <a:pt x="231" y="697"/>
                    <a:pt x="213" y="743"/>
                  </a:cubicBezTo>
                  <a:cubicBezTo>
                    <a:pt x="195" y="789"/>
                    <a:pt x="144" y="829"/>
                    <a:pt x="120" y="866"/>
                  </a:cubicBezTo>
                  <a:cubicBezTo>
                    <a:pt x="96" y="903"/>
                    <a:pt x="81" y="921"/>
                    <a:pt x="66" y="968"/>
                  </a:cubicBezTo>
                  <a:cubicBezTo>
                    <a:pt x="51" y="1015"/>
                    <a:pt x="44" y="1097"/>
                    <a:pt x="33" y="1148"/>
                  </a:cubicBezTo>
                  <a:cubicBezTo>
                    <a:pt x="22" y="1199"/>
                    <a:pt x="6" y="1257"/>
                    <a:pt x="0" y="1277"/>
                  </a:cubicBezTo>
                </a:path>
              </a:pathLst>
            </a:cu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79887" name="Freeform 13"/>
            <p:cNvSpPr>
              <a:spLocks/>
            </p:cNvSpPr>
            <p:nvPr/>
          </p:nvSpPr>
          <p:spPr bwMode="auto">
            <a:xfrm>
              <a:off x="1262" y="1898"/>
              <a:ext cx="375" cy="393"/>
            </a:xfrm>
            <a:custGeom>
              <a:avLst/>
              <a:gdLst>
                <a:gd name="T0" fmla="*/ 30 w 375"/>
                <a:gd name="T1" fmla="*/ 126 h 393"/>
                <a:gd name="T2" fmla="*/ 1 w 375"/>
                <a:gd name="T3" fmla="*/ 361 h 393"/>
                <a:gd name="T4" fmla="*/ 22 w 375"/>
                <a:gd name="T5" fmla="*/ 319 h 393"/>
                <a:gd name="T6" fmla="*/ 121 w 375"/>
                <a:gd name="T7" fmla="*/ 214 h 393"/>
                <a:gd name="T8" fmla="*/ 349 w 375"/>
                <a:gd name="T9" fmla="*/ 88 h 393"/>
                <a:gd name="T10" fmla="*/ 280 w 375"/>
                <a:gd name="T11" fmla="*/ 121 h 393"/>
                <a:gd name="T12" fmla="*/ 244 w 375"/>
                <a:gd name="T13" fmla="*/ 139 h 393"/>
                <a:gd name="T14" fmla="*/ 277 w 375"/>
                <a:gd name="T15" fmla="*/ 58 h 393"/>
                <a:gd name="T16" fmla="*/ 319 w 375"/>
                <a:gd name="T17" fmla="*/ 4 h 393"/>
                <a:gd name="T18" fmla="*/ 303 w 375"/>
                <a:gd name="T19" fmla="*/ 35 h 3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5"/>
                <a:gd name="T31" fmla="*/ 0 h 393"/>
                <a:gd name="T32" fmla="*/ 375 w 375"/>
                <a:gd name="T33" fmla="*/ 393 h 3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5" h="393">
                  <a:moveTo>
                    <a:pt x="30" y="126"/>
                  </a:moveTo>
                  <a:cubicBezTo>
                    <a:pt x="16" y="227"/>
                    <a:pt x="2" y="329"/>
                    <a:pt x="1" y="361"/>
                  </a:cubicBezTo>
                  <a:cubicBezTo>
                    <a:pt x="0" y="393"/>
                    <a:pt x="2" y="343"/>
                    <a:pt x="22" y="319"/>
                  </a:cubicBezTo>
                  <a:cubicBezTo>
                    <a:pt x="42" y="295"/>
                    <a:pt x="67" y="252"/>
                    <a:pt x="121" y="214"/>
                  </a:cubicBezTo>
                  <a:cubicBezTo>
                    <a:pt x="175" y="176"/>
                    <a:pt x="323" y="103"/>
                    <a:pt x="349" y="88"/>
                  </a:cubicBezTo>
                  <a:cubicBezTo>
                    <a:pt x="375" y="73"/>
                    <a:pt x="297" y="113"/>
                    <a:pt x="280" y="121"/>
                  </a:cubicBezTo>
                  <a:cubicBezTo>
                    <a:pt x="263" y="129"/>
                    <a:pt x="244" y="149"/>
                    <a:pt x="244" y="139"/>
                  </a:cubicBezTo>
                  <a:cubicBezTo>
                    <a:pt x="244" y="129"/>
                    <a:pt x="264" y="80"/>
                    <a:pt x="277" y="58"/>
                  </a:cubicBezTo>
                  <a:cubicBezTo>
                    <a:pt x="290" y="36"/>
                    <a:pt x="315" y="8"/>
                    <a:pt x="319" y="4"/>
                  </a:cubicBezTo>
                  <a:cubicBezTo>
                    <a:pt x="323" y="0"/>
                    <a:pt x="313" y="17"/>
                    <a:pt x="303" y="35"/>
                  </a:cubicBezTo>
                </a:path>
              </a:pathLst>
            </a:cu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79888" name="Freeform 14"/>
            <p:cNvSpPr>
              <a:spLocks/>
            </p:cNvSpPr>
            <p:nvPr/>
          </p:nvSpPr>
          <p:spPr bwMode="auto">
            <a:xfrm>
              <a:off x="1196" y="2700"/>
              <a:ext cx="45" cy="276"/>
            </a:xfrm>
            <a:custGeom>
              <a:avLst/>
              <a:gdLst>
                <a:gd name="T0" fmla="*/ 45 w 45"/>
                <a:gd name="T1" fmla="*/ 276 h 276"/>
                <a:gd name="T2" fmla="*/ 40 w 45"/>
                <a:gd name="T3" fmla="*/ 180 h 276"/>
                <a:gd name="T4" fmla="*/ 25 w 45"/>
                <a:gd name="T5" fmla="*/ 126 h 276"/>
                <a:gd name="T6" fmla="*/ 16 w 45"/>
                <a:gd name="T7" fmla="*/ 60 h 276"/>
                <a:gd name="T8" fmla="*/ 28 w 45"/>
                <a:gd name="T9" fmla="*/ 9 h 276"/>
                <a:gd name="T10" fmla="*/ 0 w 45"/>
                <a:gd name="T11" fmla="*/ 4 h 276"/>
                <a:gd name="T12" fmla="*/ 0 60000 65536"/>
                <a:gd name="T13" fmla="*/ 0 60000 65536"/>
                <a:gd name="T14" fmla="*/ 0 60000 65536"/>
                <a:gd name="T15" fmla="*/ 0 60000 65536"/>
                <a:gd name="T16" fmla="*/ 0 60000 65536"/>
                <a:gd name="T17" fmla="*/ 0 60000 65536"/>
                <a:gd name="T18" fmla="*/ 0 w 45"/>
                <a:gd name="T19" fmla="*/ 0 h 276"/>
                <a:gd name="T20" fmla="*/ 45 w 45"/>
                <a:gd name="T21" fmla="*/ 276 h 276"/>
              </a:gdLst>
              <a:ahLst/>
              <a:cxnLst>
                <a:cxn ang="T12">
                  <a:pos x="T0" y="T1"/>
                </a:cxn>
                <a:cxn ang="T13">
                  <a:pos x="T2" y="T3"/>
                </a:cxn>
                <a:cxn ang="T14">
                  <a:pos x="T4" y="T5"/>
                </a:cxn>
                <a:cxn ang="T15">
                  <a:pos x="T6" y="T7"/>
                </a:cxn>
                <a:cxn ang="T16">
                  <a:pos x="T8" y="T9"/>
                </a:cxn>
                <a:cxn ang="T17">
                  <a:pos x="T10" y="T11"/>
                </a:cxn>
              </a:cxnLst>
              <a:rect l="T18" t="T19" r="T20" b="T21"/>
              <a:pathLst>
                <a:path w="45" h="276">
                  <a:moveTo>
                    <a:pt x="45" y="276"/>
                  </a:moveTo>
                  <a:cubicBezTo>
                    <a:pt x="44" y="240"/>
                    <a:pt x="43" y="205"/>
                    <a:pt x="40" y="180"/>
                  </a:cubicBezTo>
                  <a:cubicBezTo>
                    <a:pt x="37" y="155"/>
                    <a:pt x="29" y="146"/>
                    <a:pt x="25" y="126"/>
                  </a:cubicBezTo>
                  <a:cubicBezTo>
                    <a:pt x="21" y="106"/>
                    <a:pt x="16" y="79"/>
                    <a:pt x="16" y="60"/>
                  </a:cubicBezTo>
                  <a:cubicBezTo>
                    <a:pt x="16" y="41"/>
                    <a:pt x="31" y="18"/>
                    <a:pt x="28" y="9"/>
                  </a:cubicBezTo>
                  <a:cubicBezTo>
                    <a:pt x="25" y="0"/>
                    <a:pt x="12" y="2"/>
                    <a:pt x="0" y="4"/>
                  </a:cubicBez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79889" name="Freeform 15"/>
            <p:cNvSpPr>
              <a:spLocks/>
            </p:cNvSpPr>
            <p:nvPr/>
          </p:nvSpPr>
          <p:spPr bwMode="auto">
            <a:xfrm>
              <a:off x="1726" y="1207"/>
              <a:ext cx="495" cy="965"/>
            </a:xfrm>
            <a:custGeom>
              <a:avLst/>
              <a:gdLst>
                <a:gd name="T0" fmla="*/ 247 w 495"/>
                <a:gd name="T1" fmla="*/ 0 h 965"/>
                <a:gd name="T2" fmla="*/ 188 w 495"/>
                <a:gd name="T3" fmla="*/ 71 h 965"/>
                <a:gd name="T4" fmla="*/ 182 w 495"/>
                <a:gd name="T5" fmla="*/ 134 h 965"/>
                <a:gd name="T6" fmla="*/ 206 w 495"/>
                <a:gd name="T7" fmla="*/ 203 h 965"/>
                <a:gd name="T8" fmla="*/ 122 w 495"/>
                <a:gd name="T9" fmla="*/ 173 h 965"/>
                <a:gd name="T10" fmla="*/ 95 w 495"/>
                <a:gd name="T11" fmla="*/ 119 h 965"/>
                <a:gd name="T12" fmla="*/ 122 w 495"/>
                <a:gd name="T13" fmla="*/ 173 h 965"/>
                <a:gd name="T14" fmla="*/ 206 w 495"/>
                <a:gd name="T15" fmla="*/ 206 h 965"/>
                <a:gd name="T16" fmla="*/ 236 w 495"/>
                <a:gd name="T17" fmla="*/ 284 h 965"/>
                <a:gd name="T18" fmla="*/ 233 w 495"/>
                <a:gd name="T19" fmla="*/ 365 h 965"/>
                <a:gd name="T20" fmla="*/ 278 w 495"/>
                <a:gd name="T21" fmla="*/ 293 h 965"/>
                <a:gd name="T22" fmla="*/ 383 w 495"/>
                <a:gd name="T23" fmla="*/ 236 h 965"/>
                <a:gd name="T24" fmla="*/ 461 w 495"/>
                <a:gd name="T25" fmla="*/ 212 h 965"/>
                <a:gd name="T26" fmla="*/ 494 w 495"/>
                <a:gd name="T27" fmla="*/ 155 h 965"/>
                <a:gd name="T28" fmla="*/ 467 w 495"/>
                <a:gd name="T29" fmla="*/ 206 h 965"/>
                <a:gd name="T30" fmla="*/ 377 w 495"/>
                <a:gd name="T31" fmla="*/ 239 h 965"/>
                <a:gd name="T32" fmla="*/ 281 w 495"/>
                <a:gd name="T33" fmla="*/ 290 h 965"/>
                <a:gd name="T34" fmla="*/ 230 w 495"/>
                <a:gd name="T35" fmla="*/ 374 h 965"/>
                <a:gd name="T36" fmla="*/ 209 w 495"/>
                <a:gd name="T37" fmla="*/ 470 h 965"/>
                <a:gd name="T38" fmla="*/ 149 w 495"/>
                <a:gd name="T39" fmla="*/ 590 h 965"/>
                <a:gd name="T40" fmla="*/ 98 w 495"/>
                <a:gd name="T41" fmla="*/ 695 h 965"/>
                <a:gd name="T42" fmla="*/ 56 w 495"/>
                <a:gd name="T43" fmla="*/ 740 h 965"/>
                <a:gd name="T44" fmla="*/ 20 w 495"/>
                <a:gd name="T45" fmla="*/ 797 h 965"/>
                <a:gd name="T46" fmla="*/ 2 w 495"/>
                <a:gd name="T47" fmla="*/ 902 h 965"/>
                <a:gd name="T48" fmla="*/ 8 w 495"/>
                <a:gd name="T49" fmla="*/ 932 h 965"/>
                <a:gd name="T50" fmla="*/ 5 w 495"/>
                <a:gd name="T51" fmla="*/ 872 h 965"/>
                <a:gd name="T52" fmla="*/ 26 w 495"/>
                <a:gd name="T53" fmla="*/ 785 h 965"/>
                <a:gd name="T54" fmla="*/ 86 w 495"/>
                <a:gd name="T55" fmla="*/ 713 h 965"/>
                <a:gd name="T56" fmla="*/ 143 w 495"/>
                <a:gd name="T57" fmla="*/ 605 h 965"/>
                <a:gd name="T58" fmla="*/ 161 w 495"/>
                <a:gd name="T59" fmla="*/ 569 h 965"/>
                <a:gd name="T60" fmla="*/ 158 w 495"/>
                <a:gd name="T61" fmla="*/ 638 h 965"/>
                <a:gd name="T62" fmla="*/ 188 w 495"/>
                <a:gd name="T63" fmla="*/ 740 h 965"/>
                <a:gd name="T64" fmla="*/ 257 w 495"/>
                <a:gd name="T65" fmla="*/ 782 h 965"/>
                <a:gd name="T66" fmla="*/ 269 w 495"/>
                <a:gd name="T67" fmla="*/ 809 h 965"/>
                <a:gd name="T68" fmla="*/ 320 w 495"/>
                <a:gd name="T69" fmla="*/ 893 h 965"/>
                <a:gd name="T70" fmla="*/ 281 w 495"/>
                <a:gd name="T71" fmla="*/ 830 h 965"/>
                <a:gd name="T72" fmla="*/ 269 w 495"/>
                <a:gd name="T73" fmla="*/ 800 h 965"/>
                <a:gd name="T74" fmla="*/ 227 w 495"/>
                <a:gd name="T75" fmla="*/ 869 h 965"/>
                <a:gd name="T76" fmla="*/ 215 w 495"/>
                <a:gd name="T77" fmla="*/ 965 h 965"/>
                <a:gd name="T78" fmla="*/ 201 w 495"/>
                <a:gd name="T79" fmla="*/ 953 h 96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95"/>
                <a:gd name="T121" fmla="*/ 0 h 965"/>
                <a:gd name="T122" fmla="*/ 495 w 495"/>
                <a:gd name="T123" fmla="*/ 965 h 96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95" h="965">
                  <a:moveTo>
                    <a:pt x="247" y="0"/>
                  </a:moveTo>
                  <a:cubicBezTo>
                    <a:pt x="223" y="24"/>
                    <a:pt x="199" y="49"/>
                    <a:pt x="188" y="71"/>
                  </a:cubicBezTo>
                  <a:cubicBezTo>
                    <a:pt x="177" y="93"/>
                    <a:pt x="179" y="112"/>
                    <a:pt x="182" y="134"/>
                  </a:cubicBezTo>
                  <a:cubicBezTo>
                    <a:pt x="185" y="156"/>
                    <a:pt x="216" y="197"/>
                    <a:pt x="206" y="203"/>
                  </a:cubicBezTo>
                  <a:cubicBezTo>
                    <a:pt x="196" y="209"/>
                    <a:pt x="141" y="187"/>
                    <a:pt x="122" y="173"/>
                  </a:cubicBezTo>
                  <a:cubicBezTo>
                    <a:pt x="103" y="159"/>
                    <a:pt x="95" y="119"/>
                    <a:pt x="95" y="119"/>
                  </a:cubicBezTo>
                  <a:cubicBezTo>
                    <a:pt x="95" y="119"/>
                    <a:pt x="104" y="159"/>
                    <a:pt x="122" y="173"/>
                  </a:cubicBezTo>
                  <a:cubicBezTo>
                    <a:pt x="140" y="187"/>
                    <a:pt x="187" y="188"/>
                    <a:pt x="206" y="206"/>
                  </a:cubicBezTo>
                  <a:cubicBezTo>
                    <a:pt x="225" y="224"/>
                    <a:pt x="232" y="258"/>
                    <a:pt x="236" y="284"/>
                  </a:cubicBezTo>
                  <a:cubicBezTo>
                    <a:pt x="240" y="310"/>
                    <a:pt x="226" y="364"/>
                    <a:pt x="233" y="365"/>
                  </a:cubicBezTo>
                  <a:cubicBezTo>
                    <a:pt x="240" y="366"/>
                    <a:pt x="253" y="314"/>
                    <a:pt x="278" y="293"/>
                  </a:cubicBezTo>
                  <a:cubicBezTo>
                    <a:pt x="303" y="272"/>
                    <a:pt x="353" y="249"/>
                    <a:pt x="383" y="236"/>
                  </a:cubicBezTo>
                  <a:cubicBezTo>
                    <a:pt x="413" y="223"/>
                    <a:pt x="443" y="225"/>
                    <a:pt x="461" y="212"/>
                  </a:cubicBezTo>
                  <a:cubicBezTo>
                    <a:pt x="479" y="199"/>
                    <a:pt x="493" y="156"/>
                    <a:pt x="494" y="155"/>
                  </a:cubicBezTo>
                  <a:cubicBezTo>
                    <a:pt x="495" y="154"/>
                    <a:pt x="486" y="192"/>
                    <a:pt x="467" y="206"/>
                  </a:cubicBezTo>
                  <a:cubicBezTo>
                    <a:pt x="448" y="220"/>
                    <a:pt x="408" y="225"/>
                    <a:pt x="377" y="239"/>
                  </a:cubicBezTo>
                  <a:cubicBezTo>
                    <a:pt x="346" y="253"/>
                    <a:pt x="306" y="267"/>
                    <a:pt x="281" y="290"/>
                  </a:cubicBezTo>
                  <a:cubicBezTo>
                    <a:pt x="256" y="313"/>
                    <a:pt x="242" y="344"/>
                    <a:pt x="230" y="374"/>
                  </a:cubicBezTo>
                  <a:cubicBezTo>
                    <a:pt x="218" y="404"/>
                    <a:pt x="222" y="434"/>
                    <a:pt x="209" y="470"/>
                  </a:cubicBezTo>
                  <a:cubicBezTo>
                    <a:pt x="196" y="506"/>
                    <a:pt x="167" y="553"/>
                    <a:pt x="149" y="590"/>
                  </a:cubicBezTo>
                  <a:cubicBezTo>
                    <a:pt x="131" y="627"/>
                    <a:pt x="114" y="670"/>
                    <a:pt x="98" y="695"/>
                  </a:cubicBezTo>
                  <a:cubicBezTo>
                    <a:pt x="82" y="720"/>
                    <a:pt x="69" y="723"/>
                    <a:pt x="56" y="740"/>
                  </a:cubicBezTo>
                  <a:cubicBezTo>
                    <a:pt x="43" y="757"/>
                    <a:pt x="29" y="770"/>
                    <a:pt x="20" y="797"/>
                  </a:cubicBezTo>
                  <a:cubicBezTo>
                    <a:pt x="11" y="824"/>
                    <a:pt x="4" y="880"/>
                    <a:pt x="2" y="902"/>
                  </a:cubicBezTo>
                  <a:cubicBezTo>
                    <a:pt x="0" y="924"/>
                    <a:pt x="8" y="937"/>
                    <a:pt x="8" y="932"/>
                  </a:cubicBezTo>
                  <a:cubicBezTo>
                    <a:pt x="8" y="927"/>
                    <a:pt x="2" y="896"/>
                    <a:pt x="5" y="872"/>
                  </a:cubicBezTo>
                  <a:cubicBezTo>
                    <a:pt x="8" y="848"/>
                    <a:pt x="12" y="811"/>
                    <a:pt x="26" y="785"/>
                  </a:cubicBezTo>
                  <a:cubicBezTo>
                    <a:pt x="40" y="759"/>
                    <a:pt x="67" y="743"/>
                    <a:pt x="86" y="713"/>
                  </a:cubicBezTo>
                  <a:cubicBezTo>
                    <a:pt x="105" y="683"/>
                    <a:pt x="131" y="629"/>
                    <a:pt x="143" y="605"/>
                  </a:cubicBezTo>
                  <a:cubicBezTo>
                    <a:pt x="155" y="581"/>
                    <a:pt x="159" y="564"/>
                    <a:pt x="161" y="569"/>
                  </a:cubicBezTo>
                  <a:cubicBezTo>
                    <a:pt x="163" y="574"/>
                    <a:pt x="154" y="610"/>
                    <a:pt x="158" y="638"/>
                  </a:cubicBezTo>
                  <a:cubicBezTo>
                    <a:pt x="162" y="666"/>
                    <a:pt x="172" y="716"/>
                    <a:pt x="188" y="740"/>
                  </a:cubicBezTo>
                  <a:cubicBezTo>
                    <a:pt x="204" y="764"/>
                    <a:pt x="244" y="771"/>
                    <a:pt x="257" y="782"/>
                  </a:cubicBezTo>
                  <a:cubicBezTo>
                    <a:pt x="270" y="793"/>
                    <a:pt x="259" y="791"/>
                    <a:pt x="269" y="809"/>
                  </a:cubicBezTo>
                  <a:cubicBezTo>
                    <a:pt x="279" y="827"/>
                    <a:pt x="318" y="890"/>
                    <a:pt x="320" y="893"/>
                  </a:cubicBezTo>
                  <a:cubicBezTo>
                    <a:pt x="322" y="896"/>
                    <a:pt x="290" y="845"/>
                    <a:pt x="281" y="830"/>
                  </a:cubicBezTo>
                  <a:cubicBezTo>
                    <a:pt x="272" y="815"/>
                    <a:pt x="278" y="794"/>
                    <a:pt x="269" y="800"/>
                  </a:cubicBezTo>
                  <a:cubicBezTo>
                    <a:pt x="260" y="806"/>
                    <a:pt x="236" y="842"/>
                    <a:pt x="227" y="869"/>
                  </a:cubicBezTo>
                  <a:cubicBezTo>
                    <a:pt x="218" y="896"/>
                    <a:pt x="219" y="951"/>
                    <a:pt x="215" y="965"/>
                  </a:cubicBezTo>
                  <a:lnTo>
                    <a:pt x="201" y="953"/>
                  </a:ln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79890" name="Freeform 16"/>
            <p:cNvSpPr>
              <a:spLocks/>
            </p:cNvSpPr>
            <p:nvPr/>
          </p:nvSpPr>
          <p:spPr bwMode="auto">
            <a:xfrm>
              <a:off x="2162" y="1344"/>
              <a:ext cx="2041" cy="881"/>
            </a:xfrm>
            <a:custGeom>
              <a:avLst/>
              <a:gdLst>
                <a:gd name="T0" fmla="*/ 219 w 2041"/>
                <a:gd name="T1" fmla="*/ 0 h 881"/>
                <a:gd name="T2" fmla="*/ 241 w 2041"/>
                <a:gd name="T3" fmla="*/ 15 h 881"/>
                <a:gd name="T4" fmla="*/ 247 w 2041"/>
                <a:gd name="T5" fmla="*/ 57 h 881"/>
                <a:gd name="T6" fmla="*/ 286 w 2041"/>
                <a:gd name="T7" fmla="*/ 132 h 881"/>
                <a:gd name="T8" fmla="*/ 289 w 2041"/>
                <a:gd name="T9" fmla="*/ 180 h 881"/>
                <a:gd name="T10" fmla="*/ 337 w 2041"/>
                <a:gd name="T11" fmla="*/ 282 h 881"/>
                <a:gd name="T12" fmla="*/ 304 w 2041"/>
                <a:gd name="T13" fmla="*/ 276 h 881"/>
                <a:gd name="T14" fmla="*/ 133 w 2041"/>
                <a:gd name="T15" fmla="*/ 270 h 881"/>
                <a:gd name="T16" fmla="*/ 1 w 2041"/>
                <a:gd name="T17" fmla="*/ 282 h 881"/>
                <a:gd name="T18" fmla="*/ 124 w 2041"/>
                <a:gd name="T19" fmla="*/ 270 h 881"/>
                <a:gd name="T20" fmla="*/ 37 w 2041"/>
                <a:gd name="T21" fmla="*/ 366 h 881"/>
                <a:gd name="T22" fmla="*/ 73 w 2041"/>
                <a:gd name="T23" fmla="*/ 336 h 881"/>
                <a:gd name="T24" fmla="*/ 118 w 2041"/>
                <a:gd name="T25" fmla="*/ 273 h 881"/>
                <a:gd name="T26" fmla="*/ 151 w 2041"/>
                <a:gd name="T27" fmla="*/ 273 h 881"/>
                <a:gd name="T28" fmla="*/ 328 w 2041"/>
                <a:gd name="T29" fmla="*/ 279 h 881"/>
                <a:gd name="T30" fmla="*/ 475 w 2041"/>
                <a:gd name="T31" fmla="*/ 306 h 881"/>
                <a:gd name="T32" fmla="*/ 541 w 2041"/>
                <a:gd name="T33" fmla="*/ 324 h 881"/>
                <a:gd name="T34" fmla="*/ 589 w 2041"/>
                <a:gd name="T35" fmla="*/ 354 h 881"/>
                <a:gd name="T36" fmla="*/ 712 w 2041"/>
                <a:gd name="T37" fmla="*/ 369 h 881"/>
                <a:gd name="T38" fmla="*/ 826 w 2041"/>
                <a:gd name="T39" fmla="*/ 429 h 881"/>
                <a:gd name="T40" fmla="*/ 922 w 2041"/>
                <a:gd name="T41" fmla="*/ 519 h 881"/>
                <a:gd name="T42" fmla="*/ 1147 w 2041"/>
                <a:gd name="T43" fmla="*/ 564 h 881"/>
                <a:gd name="T44" fmla="*/ 1327 w 2041"/>
                <a:gd name="T45" fmla="*/ 600 h 881"/>
                <a:gd name="T46" fmla="*/ 1510 w 2041"/>
                <a:gd name="T47" fmla="*/ 675 h 881"/>
                <a:gd name="T48" fmla="*/ 1618 w 2041"/>
                <a:gd name="T49" fmla="*/ 699 h 881"/>
                <a:gd name="T50" fmla="*/ 1834 w 2041"/>
                <a:gd name="T51" fmla="*/ 645 h 881"/>
                <a:gd name="T52" fmla="*/ 1927 w 2041"/>
                <a:gd name="T53" fmla="*/ 642 h 881"/>
                <a:gd name="T54" fmla="*/ 1984 w 2041"/>
                <a:gd name="T55" fmla="*/ 639 h 881"/>
                <a:gd name="T56" fmla="*/ 1933 w 2041"/>
                <a:gd name="T57" fmla="*/ 645 h 881"/>
                <a:gd name="T58" fmla="*/ 1885 w 2041"/>
                <a:gd name="T59" fmla="*/ 636 h 881"/>
                <a:gd name="T60" fmla="*/ 1681 w 2041"/>
                <a:gd name="T61" fmla="*/ 687 h 881"/>
                <a:gd name="T62" fmla="*/ 1705 w 2041"/>
                <a:gd name="T63" fmla="*/ 684 h 881"/>
                <a:gd name="T64" fmla="*/ 1777 w 2041"/>
                <a:gd name="T65" fmla="*/ 738 h 881"/>
                <a:gd name="T66" fmla="*/ 1849 w 2041"/>
                <a:gd name="T67" fmla="*/ 816 h 881"/>
                <a:gd name="T68" fmla="*/ 1969 w 2041"/>
                <a:gd name="T69" fmla="*/ 879 h 881"/>
                <a:gd name="T70" fmla="*/ 1864 w 2041"/>
                <a:gd name="T71" fmla="*/ 831 h 881"/>
                <a:gd name="T72" fmla="*/ 1924 w 2041"/>
                <a:gd name="T73" fmla="*/ 825 h 881"/>
                <a:gd name="T74" fmla="*/ 1978 w 2041"/>
                <a:gd name="T75" fmla="*/ 810 h 881"/>
                <a:gd name="T76" fmla="*/ 2023 w 2041"/>
                <a:gd name="T77" fmla="*/ 807 h 881"/>
                <a:gd name="T78" fmla="*/ 2041 w 2041"/>
                <a:gd name="T79" fmla="*/ 819 h 88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41"/>
                <a:gd name="T121" fmla="*/ 0 h 881"/>
                <a:gd name="T122" fmla="*/ 2041 w 2041"/>
                <a:gd name="T123" fmla="*/ 881 h 88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41" h="881">
                  <a:moveTo>
                    <a:pt x="219" y="0"/>
                  </a:moveTo>
                  <a:cubicBezTo>
                    <a:pt x="227" y="3"/>
                    <a:pt x="236" y="6"/>
                    <a:pt x="241" y="15"/>
                  </a:cubicBezTo>
                  <a:cubicBezTo>
                    <a:pt x="246" y="24"/>
                    <a:pt x="240" y="38"/>
                    <a:pt x="247" y="57"/>
                  </a:cubicBezTo>
                  <a:cubicBezTo>
                    <a:pt x="254" y="76"/>
                    <a:pt x="279" y="112"/>
                    <a:pt x="286" y="132"/>
                  </a:cubicBezTo>
                  <a:cubicBezTo>
                    <a:pt x="293" y="152"/>
                    <a:pt x="280" y="155"/>
                    <a:pt x="289" y="180"/>
                  </a:cubicBezTo>
                  <a:cubicBezTo>
                    <a:pt x="298" y="205"/>
                    <a:pt x="335" y="266"/>
                    <a:pt x="337" y="282"/>
                  </a:cubicBezTo>
                  <a:cubicBezTo>
                    <a:pt x="339" y="298"/>
                    <a:pt x="338" y="278"/>
                    <a:pt x="304" y="276"/>
                  </a:cubicBezTo>
                  <a:cubicBezTo>
                    <a:pt x="270" y="274"/>
                    <a:pt x="183" y="269"/>
                    <a:pt x="133" y="270"/>
                  </a:cubicBezTo>
                  <a:cubicBezTo>
                    <a:pt x="83" y="271"/>
                    <a:pt x="2" y="282"/>
                    <a:pt x="1" y="282"/>
                  </a:cubicBezTo>
                  <a:cubicBezTo>
                    <a:pt x="0" y="282"/>
                    <a:pt x="118" y="256"/>
                    <a:pt x="124" y="270"/>
                  </a:cubicBezTo>
                  <a:cubicBezTo>
                    <a:pt x="130" y="284"/>
                    <a:pt x="45" y="355"/>
                    <a:pt x="37" y="366"/>
                  </a:cubicBezTo>
                  <a:cubicBezTo>
                    <a:pt x="29" y="377"/>
                    <a:pt x="60" y="352"/>
                    <a:pt x="73" y="336"/>
                  </a:cubicBezTo>
                  <a:cubicBezTo>
                    <a:pt x="86" y="320"/>
                    <a:pt x="105" y="283"/>
                    <a:pt x="118" y="273"/>
                  </a:cubicBezTo>
                  <a:cubicBezTo>
                    <a:pt x="131" y="263"/>
                    <a:pt x="116" y="272"/>
                    <a:pt x="151" y="273"/>
                  </a:cubicBezTo>
                  <a:cubicBezTo>
                    <a:pt x="186" y="274"/>
                    <a:pt x="274" y="274"/>
                    <a:pt x="328" y="279"/>
                  </a:cubicBezTo>
                  <a:cubicBezTo>
                    <a:pt x="382" y="284"/>
                    <a:pt x="440" y="299"/>
                    <a:pt x="475" y="306"/>
                  </a:cubicBezTo>
                  <a:cubicBezTo>
                    <a:pt x="510" y="313"/>
                    <a:pt x="522" y="316"/>
                    <a:pt x="541" y="324"/>
                  </a:cubicBezTo>
                  <a:cubicBezTo>
                    <a:pt x="560" y="332"/>
                    <a:pt x="561" y="347"/>
                    <a:pt x="589" y="354"/>
                  </a:cubicBezTo>
                  <a:cubicBezTo>
                    <a:pt x="617" y="361"/>
                    <a:pt x="672" y="356"/>
                    <a:pt x="712" y="369"/>
                  </a:cubicBezTo>
                  <a:cubicBezTo>
                    <a:pt x="752" y="382"/>
                    <a:pt x="791" y="404"/>
                    <a:pt x="826" y="429"/>
                  </a:cubicBezTo>
                  <a:cubicBezTo>
                    <a:pt x="861" y="454"/>
                    <a:pt x="868" y="496"/>
                    <a:pt x="922" y="519"/>
                  </a:cubicBezTo>
                  <a:cubicBezTo>
                    <a:pt x="976" y="542"/>
                    <a:pt x="1080" y="551"/>
                    <a:pt x="1147" y="564"/>
                  </a:cubicBezTo>
                  <a:cubicBezTo>
                    <a:pt x="1214" y="577"/>
                    <a:pt x="1267" y="582"/>
                    <a:pt x="1327" y="600"/>
                  </a:cubicBezTo>
                  <a:cubicBezTo>
                    <a:pt x="1387" y="618"/>
                    <a:pt x="1462" y="658"/>
                    <a:pt x="1510" y="675"/>
                  </a:cubicBezTo>
                  <a:cubicBezTo>
                    <a:pt x="1558" y="692"/>
                    <a:pt x="1564" y="704"/>
                    <a:pt x="1618" y="699"/>
                  </a:cubicBezTo>
                  <a:cubicBezTo>
                    <a:pt x="1672" y="694"/>
                    <a:pt x="1783" y="654"/>
                    <a:pt x="1834" y="645"/>
                  </a:cubicBezTo>
                  <a:cubicBezTo>
                    <a:pt x="1885" y="636"/>
                    <a:pt x="1902" y="643"/>
                    <a:pt x="1927" y="642"/>
                  </a:cubicBezTo>
                  <a:cubicBezTo>
                    <a:pt x="1952" y="641"/>
                    <a:pt x="1983" y="639"/>
                    <a:pt x="1984" y="639"/>
                  </a:cubicBezTo>
                  <a:cubicBezTo>
                    <a:pt x="1985" y="639"/>
                    <a:pt x="1949" y="645"/>
                    <a:pt x="1933" y="645"/>
                  </a:cubicBezTo>
                  <a:cubicBezTo>
                    <a:pt x="1917" y="645"/>
                    <a:pt x="1927" y="629"/>
                    <a:pt x="1885" y="636"/>
                  </a:cubicBezTo>
                  <a:cubicBezTo>
                    <a:pt x="1843" y="643"/>
                    <a:pt x="1711" y="679"/>
                    <a:pt x="1681" y="687"/>
                  </a:cubicBezTo>
                  <a:cubicBezTo>
                    <a:pt x="1651" y="695"/>
                    <a:pt x="1689" y="676"/>
                    <a:pt x="1705" y="684"/>
                  </a:cubicBezTo>
                  <a:cubicBezTo>
                    <a:pt x="1721" y="692"/>
                    <a:pt x="1753" y="716"/>
                    <a:pt x="1777" y="738"/>
                  </a:cubicBezTo>
                  <a:cubicBezTo>
                    <a:pt x="1801" y="760"/>
                    <a:pt x="1817" y="793"/>
                    <a:pt x="1849" y="816"/>
                  </a:cubicBezTo>
                  <a:cubicBezTo>
                    <a:pt x="1881" y="839"/>
                    <a:pt x="1967" y="877"/>
                    <a:pt x="1969" y="879"/>
                  </a:cubicBezTo>
                  <a:cubicBezTo>
                    <a:pt x="1971" y="881"/>
                    <a:pt x="1872" y="840"/>
                    <a:pt x="1864" y="831"/>
                  </a:cubicBezTo>
                  <a:cubicBezTo>
                    <a:pt x="1856" y="822"/>
                    <a:pt x="1905" y="828"/>
                    <a:pt x="1924" y="825"/>
                  </a:cubicBezTo>
                  <a:cubicBezTo>
                    <a:pt x="1943" y="822"/>
                    <a:pt x="1962" y="813"/>
                    <a:pt x="1978" y="810"/>
                  </a:cubicBezTo>
                  <a:cubicBezTo>
                    <a:pt x="1994" y="807"/>
                    <a:pt x="2013" y="806"/>
                    <a:pt x="2023" y="807"/>
                  </a:cubicBezTo>
                  <a:cubicBezTo>
                    <a:pt x="2033" y="808"/>
                    <a:pt x="2039" y="818"/>
                    <a:pt x="2041" y="819"/>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79891" name="Freeform 17"/>
            <p:cNvSpPr>
              <a:spLocks/>
            </p:cNvSpPr>
            <p:nvPr/>
          </p:nvSpPr>
          <p:spPr bwMode="auto">
            <a:xfrm>
              <a:off x="4013" y="2115"/>
              <a:ext cx="656" cy="804"/>
            </a:xfrm>
            <a:custGeom>
              <a:avLst/>
              <a:gdLst>
                <a:gd name="T0" fmla="*/ 591 w 656"/>
                <a:gd name="T1" fmla="*/ 0 h 804"/>
                <a:gd name="T2" fmla="*/ 583 w 656"/>
                <a:gd name="T3" fmla="*/ 24 h 804"/>
                <a:gd name="T4" fmla="*/ 556 w 656"/>
                <a:gd name="T5" fmla="*/ 63 h 804"/>
                <a:gd name="T6" fmla="*/ 538 w 656"/>
                <a:gd name="T7" fmla="*/ 126 h 804"/>
                <a:gd name="T8" fmla="*/ 577 w 656"/>
                <a:gd name="T9" fmla="*/ 114 h 804"/>
                <a:gd name="T10" fmla="*/ 652 w 656"/>
                <a:gd name="T11" fmla="*/ 93 h 804"/>
                <a:gd name="T12" fmla="*/ 601 w 656"/>
                <a:gd name="T13" fmla="*/ 111 h 804"/>
                <a:gd name="T14" fmla="*/ 529 w 656"/>
                <a:gd name="T15" fmla="*/ 126 h 804"/>
                <a:gd name="T16" fmla="*/ 442 w 656"/>
                <a:gd name="T17" fmla="*/ 192 h 804"/>
                <a:gd name="T18" fmla="*/ 394 w 656"/>
                <a:gd name="T19" fmla="*/ 246 h 804"/>
                <a:gd name="T20" fmla="*/ 394 w 656"/>
                <a:gd name="T21" fmla="*/ 207 h 804"/>
                <a:gd name="T22" fmla="*/ 385 w 656"/>
                <a:gd name="T23" fmla="*/ 135 h 804"/>
                <a:gd name="T24" fmla="*/ 379 w 656"/>
                <a:gd name="T25" fmla="*/ 114 h 804"/>
                <a:gd name="T26" fmla="*/ 394 w 656"/>
                <a:gd name="T27" fmla="*/ 198 h 804"/>
                <a:gd name="T28" fmla="*/ 379 w 656"/>
                <a:gd name="T29" fmla="*/ 312 h 804"/>
                <a:gd name="T30" fmla="*/ 325 w 656"/>
                <a:gd name="T31" fmla="*/ 420 h 804"/>
                <a:gd name="T32" fmla="*/ 217 w 656"/>
                <a:gd name="T33" fmla="*/ 492 h 804"/>
                <a:gd name="T34" fmla="*/ 124 w 656"/>
                <a:gd name="T35" fmla="*/ 588 h 804"/>
                <a:gd name="T36" fmla="*/ 88 w 656"/>
                <a:gd name="T37" fmla="*/ 654 h 804"/>
                <a:gd name="T38" fmla="*/ 58 w 656"/>
                <a:gd name="T39" fmla="*/ 714 h 804"/>
                <a:gd name="T40" fmla="*/ 1 w 656"/>
                <a:gd name="T41" fmla="*/ 771 h 804"/>
                <a:gd name="T42" fmla="*/ 52 w 656"/>
                <a:gd name="T43" fmla="*/ 720 h 804"/>
                <a:gd name="T44" fmla="*/ 112 w 656"/>
                <a:gd name="T45" fmla="*/ 615 h 804"/>
                <a:gd name="T46" fmla="*/ 157 w 656"/>
                <a:gd name="T47" fmla="*/ 681 h 804"/>
                <a:gd name="T48" fmla="*/ 175 w 656"/>
                <a:gd name="T49" fmla="*/ 750 h 804"/>
                <a:gd name="T50" fmla="*/ 181 w 656"/>
                <a:gd name="T51" fmla="*/ 804 h 80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56"/>
                <a:gd name="T79" fmla="*/ 0 h 804"/>
                <a:gd name="T80" fmla="*/ 656 w 656"/>
                <a:gd name="T81" fmla="*/ 804 h 80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56" h="804">
                  <a:moveTo>
                    <a:pt x="591" y="0"/>
                  </a:moveTo>
                  <a:cubicBezTo>
                    <a:pt x="590" y="7"/>
                    <a:pt x="589" y="14"/>
                    <a:pt x="583" y="24"/>
                  </a:cubicBezTo>
                  <a:cubicBezTo>
                    <a:pt x="577" y="34"/>
                    <a:pt x="563" y="46"/>
                    <a:pt x="556" y="63"/>
                  </a:cubicBezTo>
                  <a:cubicBezTo>
                    <a:pt x="549" y="80"/>
                    <a:pt x="535" y="118"/>
                    <a:pt x="538" y="126"/>
                  </a:cubicBezTo>
                  <a:cubicBezTo>
                    <a:pt x="541" y="134"/>
                    <a:pt x="558" y="119"/>
                    <a:pt x="577" y="114"/>
                  </a:cubicBezTo>
                  <a:cubicBezTo>
                    <a:pt x="596" y="109"/>
                    <a:pt x="648" y="93"/>
                    <a:pt x="652" y="93"/>
                  </a:cubicBezTo>
                  <a:cubicBezTo>
                    <a:pt x="656" y="93"/>
                    <a:pt x="621" y="106"/>
                    <a:pt x="601" y="111"/>
                  </a:cubicBezTo>
                  <a:cubicBezTo>
                    <a:pt x="581" y="116"/>
                    <a:pt x="555" y="113"/>
                    <a:pt x="529" y="126"/>
                  </a:cubicBezTo>
                  <a:cubicBezTo>
                    <a:pt x="503" y="139"/>
                    <a:pt x="464" y="172"/>
                    <a:pt x="442" y="192"/>
                  </a:cubicBezTo>
                  <a:cubicBezTo>
                    <a:pt x="420" y="212"/>
                    <a:pt x="402" y="243"/>
                    <a:pt x="394" y="246"/>
                  </a:cubicBezTo>
                  <a:cubicBezTo>
                    <a:pt x="386" y="249"/>
                    <a:pt x="395" y="225"/>
                    <a:pt x="394" y="207"/>
                  </a:cubicBezTo>
                  <a:cubicBezTo>
                    <a:pt x="393" y="189"/>
                    <a:pt x="387" y="150"/>
                    <a:pt x="385" y="135"/>
                  </a:cubicBezTo>
                  <a:cubicBezTo>
                    <a:pt x="383" y="120"/>
                    <a:pt x="378" y="104"/>
                    <a:pt x="379" y="114"/>
                  </a:cubicBezTo>
                  <a:cubicBezTo>
                    <a:pt x="380" y="124"/>
                    <a:pt x="394" y="165"/>
                    <a:pt x="394" y="198"/>
                  </a:cubicBezTo>
                  <a:cubicBezTo>
                    <a:pt x="394" y="231"/>
                    <a:pt x="391" y="275"/>
                    <a:pt x="379" y="312"/>
                  </a:cubicBezTo>
                  <a:cubicBezTo>
                    <a:pt x="367" y="349"/>
                    <a:pt x="352" y="390"/>
                    <a:pt x="325" y="420"/>
                  </a:cubicBezTo>
                  <a:cubicBezTo>
                    <a:pt x="298" y="450"/>
                    <a:pt x="251" y="464"/>
                    <a:pt x="217" y="492"/>
                  </a:cubicBezTo>
                  <a:cubicBezTo>
                    <a:pt x="183" y="520"/>
                    <a:pt x="145" y="561"/>
                    <a:pt x="124" y="588"/>
                  </a:cubicBezTo>
                  <a:cubicBezTo>
                    <a:pt x="103" y="615"/>
                    <a:pt x="99" y="633"/>
                    <a:pt x="88" y="654"/>
                  </a:cubicBezTo>
                  <a:cubicBezTo>
                    <a:pt x="77" y="675"/>
                    <a:pt x="72" y="695"/>
                    <a:pt x="58" y="714"/>
                  </a:cubicBezTo>
                  <a:cubicBezTo>
                    <a:pt x="44" y="733"/>
                    <a:pt x="2" y="770"/>
                    <a:pt x="1" y="771"/>
                  </a:cubicBezTo>
                  <a:cubicBezTo>
                    <a:pt x="0" y="772"/>
                    <a:pt x="34" y="746"/>
                    <a:pt x="52" y="720"/>
                  </a:cubicBezTo>
                  <a:cubicBezTo>
                    <a:pt x="70" y="694"/>
                    <a:pt x="95" y="621"/>
                    <a:pt x="112" y="615"/>
                  </a:cubicBezTo>
                  <a:cubicBezTo>
                    <a:pt x="129" y="609"/>
                    <a:pt x="147" y="659"/>
                    <a:pt x="157" y="681"/>
                  </a:cubicBezTo>
                  <a:cubicBezTo>
                    <a:pt x="167" y="703"/>
                    <a:pt x="171" y="730"/>
                    <a:pt x="175" y="750"/>
                  </a:cubicBezTo>
                  <a:cubicBezTo>
                    <a:pt x="179" y="770"/>
                    <a:pt x="180" y="793"/>
                    <a:pt x="181" y="804"/>
                  </a:cubicBezTo>
                </a:path>
              </a:pathLst>
            </a:custGeom>
            <a:noFill/>
            <a:ln w="412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grpSp>
      <p:sp>
        <p:nvSpPr>
          <p:cNvPr id="79875" name="Rectangle 18"/>
          <p:cNvSpPr>
            <a:spLocks noChangeArrowheads="1"/>
          </p:cNvSpPr>
          <p:nvPr/>
        </p:nvSpPr>
        <p:spPr bwMode="auto">
          <a:xfrm>
            <a:off x="0" y="64770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80A1C668-F432-4449-8D57-1E1FB35C0EF0}" type="slidenum">
              <a:rPr kumimoji="0" lang="en-US" altLang="en-US" sz="9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11</a:t>
            </a:fld>
            <a:endParaRPr kumimoji="0" lang="en-US" altLang="en-US" sz="9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endParaRPr>
          </a:p>
        </p:txBody>
      </p:sp>
      <p:sp>
        <p:nvSpPr>
          <p:cNvPr id="79876" name="Line 19"/>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79877" name="Line 20"/>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79878" name="Oval 21"/>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sp>
        <p:nvSpPr>
          <p:cNvPr id="79879" name="Oval 22"/>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pic>
        <p:nvPicPr>
          <p:cNvPr id="79880" name="Picture 23" descr="largeBlueW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1" name="Picture 25" descr="strip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82" name="Line 26"/>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79883" name="Text Box 27"/>
          <p:cNvSpPr txBox="1">
            <a:spLocks noChangeArrowheads="1"/>
          </p:cNvSpPr>
          <p:nvPr/>
        </p:nvSpPr>
        <p:spPr bwMode="auto">
          <a:xfrm>
            <a:off x="971550" y="-19050"/>
            <a:ext cx="81724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Types of Lightning Discharges and Lightning Terminology</a:t>
            </a:r>
          </a:p>
        </p:txBody>
      </p:sp>
      <p:sp>
        <p:nvSpPr>
          <p:cNvPr id="79884"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9B7A9FE7-2431-4309-BF31-862FB98A64FA}"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endParaRPr>
          </a:p>
        </p:txBody>
      </p:sp>
      <p:sp>
        <p:nvSpPr>
          <p:cNvPr id="3" name="TextBox 2">
            <a:extLst>
              <a:ext uri="{FF2B5EF4-FFF2-40B4-BE49-F238E27FC236}">
                <a16:creationId xmlns:a16="http://schemas.microsoft.com/office/drawing/2014/main" id="{2534A290-9CCF-4F52-968E-775F1A371749}"/>
              </a:ext>
            </a:extLst>
          </p:cNvPr>
          <p:cNvSpPr txBox="1"/>
          <p:nvPr/>
        </p:nvSpPr>
        <p:spPr>
          <a:xfrm>
            <a:off x="4495799" y="1066800"/>
            <a:ext cx="2438401" cy="704844"/>
          </a:xfrm>
          <a:prstGeom prst="rect">
            <a:avLst/>
          </a:prstGeom>
          <a:noFill/>
          <a:ln w="76200">
            <a:solidFill>
              <a:srgbClr val="CC3300"/>
            </a:solidFill>
          </a:ln>
        </p:spPr>
        <p:txBody>
          <a:bodyPr wrap="square" rtlCol="0">
            <a:spAutoFit/>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Line 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699" name="Line 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00"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39CCD944-8F0D-43C8-A7EC-9E7FCBDB9B17}" type="slidenum">
              <a:rPr lang="en-US" altLang="en-US" sz="1200">
                <a:solidFill>
                  <a:srgbClr val="FF6600"/>
                </a:solidFill>
                <a:latin typeface="Times New Roman" panose="02020603050405020304" pitchFamily="18" charset="0"/>
              </a:rPr>
              <a:pPr algn="ctr" eaLnBrk="1" hangingPunct="1">
                <a:spcBef>
                  <a:spcPct val="0"/>
                </a:spcBef>
                <a:buFontTx/>
                <a:buNone/>
              </a:pPr>
              <a:t>12</a:t>
            </a:fld>
            <a:endParaRPr lang="en-US" altLang="en-US" sz="1200">
              <a:solidFill>
                <a:srgbClr val="FF6600"/>
              </a:solidFill>
              <a:latin typeface="Times New Roman" panose="02020603050405020304" pitchFamily="18" charset="0"/>
            </a:endParaRPr>
          </a:p>
        </p:txBody>
      </p:sp>
      <p:pic>
        <p:nvPicPr>
          <p:cNvPr id="29701" name="Picture 8"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9" name="Text Box 10"/>
          <p:cNvSpPr txBox="1">
            <a:spLocks noChangeArrowheads="1"/>
          </p:cNvSpPr>
          <p:nvPr/>
        </p:nvSpPr>
        <p:spPr bwMode="auto">
          <a:xfrm>
            <a:off x="1257300" y="254000"/>
            <a:ext cx="7200900" cy="60098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r>
              <a:rPr lang="en-US" altLang="en-US" sz="4000" b="1" dirty="0">
                <a:solidFill>
                  <a:srgbClr val="0000FF"/>
                </a:solidFill>
                <a:latin typeface="Arial" panose="020B0604020202020204" pitchFamily="34" charset="0"/>
                <a:cs typeface="Times New Roman" panose="02020603050405020304" pitchFamily="18" charset="0"/>
              </a:rPr>
              <a:t>Lightning Incidence to Structures</a:t>
            </a:r>
          </a:p>
          <a:p>
            <a:pPr algn="ctr" eaLnBrk="1" hangingPunct="1">
              <a:spcBef>
                <a:spcPct val="0"/>
              </a:spcBef>
              <a:buFontTx/>
              <a:buNone/>
              <a:defRPr/>
            </a:pPr>
            <a:endParaRPr lang="en-US" altLang="en-US" sz="2800" b="1" dirty="0">
              <a:solidFill>
                <a:srgbClr val="0000FF"/>
              </a:solidFill>
              <a:latin typeface="Arial" panose="020B0604020202020204" pitchFamily="34" charset="0"/>
              <a:cs typeface="Times New Roman" panose="02020603050405020304" pitchFamily="18" charset="0"/>
            </a:endParaRPr>
          </a:p>
          <a:p>
            <a:pPr algn="ctr" eaLnBrk="1" hangingPunct="1">
              <a:spcBef>
                <a:spcPct val="0"/>
              </a:spcBef>
              <a:buFontTx/>
              <a:buNone/>
              <a:defRPr/>
            </a:pPr>
            <a:r>
              <a:rPr lang="en-US" altLang="en-US" sz="4000" b="1" dirty="0">
                <a:solidFill>
                  <a:srgbClr val="C00000"/>
                </a:solidFill>
                <a:latin typeface="Arial" panose="020B0604020202020204" pitchFamily="34" charset="0"/>
                <a:cs typeface="Times New Roman" panose="02020603050405020304" pitchFamily="18" charset="0"/>
              </a:rPr>
              <a:t>N = (N</a:t>
            </a:r>
            <a:r>
              <a:rPr lang="en-US" altLang="en-US" sz="4000" b="1" baseline="-25000" dirty="0">
                <a:solidFill>
                  <a:srgbClr val="C00000"/>
                </a:solidFill>
                <a:latin typeface="Arial" panose="020B0604020202020204" pitchFamily="34" charset="0"/>
                <a:cs typeface="Times New Roman" panose="02020603050405020304" pitchFamily="18" charset="0"/>
              </a:rPr>
              <a:t>d</a:t>
            </a:r>
            <a:r>
              <a:rPr lang="en-US" altLang="en-US" sz="4000" b="1" dirty="0">
                <a:solidFill>
                  <a:srgbClr val="C00000"/>
                </a:solidFill>
                <a:latin typeface="Arial" panose="020B0604020202020204" pitchFamily="34" charset="0"/>
                <a:cs typeface="Times New Roman" panose="02020603050405020304" pitchFamily="18" charset="0"/>
              </a:rPr>
              <a:t> + N</a:t>
            </a:r>
            <a:r>
              <a:rPr lang="en-US" altLang="en-US" sz="4000" b="1" baseline="-25000" dirty="0">
                <a:solidFill>
                  <a:srgbClr val="C00000"/>
                </a:solidFill>
                <a:latin typeface="Arial" panose="020B0604020202020204" pitchFamily="34" charset="0"/>
                <a:cs typeface="Times New Roman" panose="02020603050405020304" pitchFamily="18" charset="0"/>
              </a:rPr>
              <a:t>u</a:t>
            </a:r>
            <a:r>
              <a:rPr lang="en-US" altLang="en-US" sz="4000" b="1" dirty="0">
                <a:solidFill>
                  <a:srgbClr val="C00000"/>
                </a:solidFill>
                <a:latin typeface="Arial" panose="020B0604020202020204" pitchFamily="34" charset="0"/>
                <a:cs typeface="Times New Roman" panose="02020603050405020304" pitchFamily="18" charset="0"/>
              </a:rPr>
              <a:t>) yr</a:t>
            </a:r>
            <a:r>
              <a:rPr lang="en-US" altLang="en-US" sz="4000" b="1" baseline="30000" dirty="0">
                <a:solidFill>
                  <a:srgbClr val="C00000"/>
                </a:solidFill>
                <a:latin typeface="Arial" panose="020B0604020202020204" pitchFamily="34" charset="0"/>
                <a:cs typeface="Times New Roman" panose="02020603050405020304" pitchFamily="18" charset="0"/>
              </a:rPr>
              <a:t>-1</a:t>
            </a:r>
          </a:p>
          <a:p>
            <a:pPr algn="ctr" eaLnBrk="1" hangingPunct="1">
              <a:spcBef>
                <a:spcPct val="0"/>
              </a:spcBef>
              <a:buFontTx/>
              <a:buNone/>
              <a:defRPr/>
            </a:pPr>
            <a:endParaRPr lang="en-US" altLang="en-US" sz="4000" b="1" baseline="-25000" dirty="0">
              <a:solidFill>
                <a:srgbClr val="C00000"/>
              </a:solidFill>
              <a:latin typeface="Arial" panose="020B0604020202020204" pitchFamily="34" charset="0"/>
              <a:cs typeface="Times New Roman" panose="02020603050405020304" pitchFamily="18" charset="0"/>
            </a:endParaRPr>
          </a:p>
          <a:p>
            <a:pPr algn="ctr" eaLnBrk="1" hangingPunct="1">
              <a:spcBef>
                <a:spcPct val="0"/>
              </a:spcBef>
              <a:buFontTx/>
              <a:buNone/>
              <a:defRPr/>
            </a:pPr>
            <a:r>
              <a:rPr lang="en-US" altLang="en-US" sz="4000" b="1" u="sng" dirty="0">
                <a:cs typeface="Times New Roman" panose="02020603050405020304" pitchFamily="18" charset="0"/>
              </a:rPr>
              <a:t>Empirical formulas</a:t>
            </a:r>
            <a:r>
              <a:rPr lang="en-US" altLang="en-US" sz="4000" b="1" dirty="0">
                <a:cs typeface="Times New Roman" panose="02020603050405020304" pitchFamily="18" charset="0"/>
              </a:rPr>
              <a:t>:</a:t>
            </a:r>
          </a:p>
          <a:p>
            <a:pPr eaLnBrk="1" hangingPunct="1">
              <a:spcBef>
                <a:spcPct val="0"/>
              </a:spcBef>
              <a:buFontTx/>
              <a:buNone/>
              <a:defRPr/>
            </a:pPr>
            <a:endParaRPr lang="en-US" altLang="en-US" sz="2800" b="1" dirty="0">
              <a:solidFill>
                <a:srgbClr val="C00000"/>
              </a:solidFill>
              <a:cs typeface="Times New Roman" panose="02020603050405020304" pitchFamily="18" charset="0"/>
            </a:endParaRPr>
          </a:p>
          <a:p>
            <a:pPr eaLnBrk="1" hangingPunct="1">
              <a:spcBef>
                <a:spcPct val="0"/>
              </a:spcBef>
              <a:buFontTx/>
              <a:buNone/>
              <a:defRPr/>
            </a:pPr>
            <a:r>
              <a:rPr lang="en-US" altLang="en-US" sz="2800" b="1" dirty="0">
                <a:solidFill>
                  <a:srgbClr val="C00000"/>
                </a:solidFill>
                <a:cs typeface="Times New Roman" panose="02020603050405020304" pitchFamily="18" charset="0"/>
              </a:rPr>
              <a:t>N = 24  x 10</a:t>
            </a:r>
            <a:r>
              <a:rPr lang="en-US" altLang="en-US" sz="2800" b="1" baseline="30000" dirty="0">
                <a:solidFill>
                  <a:srgbClr val="C00000"/>
                </a:solidFill>
                <a:cs typeface="Times New Roman" panose="02020603050405020304" pitchFamily="18" charset="0"/>
              </a:rPr>
              <a:t>-6</a:t>
            </a:r>
            <a:r>
              <a:rPr lang="en-US" altLang="en-US" sz="2800" b="1" dirty="0">
                <a:solidFill>
                  <a:srgbClr val="C00000"/>
                </a:solidFill>
                <a:cs typeface="Times New Roman" panose="02020603050405020304" pitchFamily="18" charset="0"/>
              </a:rPr>
              <a:t> H</a:t>
            </a:r>
            <a:r>
              <a:rPr lang="en-US" altLang="en-US" sz="2800" b="1" baseline="-25000" dirty="0">
                <a:solidFill>
                  <a:srgbClr val="C00000"/>
                </a:solidFill>
                <a:cs typeface="Times New Roman" panose="02020603050405020304" pitchFamily="18" charset="0"/>
              </a:rPr>
              <a:t>s</a:t>
            </a:r>
            <a:r>
              <a:rPr lang="en-US" altLang="en-US" sz="2800" b="1" baseline="30000" dirty="0">
                <a:solidFill>
                  <a:srgbClr val="C00000"/>
                </a:solidFill>
                <a:cs typeface="Times New Roman" panose="02020603050405020304" pitchFamily="18" charset="0"/>
              </a:rPr>
              <a:t>2.05</a:t>
            </a:r>
            <a:r>
              <a:rPr lang="en-US" altLang="en-US" sz="2800" b="1" dirty="0">
                <a:solidFill>
                  <a:srgbClr val="C00000"/>
                </a:solidFill>
                <a:cs typeface="Times New Roman" panose="02020603050405020304" pitchFamily="18" charset="0"/>
              </a:rPr>
              <a:t> N</a:t>
            </a:r>
            <a:r>
              <a:rPr lang="en-US" altLang="en-US" sz="2800" b="1" baseline="-25000" dirty="0">
                <a:solidFill>
                  <a:srgbClr val="C00000"/>
                </a:solidFill>
                <a:cs typeface="Times New Roman" panose="02020603050405020304" pitchFamily="18" charset="0"/>
              </a:rPr>
              <a:t>g</a:t>
            </a:r>
            <a:r>
              <a:rPr lang="en-US" altLang="en-US" sz="2800" b="1" dirty="0">
                <a:cs typeface="Times New Roman" panose="02020603050405020304" pitchFamily="18" charset="0"/>
              </a:rPr>
              <a:t>,   where H</a:t>
            </a:r>
            <a:r>
              <a:rPr lang="en-US" altLang="en-US" sz="2800" b="1" baseline="-25000" dirty="0">
                <a:cs typeface="Times New Roman" panose="02020603050405020304" pitchFamily="18" charset="0"/>
              </a:rPr>
              <a:t>s </a:t>
            </a:r>
            <a:r>
              <a:rPr lang="en-US" altLang="en-US" sz="2800" b="1" dirty="0">
                <a:cs typeface="Times New Roman" panose="02020603050405020304" pitchFamily="18" charset="0"/>
              </a:rPr>
              <a:t> is in </a:t>
            </a:r>
            <a:r>
              <a:rPr lang="en-US" altLang="en-US" sz="2800" b="1" u="sng" dirty="0">
                <a:cs typeface="Times New Roman" panose="02020603050405020304" pitchFamily="18" charset="0"/>
              </a:rPr>
              <a:t>meters</a:t>
            </a:r>
            <a:r>
              <a:rPr lang="en-US" altLang="en-US" sz="2800" b="1" dirty="0">
                <a:cs typeface="Times New Roman" panose="02020603050405020304" pitchFamily="18" charset="0"/>
              </a:rPr>
              <a:t> and N</a:t>
            </a:r>
            <a:r>
              <a:rPr lang="en-US" altLang="en-US" sz="2800" b="1" baseline="-25000" dirty="0">
                <a:cs typeface="Times New Roman" panose="02020603050405020304" pitchFamily="18" charset="0"/>
              </a:rPr>
              <a:t>g</a:t>
            </a:r>
            <a:r>
              <a:rPr lang="en-US" altLang="en-US" sz="2800" b="1" dirty="0">
                <a:cs typeface="Times New Roman" panose="02020603050405020304" pitchFamily="18" charset="0"/>
              </a:rPr>
              <a:t>  is in </a:t>
            </a:r>
            <a:r>
              <a:rPr lang="en-US" altLang="en-US" sz="2800" b="1" u="sng" dirty="0">
                <a:cs typeface="Times New Roman" panose="02020603050405020304" pitchFamily="18" charset="0"/>
              </a:rPr>
              <a:t>km</a:t>
            </a:r>
            <a:r>
              <a:rPr lang="en-US" altLang="en-US" sz="2800" b="1" u="sng" baseline="30000" dirty="0">
                <a:cs typeface="Times New Roman" panose="02020603050405020304" pitchFamily="18" charset="0"/>
              </a:rPr>
              <a:t>-2</a:t>
            </a:r>
            <a:r>
              <a:rPr lang="en-US" altLang="en-US" sz="2800" b="1" u="sng" dirty="0">
                <a:cs typeface="Times New Roman" panose="02020603050405020304" pitchFamily="18" charset="0"/>
              </a:rPr>
              <a:t> yr</a:t>
            </a:r>
            <a:r>
              <a:rPr lang="en-US" altLang="en-US" sz="2800" b="1" u="sng" baseline="30000" dirty="0">
                <a:cs typeface="Times New Roman" panose="02020603050405020304" pitchFamily="18" charset="0"/>
              </a:rPr>
              <a:t>-1 </a:t>
            </a:r>
            <a:r>
              <a:rPr kumimoji="0" lang="en-US" altLang="en-US" sz="2800" b="1" i="0" u="none" strike="noStrike" kern="1200" cap="none" spc="0" normalizeH="0" baseline="0" noProof="0" dirty="0">
                <a:ln>
                  <a:noFill/>
                </a:ln>
                <a:effectLst/>
                <a:uLnTx/>
                <a:uFillTx/>
                <a:latin typeface="Calibri"/>
                <a:ea typeface="ＭＳ Ｐゴシック" panose="020B0600070205080204" pitchFamily="34" charset="-128"/>
              </a:rPr>
              <a:t>( for H</a:t>
            </a:r>
            <a:r>
              <a:rPr kumimoji="0" lang="en-US" altLang="en-US" sz="2800" b="1" i="0" u="none" strike="noStrike" kern="1200" cap="none" spc="0" normalizeH="0" baseline="-25000" noProof="0" dirty="0">
                <a:ln>
                  <a:noFill/>
                </a:ln>
                <a:effectLst/>
                <a:uLnTx/>
                <a:uFillTx/>
                <a:latin typeface="Calibri"/>
                <a:ea typeface="ＭＳ Ｐゴシック" panose="020B0600070205080204" pitchFamily="34" charset="-128"/>
              </a:rPr>
              <a:t>s</a:t>
            </a:r>
            <a:r>
              <a:rPr kumimoji="0" lang="en-US" altLang="en-US" sz="2800" b="1" i="0" u="none" strike="noStrike" kern="1200" cap="none" spc="0" normalizeH="0" baseline="0" noProof="0" dirty="0">
                <a:ln>
                  <a:noFill/>
                </a:ln>
                <a:effectLst/>
                <a:uLnTx/>
                <a:uFillTx/>
                <a:latin typeface="Calibri"/>
                <a:ea typeface="ＭＳ Ｐゴシック" panose="020B0600070205080204" pitchFamily="34" charset="-128"/>
              </a:rPr>
              <a:t>&gt; 20 m). </a:t>
            </a:r>
            <a:endParaRPr lang="en-US" altLang="en-US" sz="2800" b="1" u="sng" baseline="30000" dirty="0">
              <a:cs typeface="Times New Roman" panose="02020603050405020304" pitchFamily="18" charset="0"/>
            </a:endParaRPr>
          </a:p>
          <a:p>
            <a:pPr eaLnBrk="1" hangingPunct="1">
              <a:spcBef>
                <a:spcPct val="0"/>
              </a:spcBef>
              <a:buFontTx/>
              <a:buNone/>
              <a:defRPr/>
            </a:pPr>
            <a:endParaRPr lang="en-US" altLang="en-US" sz="2800" b="1" baseline="30000" dirty="0">
              <a:cs typeface="Times New Roman" panose="02020603050405020304" pitchFamily="18" charset="0"/>
            </a:endParaRPr>
          </a:p>
          <a:p>
            <a:pPr>
              <a:buFont typeface="Arial" panose="020B0604020202020204" pitchFamily="34" charset="0"/>
              <a:buNone/>
              <a:defRPr/>
            </a:pPr>
            <a:r>
              <a:rPr lang="en-US" altLang="en-US" sz="2800" b="1" dirty="0">
                <a:solidFill>
                  <a:srgbClr val="0000FF"/>
                </a:solidFill>
                <a:latin typeface="Calibri"/>
              </a:rPr>
              <a:t>Percentage of upward flashes, % :</a:t>
            </a:r>
          </a:p>
          <a:p>
            <a:pPr marL="342900" indent="-342900">
              <a:buFont typeface="Arial" panose="020B0604020202020204" pitchFamily="34" charset="0"/>
              <a:buNone/>
              <a:defRPr/>
            </a:pPr>
            <a:r>
              <a:rPr lang="en-US" altLang="en-US" sz="2800" b="1" dirty="0">
                <a:solidFill>
                  <a:prstClr val="black"/>
                </a:solidFill>
                <a:latin typeface="Calibri"/>
              </a:rPr>
              <a:t>		P</a:t>
            </a:r>
            <a:r>
              <a:rPr lang="en-US" altLang="en-US" sz="2800" b="1" baseline="-25000" dirty="0">
                <a:solidFill>
                  <a:prstClr val="black"/>
                </a:solidFill>
                <a:latin typeface="Calibri"/>
              </a:rPr>
              <a:t>u</a:t>
            </a:r>
            <a:r>
              <a:rPr lang="en-US" altLang="en-US" sz="2800" b="1" dirty="0">
                <a:solidFill>
                  <a:prstClr val="black"/>
                </a:solidFill>
                <a:latin typeface="Calibri"/>
              </a:rPr>
              <a:t> = 52.8 ln H</a:t>
            </a:r>
            <a:r>
              <a:rPr lang="en-US" altLang="en-US" sz="2800" b="1" baseline="-25000" dirty="0">
                <a:solidFill>
                  <a:prstClr val="black"/>
                </a:solidFill>
                <a:latin typeface="Calibri"/>
              </a:rPr>
              <a:t>s</a:t>
            </a:r>
            <a:r>
              <a:rPr lang="en-US" altLang="en-US" sz="2800" b="1" dirty="0">
                <a:solidFill>
                  <a:prstClr val="black"/>
                </a:solidFill>
                <a:latin typeface="Calibri"/>
              </a:rPr>
              <a:t> – 230,   where H</a:t>
            </a:r>
            <a:r>
              <a:rPr lang="en-US" altLang="en-US" sz="2800" b="1" baseline="-25000" dirty="0">
                <a:solidFill>
                  <a:prstClr val="black"/>
                </a:solidFill>
                <a:latin typeface="Calibri"/>
              </a:rPr>
              <a:t>s</a:t>
            </a:r>
            <a:r>
              <a:rPr lang="en-US" altLang="en-US" sz="2800" b="1" dirty="0">
                <a:solidFill>
                  <a:prstClr val="black"/>
                </a:solidFill>
                <a:latin typeface="Calibri"/>
              </a:rPr>
              <a:t> is in </a:t>
            </a:r>
            <a:r>
              <a:rPr lang="en-US" altLang="en-US" sz="2800" b="1" u="sng" dirty="0">
                <a:solidFill>
                  <a:prstClr val="black"/>
                </a:solidFill>
                <a:latin typeface="Calibri"/>
              </a:rPr>
              <a:t>meters.</a:t>
            </a:r>
          </a:p>
        </p:txBody>
      </p:sp>
      <p:sp>
        <p:nvSpPr>
          <p:cNvPr id="29704" name="Oval 6"/>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29705" name="Oval 7"/>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2" name="TextBox 1">
            <a:extLst>
              <a:ext uri="{FF2B5EF4-FFF2-40B4-BE49-F238E27FC236}">
                <a16:creationId xmlns:a16="http://schemas.microsoft.com/office/drawing/2014/main" id="{AAF78978-62D4-40F7-AF60-6A7C5E87F4D0}"/>
              </a:ext>
            </a:extLst>
          </p:cNvPr>
          <p:cNvSpPr txBox="1"/>
          <p:nvPr/>
        </p:nvSpPr>
        <p:spPr>
          <a:xfrm>
            <a:off x="9677400" y="3068637"/>
            <a:ext cx="1524000" cy="381000"/>
          </a:xfrm>
          <a:prstGeom prst="rect">
            <a:avLst/>
          </a:prstGeom>
          <a:noFill/>
        </p:spPr>
        <p:txBody>
          <a:bodyPr wrap="square" rtlCol="0">
            <a:spAutoFit/>
          </a:bodyPr>
          <a:lstStyle/>
          <a:p>
            <a:endParaRPr lang="en-US" dirty="0"/>
          </a:p>
        </p:txBody>
      </p:sp>
      <p:sp>
        <p:nvSpPr>
          <p:cNvPr id="12" name="TextBox 11">
            <a:extLst>
              <a:ext uri="{FF2B5EF4-FFF2-40B4-BE49-F238E27FC236}">
                <a16:creationId xmlns:a16="http://schemas.microsoft.com/office/drawing/2014/main" id="{F6BF3383-AF80-43EB-9D04-DF2FF934C8B0}"/>
              </a:ext>
            </a:extLst>
          </p:cNvPr>
          <p:cNvSpPr txBox="1"/>
          <p:nvPr/>
        </p:nvSpPr>
        <p:spPr>
          <a:xfrm>
            <a:off x="6543675" y="4953000"/>
            <a:ext cx="2438400" cy="523220"/>
          </a:xfrm>
          <a:prstGeom prst="rect">
            <a:avLst/>
          </a:prstGeom>
          <a:solidFill>
            <a:schemeClr val="accent5">
              <a:lumMod val="20000"/>
              <a:lumOff val="80000"/>
            </a:schemeClr>
          </a:solidFill>
        </p:spPr>
        <p:txBody>
          <a:bodyPr wrap="square">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en-US" sz="2800" b="1" i="0" u="none" strike="noStrike" kern="1200" cap="none" spc="0" normalizeH="0" baseline="0" noProof="0" dirty="0">
                <a:ln>
                  <a:noFill/>
                </a:ln>
                <a:solidFill>
                  <a:srgbClr val="CC3300"/>
                </a:solidFill>
                <a:effectLst/>
                <a:uLnTx/>
                <a:uFillTx/>
                <a:latin typeface="Calibri"/>
                <a:ea typeface="ＭＳ Ｐゴシック" panose="020B0600070205080204" pitchFamily="34" charset="-128"/>
                <a:cs typeface="+mn-cs"/>
              </a:rPr>
              <a:t>N</a:t>
            </a:r>
            <a:r>
              <a:rPr kumimoji="0" lang="en-US" altLang="en-US" sz="2800" b="1" i="0" u="none" strike="noStrike" kern="1200" cap="none" spc="0" normalizeH="0" baseline="-25000" noProof="0" dirty="0">
                <a:ln>
                  <a:noFill/>
                </a:ln>
                <a:solidFill>
                  <a:srgbClr val="CC3300"/>
                </a:solidFill>
                <a:effectLst/>
                <a:uLnTx/>
                <a:uFillTx/>
                <a:latin typeface="Calibri"/>
                <a:ea typeface="ＭＳ Ｐゴシック" panose="020B0600070205080204" pitchFamily="34" charset="-128"/>
                <a:cs typeface="+mn-cs"/>
              </a:rPr>
              <a:t>g</a:t>
            </a:r>
            <a:r>
              <a:rPr kumimoji="0" lang="en-US" altLang="en-US" sz="2800" b="1" i="0" u="none" strike="noStrike" kern="1200" cap="none" spc="0" normalizeH="0" baseline="0" noProof="0" dirty="0">
                <a:ln>
                  <a:noFill/>
                </a:ln>
                <a:solidFill>
                  <a:srgbClr val="CC3300"/>
                </a:solidFill>
                <a:effectLst/>
                <a:uLnTx/>
                <a:uFillTx/>
                <a:latin typeface="Calibri"/>
                <a:ea typeface="ＭＳ Ｐゴシック" panose="020B0600070205080204" pitchFamily="34" charset="-128"/>
                <a:cs typeface="+mn-cs"/>
              </a:rPr>
              <a:t> = 0.04 T</a:t>
            </a:r>
            <a:r>
              <a:rPr kumimoji="0" lang="en-US" altLang="en-US" sz="2800" b="1" i="0" u="none" strike="noStrike" kern="1200" cap="none" spc="0" normalizeH="0" baseline="-25000" noProof="0" dirty="0">
                <a:ln>
                  <a:noFill/>
                </a:ln>
                <a:solidFill>
                  <a:srgbClr val="CC3300"/>
                </a:solidFill>
                <a:effectLst/>
                <a:uLnTx/>
                <a:uFillTx/>
                <a:latin typeface="Calibri"/>
                <a:ea typeface="ＭＳ Ｐゴシック" panose="020B0600070205080204" pitchFamily="34" charset="-128"/>
                <a:cs typeface="+mn-cs"/>
              </a:rPr>
              <a:t>D</a:t>
            </a:r>
            <a:r>
              <a:rPr kumimoji="0" lang="en-US" altLang="en-US" sz="2800" b="1" i="0" u="none" strike="noStrike" kern="1200" cap="none" spc="0" normalizeH="0" baseline="30000" noProof="0" dirty="0">
                <a:ln>
                  <a:noFill/>
                </a:ln>
                <a:solidFill>
                  <a:srgbClr val="CC3300"/>
                </a:solidFill>
                <a:effectLst/>
                <a:uLnTx/>
                <a:uFillTx/>
                <a:latin typeface="Calibri"/>
                <a:ea typeface="ＭＳ Ｐゴシック" panose="020B0600070205080204" pitchFamily="34" charset="-128"/>
                <a:cs typeface="+mn-cs"/>
              </a:rPr>
              <a:t>1.25</a:t>
            </a:r>
            <a:endParaRPr kumimoji="0" lang="en-US" sz="2800" b="1" i="0" u="none" strike="noStrike" kern="1200" cap="none" spc="0" normalizeH="0" baseline="0" noProof="0" dirty="0">
              <a:ln>
                <a:noFill/>
              </a:ln>
              <a:solidFill>
                <a:srgbClr val="CC3300"/>
              </a:solidFill>
              <a:effectLst/>
              <a:uLnTx/>
              <a:uFillTx/>
              <a:latin typeface="Arial" panose="020B0604020202020204" pitchFamily="34" charset="0"/>
              <a:ea typeface="ＭＳ Ｐゴシック" panose="020B0600070205080204" pitchFamily="34" charset="-128"/>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981075"/>
            <a:ext cx="8077200" cy="538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5"/>
          <p:cNvSpPr>
            <a:spLocks noChangeArrowheads="1"/>
          </p:cNvSpPr>
          <p:nvPr/>
        </p:nvSpPr>
        <p:spPr bwMode="auto">
          <a:xfrm>
            <a:off x="609600" y="495300"/>
            <a:ext cx="85344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tx1"/>
                </a:solidFill>
                <a:latin typeface="Arial" panose="020B0604020202020204" pitchFamily="34" charset="0"/>
              </a:defRPr>
            </a:lvl1pPr>
            <a:lvl2pPr marL="742950" indent="-285750">
              <a:defRPr sz="1600" b="1">
                <a:solidFill>
                  <a:schemeClr val="tx1"/>
                </a:solidFill>
                <a:latin typeface="Arial" panose="020B0604020202020204" pitchFamily="34" charset="0"/>
              </a:defRPr>
            </a:lvl2pPr>
            <a:lvl3pPr marL="1143000" indent="-228600">
              <a:defRPr sz="1600" b="1">
                <a:solidFill>
                  <a:schemeClr val="tx1"/>
                </a:solidFill>
                <a:latin typeface="Arial" panose="020B0604020202020204" pitchFamily="34" charset="0"/>
              </a:defRPr>
            </a:lvl3pPr>
            <a:lvl4pPr marL="1600200" indent="-228600">
              <a:defRPr sz="1600" b="1">
                <a:solidFill>
                  <a:schemeClr val="tx1"/>
                </a:solidFill>
                <a:latin typeface="Arial" panose="020B0604020202020204" pitchFamily="34" charset="0"/>
              </a:defRPr>
            </a:lvl4pPr>
            <a:lvl5pPr marL="2057400" indent="-22860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00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Arial" panose="020B0604020202020204" pitchFamily="34" charset="0"/>
              </a:rPr>
              <a:t>N </a:t>
            </a:r>
            <a:r>
              <a:rPr kumimoji="0" lang="en-US" altLang="en-US" sz="20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Arial" panose="020B0604020202020204" pitchFamily="34" charset="0"/>
              </a:rPr>
              <a:t>is about </a:t>
            </a:r>
            <a:r>
              <a:rPr kumimoji="0" lang="en-US" altLang="en-US" sz="200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Arial" panose="020B0604020202020204" pitchFamily="34" charset="0"/>
              </a:rPr>
              <a:t>23 yr</a:t>
            </a:r>
            <a:r>
              <a:rPr kumimoji="0" lang="en-US" altLang="en-US" sz="2000" i="0" u="none" strike="noStrike" kern="1200" cap="none" spc="0" normalizeH="0" baseline="30000" noProof="0" dirty="0">
                <a:ln>
                  <a:noFill/>
                </a:ln>
                <a:solidFill>
                  <a:srgbClr val="0000FF"/>
                </a:solidFill>
                <a:effectLst/>
                <a:uLnTx/>
                <a:uFillTx/>
                <a:latin typeface="Arial" panose="020B0604020202020204" pitchFamily="34" charset="0"/>
                <a:ea typeface="ＭＳ Ｐゴシック" panose="020B0600070205080204" pitchFamily="34" charset="-128"/>
                <a:cs typeface="Arial" panose="020B0604020202020204" pitchFamily="34" charset="0"/>
              </a:rPr>
              <a:t>-1</a:t>
            </a:r>
            <a:r>
              <a:rPr kumimoji="0" lang="en-US" altLang="en-US" sz="200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Arial" panose="020B0604020202020204" pitchFamily="34" charset="0"/>
              </a:rPr>
              <a:t>, P</a:t>
            </a:r>
            <a:r>
              <a:rPr kumimoji="0" lang="en-US" altLang="en-US" sz="2000" i="0" u="none" strike="noStrike" kern="1200" cap="none" spc="0" normalizeH="0" baseline="-25000" noProof="0" dirty="0">
                <a:ln>
                  <a:noFill/>
                </a:ln>
                <a:solidFill>
                  <a:srgbClr val="0000FF"/>
                </a:solidFill>
                <a:effectLst/>
                <a:uLnTx/>
                <a:uFillTx/>
                <a:latin typeface="Arial" panose="020B0604020202020204" pitchFamily="34" charset="0"/>
                <a:ea typeface="ＭＳ Ｐゴシック" panose="020B0600070205080204" pitchFamily="34" charset="-128"/>
                <a:cs typeface="Arial" panose="020B0604020202020204" pitchFamily="34" charset="0"/>
              </a:rPr>
              <a:t>u</a:t>
            </a:r>
            <a:r>
              <a:rPr kumimoji="0" lang="en-US" altLang="en-US" sz="200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Arial" panose="020B0604020202020204" pitchFamily="34" charset="0"/>
              </a:rPr>
              <a:t> = 96%</a:t>
            </a:r>
            <a:r>
              <a:rPr kumimoji="0" lang="en-US" altLang="en-US" sz="20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Arial" panose="020B0604020202020204" pitchFamily="34" charset="0"/>
              </a:rPr>
              <a:t> (percentage of upward flashes)</a:t>
            </a:r>
          </a:p>
        </p:txBody>
      </p:sp>
      <p:sp>
        <p:nvSpPr>
          <p:cNvPr id="16388" name="Line 4"/>
          <p:cNvSpPr>
            <a:spLocks noChangeShapeType="1"/>
          </p:cNvSpPr>
          <p:nvPr/>
        </p:nvSpPr>
        <p:spPr bwMode="auto">
          <a:xfrm>
            <a:off x="1066800" y="4572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6389" name="Text Box 9"/>
          <p:cNvSpPr txBox="1">
            <a:spLocks noChangeArrowheads="1"/>
          </p:cNvSpPr>
          <p:nvPr/>
        </p:nvSpPr>
        <p:spPr bwMode="auto">
          <a:xfrm>
            <a:off x="990600" y="66615"/>
            <a:ext cx="8001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1600" b="1">
                <a:solidFill>
                  <a:schemeClr val="tx1"/>
                </a:solidFill>
                <a:latin typeface="Arial" panose="020B0604020202020204" pitchFamily="34" charset="0"/>
              </a:defRPr>
            </a:lvl1pPr>
            <a:lvl2pPr marL="742950" indent="-285750">
              <a:defRPr sz="1600" b="1">
                <a:solidFill>
                  <a:schemeClr val="tx1"/>
                </a:solidFill>
                <a:latin typeface="Arial" panose="020B0604020202020204" pitchFamily="34" charset="0"/>
              </a:defRPr>
            </a:lvl2pPr>
            <a:lvl3pPr marL="1143000" indent="-228600">
              <a:defRPr sz="1600" b="1">
                <a:solidFill>
                  <a:schemeClr val="tx1"/>
                </a:solidFill>
                <a:latin typeface="Arial" panose="020B0604020202020204" pitchFamily="34" charset="0"/>
              </a:defRPr>
            </a:lvl3pPr>
            <a:lvl4pPr marL="1600200" indent="-228600">
              <a:defRPr sz="1600" b="1">
                <a:solidFill>
                  <a:schemeClr val="tx1"/>
                </a:solidFill>
                <a:latin typeface="Arial" panose="020B0604020202020204" pitchFamily="34" charset="0"/>
              </a:defRPr>
            </a:lvl4pPr>
            <a:lvl5pPr marL="2057400" indent="-22860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Empire State Building (</a:t>
            </a:r>
            <a:r>
              <a:rPr lang="en-US" altLang="en-US" sz="2000" dirty="0">
                <a:solidFill>
                  <a:srgbClr val="0000FF"/>
                </a:solidFill>
                <a:latin typeface="+mj-lt"/>
              </a:rPr>
              <a:t>H</a:t>
            </a:r>
            <a:r>
              <a:rPr lang="en-US" altLang="en-US" sz="2000" baseline="-25000" dirty="0">
                <a:solidFill>
                  <a:srgbClr val="0000FF"/>
                </a:solidFill>
                <a:latin typeface="+mj-lt"/>
              </a:rPr>
              <a:t>s</a:t>
            </a:r>
            <a:r>
              <a:rPr kumimoji="0" lang="en-US" altLang="en-US" sz="200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 400 m</a:t>
            </a:r>
            <a:r>
              <a:rPr kumimoji="0" lang="en-US" altLang="en-US" sz="20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New York City, USA, </a:t>
            </a:r>
            <a:r>
              <a:rPr kumimoji="0" lang="en-US" altLang="en-US" sz="200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T</a:t>
            </a:r>
            <a:r>
              <a:rPr kumimoji="0" lang="en-US" altLang="en-US" sz="2000" i="0" u="none" strike="noStrike" kern="1200" cap="none" spc="0" normalizeH="0" baseline="-25000" noProof="0" dirty="0">
                <a:ln>
                  <a:noFill/>
                </a:ln>
                <a:solidFill>
                  <a:srgbClr val="0000FF"/>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D</a:t>
            </a:r>
            <a:r>
              <a:rPr kumimoji="0" lang="en-US" altLang="en-US" sz="200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 31 yr</a:t>
            </a:r>
            <a:r>
              <a:rPr kumimoji="0" lang="en-US" altLang="en-US" sz="2000" i="0" u="none" strike="noStrike" kern="1200" cap="none" spc="0" normalizeH="0" baseline="30000" noProof="0" dirty="0">
                <a:ln>
                  <a:noFill/>
                </a:ln>
                <a:solidFill>
                  <a:srgbClr val="0000FF"/>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-1</a:t>
            </a:r>
            <a:r>
              <a:rPr kumimoji="0" lang="en-US" altLang="en-US" sz="200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Times New Roman" panose="02020603050405020304" pitchFamily="18" charset="0"/>
              </a:rPr>
              <a:t> </a:t>
            </a:r>
            <a:endParaRPr kumimoji="0" lang="en-US" altLang="en-US" sz="2000" i="0" u="none" strike="noStrike" kern="1200" cap="none" spc="0" normalizeH="0" baseline="0" noProof="0" dirty="0">
              <a:ln>
                <a:noFill/>
              </a:ln>
              <a:solidFill>
                <a:srgbClr val="3333FF"/>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9547317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Line 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47" name="Line 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48"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0711E9CE-9243-4CD0-A72B-DFA9C9F3D70F}" type="slidenum">
              <a:rPr lang="en-US" altLang="en-US" sz="1200">
                <a:solidFill>
                  <a:srgbClr val="FF6600"/>
                </a:solidFill>
                <a:latin typeface="Times New Roman" panose="02020603050405020304" pitchFamily="18" charset="0"/>
              </a:rPr>
              <a:pPr algn="ctr" eaLnBrk="1" hangingPunct="1">
                <a:spcBef>
                  <a:spcPct val="0"/>
                </a:spcBef>
                <a:buFontTx/>
                <a:buNone/>
              </a:pPr>
              <a:t>14</a:t>
            </a:fld>
            <a:endParaRPr lang="en-US" altLang="en-US" sz="1200">
              <a:solidFill>
                <a:srgbClr val="FF6600"/>
              </a:solidFill>
              <a:latin typeface="Times New Roman" panose="02020603050405020304" pitchFamily="18" charset="0"/>
            </a:endParaRPr>
          </a:p>
        </p:txBody>
      </p:sp>
      <p:pic>
        <p:nvPicPr>
          <p:cNvPr id="31749" name="Picture 8"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1" name="Oval 6"/>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31752" name="Oval 7"/>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31753" name="Line 26"/>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54" name="Text Box 27"/>
          <p:cNvSpPr txBox="1">
            <a:spLocks noChangeArrowheads="1"/>
          </p:cNvSpPr>
          <p:nvPr/>
        </p:nvSpPr>
        <p:spPr bwMode="auto">
          <a:xfrm>
            <a:off x="971550" y="-19050"/>
            <a:ext cx="8172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3333FF"/>
                </a:solidFill>
                <a:latin typeface="Arial" panose="020B0604020202020204" pitchFamily="34" charset="0"/>
              </a:rPr>
              <a:t>Number of Lightning Strikes to a Structure - N</a:t>
            </a:r>
            <a:r>
              <a:rPr lang="en-US" altLang="en-US" sz="1800" baseline="-25000">
                <a:solidFill>
                  <a:srgbClr val="3333FF"/>
                </a:solidFill>
                <a:latin typeface="Arial" panose="020B0604020202020204" pitchFamily="34" charset="0"/>
              </a:rPr>
              <a:t>d</a:t>
            </a:r>
            <a:r>
              <a:rPr lang="en-US" altLang="en-US" sz="1800">
                <a:solidFill>
                  <a:srgbClr val="3333FF"/>
                </a:solidFill>
                <a:latin typeface="Arial" panose="020B0604020202020204" pitchFamily="34" charset="0"/>
              </a:rPr>
              <a:t> </a:t>
            </a:r>
          </a:p>
        </p:txBody>
      </p:sp>
      <p:sp>
        <p:nvSpPr>
          <p:cNvPr id="31755" name="TextBox 11"/>
          <p:cNvSpPr txBox="1">
            <a:spLocks noChangeArrowheads="1"/>
          </p:cNvSpPr>
          <p:nvPr/>
        </p:nvSpPr>
        <p:spPr bwMode="auto">
          <a:xfrm>
            <a:off x="752475" y="441367"/>
            <a:ext cx="8305800" cy="603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2800" dirty="0">
                <a:latin typeface="Arial" panose="020B0604020202020204" pitchFamily="34" charset="0"/>
              </a:rPr>
              <a:t>When the incidence of only </a:t>
            </a:r>
            <a:r>
              <a:rPr lang="en-US" altLang="en-US" sz="2800" b="1" u="sng" dirty="0">
                <a:solidFill>
                  <a:srgbClr val="0000FF"/>
                </a:solidFill>
                <a:latin typeface="Arial" panose="020B0604020202020204" pitchFamily="34" charset="0"/>
              </a:rPr>
              <a:t>downward</a:t>
            </a:r>
            <a:r>
              <a:rPr lang="en-US" altLang="en-US" sz="2800" dirty="0">
                <a:latin typeface="Arial" panose="020B0604020202020204" pitchFamily="34" charset="0"/>
              </a:rPr>
              <a:t> lightning strikes is concerned, it is common to ascribe the so-called </a:t>
            </a:r>
            <a:r>
              <a:rPr lang="en-US" altLang="en-US" sz="2800" b="1" u="sng" dirty="0">
                <a:solidFill>
                  <a:srgbClr val="C00000"/>
                </a:solidFill>
                <a:latin typeface="Arial" panose="020B0604020202020204" pitchFamily="34" charset="0"/>
              </a:rPr>
              <a:t>equivalent attractive area</a:t>
            </a:r>
            <a:r>
              <a:rPr lang="en-US" altLang="en-US" sz="2800" dirty="0">
                <a:latin typeface="Arial" panose="020B0604020202020204" pitchFamily="34" charset="0"/>
              </a:rPr>
              <a:t> to a ground-based object. It can be defined as ground-surface area that would receive the same number of strikes as the structure, provided that </a:t>
            </a:r>
            <a:r>
              <a:rPr lang="en-US" altLang="en-US" sz="2800" b="1" dirty="0">
                <a:latin typeface="Arial" panose="020B0604020202020204" pitchFamily="34" charset="0"/>
              </a:rPr>
              <a:t>N</a:t>
            </a:r>
            <a:r>
              <a:rPr lang="en-US" altLang="en-US" sz="2800" b="1" baseline="-25000" dirty="0">
                <a:latin typeface="Arial" panose="020B0604020202020204" pitchFamily="34" charset="0"/>
              </a:rPr>
              <a:t>g</a:t>
            </a:r>
            <a:r>
              <a:rPr lang="en-US" altLang="en-US" sz="2800" b="1" dirty="0">
                <a:latin typeface="Arial" panose="020B0604020202020204" pitchFamily="34" charset="0"/>
              </a:rPr>
              <a:t>=const:</a:t>
            </a:r>
            <a:r>
              <a:rPr lang="en-US" altLang="en-US" sz="2800" dirty="0">
                <a:latin typeface="Arial" panose="020B0604020202020204" pitchFamily="34" charset="0"/>
              </a:rPr>
              <a:t>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N</a:t>
            </a:r>
            <a:r>
              <a:rPr kumimoji="0" lang="en-US" altLang="en-US" b="1" i="0" u="none" strike="noStrike" kern="1200" cap="none" spc="0" normalizeH="0" baseline="-2500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d</a:t>
            </a:r>
            <a:r>
              <a:rPr kumimoji="0" lang="en-US" altLang="en-US"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 = A x N</a:t>
            </a:r>
            <a:r>
              <a:rPr kumimoji="0" lang="en-US" altLang="en-US" b="1" i="0" u="none" strike="noStrike" kern="1200" cap="none" spc="0" normalizeH="0" baseline="-2500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g</a:t>
            </a:r>
            <a:endParaRPr kumimoji="0" lang="en-US" altLang="en-US"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endParaRPr>
          </a:p>
          <a:p>
            <a:pPr eaLnBrk="1" hangingPunct="1">
              <a:spcBef>
                <a:spcPct val="0"/>
              </a:spcBef>
              <a:buFontTx/>
              <a:buNone/>
            </a:pPr>
            <a:endParaRPr lang="en-US" altLang="en-US" sz="2800" dirty="0">
              <a:latin typeface="Arial" panose="020B0604020202020204" pitchFamily="34" charset="0"/>
            </a:endParaRPr>
          </a:p>
          <a:p>
            <a:pPr eaLnBrk="1" hangingPunct="1">
              <a:spcBef>
                <a:spcPct val="0"/>
              </a:spcBef>
              <a:buFontTx/>
              <a:buNone/>
            </a:pPr>
            <a:r>
              <a:rPr lang="en-US" altLang="en-US" sz="2800" dirty="0">
                <a:latin typeface="Arial" panose="020B0604020202020204" pitchFamily="34" charset="0"/>
              </a:rPr>
              <a:t>For a </a:t>
            </a:r>
            <a:r>
              <a:rPr lang="en-US" altLang="en-US" sz="2800" b="1" u="sng" dirty="0">
                <a:solidFill>
                  <a:srgbClr val="CC3300"/>
                </a:solidFill>
                <a:latin typeface="Arial" panose="020B0604020202020204" pitchFamily="34" charset="0"/>
              </a:rPr>
              <a:t>free-standing</a:t>
            </a:r>
            <a:r>
              <a:rPr lang="en-US" altLang="en-US" sz="2800" dirty="0">
                <a:latin typeface="Arial" panose="020B0604020202020204" pitchFamily="34" charset="0"/>
              </a:rPr>
              <a:t> structure, such as a mast or chimney, this area </a:t>
            </a:r>
            <a:r>
              <a:rPr lang="en-US" altLang="en-US" sz="2800" b="1" u="sng" dirty="0">
                <a:solidFill>
                  <a:srgbClr val="C00000"/>
                </a:solidFill>
                <a:latin typeface="Arial" panose="020B0604020202020204" pitchFamily="34" charset="0"/>
              </a:rPr>
              <a:t>circular</a:t>
            </a:r>
            <a:r>
              <a:rPr lang="en-US" altLang="en-US" sz="2800" dirty="0">
                <a:latin typeface="Arial" panose="020B0604020202020204" pitchFamily="34" charset="0"/>
              </a:rPr>
              <a:t> and is given by </a:t>
            </a:r>
          </a:p>
          <a:p>
            <a:pPr eaLnBrk="1" hangingPunct="1">
              <a:spcBef>
                <a:spcPct val="0"/>
              </a:spcBef>
              <a:buFontTx/>
              <a:buNone/>
            </a:pPr>
            <a:endParaRPr lang="en-US" altLang="en-US" sz="2800" dirty="0">
              <a:latin typeface="Arial" panose="020B0604020202020204" pitchFamily="34" charset="0"/>
            </a:endParaRPr>
          </a:p>
          <a:p>
            <a:pPr eaLnBrk="1" hangingPunct="1">
              <a:spcBef>
                <a:spcPct val="0"/>
              </a:spcBef>
              <a:buFontTx/>
              <a:buNone/>
            </a:pPr>
            <a:endParaRPr lang="en-US" altLang="en-US" sz="2800" dirty="0">
              <a:latin typeface="Arial" panose="020B0604020202020204" pitchFamily="34" charset="0"/>
            </a:endParaRPr>
          </a:p>
          <a:p>
            <a:pPr eaLnBrk="1" hangingPunct="1">
              <a:spcBef>
                <a:spcPct val="0"/>
              </a:spcBef>
              <a:buFontTx/>
              <a:buNone/>
            </a:pPr>
            <a:r>
              <a:rPr lang="en-US" altLang="en-US" sz="2800" dirty="0">
                <a:latin typeface="Arial" panose="020B0604020202020204" pitchFamily="34" charset="0"/>
              </a:rPr>
              <a:t>where </a:t>
            </a:r>
            <a:r>
              <a:rPr lang="en-US" altLang="en-US" sz="2800" b="1" dirty="0">
                <a:latin typeface="Arial" panose="020B0604020202020204" pitchFamily="34" charset="0"/>
              </a:rPr>
              <a:t>R</a:t>
            </a:r>
            <a:r>
              <a:rPr lang="en-US" altLang="en-US" sz="2800" b="1" baseline="-25000" dirty="0">
                <a:latin typeface="Arial" panose="020B0604020202020204" pitchFamily="34" charset="0"/>
              </a:rPr>
              <a:t>a</a:t>
            </a:r>
            <a:r>
              <a:rPr lang="en-US" altLang="en-US" sz="2800" dirty="0">
                <a:solidFill>
                  <a:srgbClr val="0000FF"/>
                </a:solidFill>
                <a:latin typeface="Arial" panose="020B0604020202020204" pitchFamily="34" charset="0"/>
              </a:rPr>
              <a:t> </a:t>
            </a:r>
            <a:r>
              <a:rPr lang="en-US" altLang="en-US" sz="2800" dirty="0">
                <a:latin typeface="Arial" panose="020B0604020202020204" pitchFamily="34" charset="0"/>
              </a:rPr>
              <a:t>is the </a:t>
            </a:r>
            <a:r>
              <a:rPr lang="en-US" altLang="en-US" sz="2800" b="1" u="sng" dirty="0">
                <a:solidFill>
                  <a:srgbClr val="C00000"/>
                </a:solidFill>
                <a:latin typeface="Arial" panose="020B0604020202020204" pitchFamily="34" charset="0"/>
              </a:rPr>
              <a:t>equivalent attractive radius</a:t>
            </a:r>
            <a:r>
              <a:rPr lang="en-US" altLang="en-US" sz="2800" dirty="0">
                <a:latin typeface="Arial" panose="020B0604020202020204" pitchFamily="34" charset="0"/>
              </a:rPr>
              <a:t>.</a:t>
            </a:r>
          </a:p>
          <a:p>
            <a:pPr eaLnBrk="1" hangingPunct="1">
              <a:spcBef>
                <a:spcPct val="0"/>
              </a:spcBef>
              <a:buFontTx/>
              <a:buNone/>
            </a:pPr>
            <a:endParaRPr lang="en-US" altLang="en-US" sz="1800" dirty="0">
              <a:latin typeface="Arial" panose="020B0604020202020204" pitchFamily="34" charset="0"/>
            </a:endParaRPr>
          </a:p>
        </p:txBody>
      </p:sp>
      <p:pic>
        <p:nvPicPr>
          <p:cNvPr id="31756" name="Picture 13" descr="adfbvdafbdfb dfs.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41271" y="4876800"/>
            <a:ext cx="1728208" cy="68579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4AFAAA-8792-4ECF-8763-5925CBB5CB13}"/>
              </a:ext>
            </a:extLst>
          </p:cNvPr>
          <p:cNvSpPr txBox="1"/>
          <p:nvPr/>
        </p:nvSpPr>
        <p:spPr>
          <a:xfrm>
            <a:off x="762000" y="685800"/>
            <a:ext cx="7924800" cy="5693866"/>
          </a:xfrm>
          <a:prstGeom prst="rect">
            <a:avLst/>
          </a:prstGeom>
          <a:noFill/>
        </p:spPr>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For </a:t>
            </a:r>
            <a:r>
              <a:rPr kumimoji="0" lang="en-US" altLang="en-US" sz="2800" b="1" i="0" u="sng" strike="noStrike" kern="1200" cap="none" spc="0" normalizeH="0" baseline="0" noProof="0" dirty="0">
                <a:ln>
                  <a:noFill/>
                </a:ln>
                <a:solidFill>
                  <a:srgbClr val="CC3300"/>
                </a:solidFill>
                <a:effectLst/>
                <a:uLnTx/>
                <a:uFillTx/>
                <a:latin typeface="Arial" panose="020B0604020202020204" pitchFamily="34" charset="0"/>
                <a:ea typeface="ＭＳ Ｐゴシック" panose="020B0600070205080204" pitchFamily="34" charset="-128"/>
                <a:cs typeface="+mn-cs"/>
              </a:rPr>
              <a:t>stretched</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 structures (such as a power line) the </a:t>
            </a:r>
            <a:r>
              <a:rPr kumimoji="0" lang="en-US" altLang="en-US" sz="2800" b="1" i="0" u="none" strike="noStrike" kern="1200" cap="none" spc="0" normalizeH="0" baseline="0" noProof="0" dirty="0">
                <a:ln>
                  <a:noFill/>
                </a:ln>
                <a:solidFill>
                  <a:srgbClr val="C00000"/>
                </a:solidFill>
                <a:effectLst/>
                <a:uLnTx/>
                <a:uFillTx/>
                <a:latin typeface="Arial" panose="020B0604020202020204" pitchFamily="34" charset="0"/>
                <a:ea typeface="ＭＳ Ｐゴシック" panose="020B0600070205080204" pitchFamily="34" charset="-128"/>
                <a:cs typeface="+mn-cs"/>
              </a:rPr>
              <a:t>equivalent attractive area </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is </a:t>
            </a:r>
            <a:r>
              <a:rPr kumimoji="0" lang="en-US" altLang="en-US" sz="2800" b="1" i="0" u="sng" strike="noStrike" kern="1200" cap="none" spc="0" normalizeH="0" baseline="0" noProof="0" dirty="0">
                <a:ln>
                  <a:noFill/>
                </a:ln>
                <a:solidFill>
                  <a:srgbClr val="C00000"/>
                </a:solidFill>
                <a:effectLst/>
                <a:uLnTx/>
                <a:uFillTx/>
                <a:latin typeface="Arial" panose="020B0604020202020204" pitchFamily="34" charset="0"/>
                <a:ea typeface="ＭＳ Ｐゴシック" panose="020B0600070205080204" pitchFamily="34" charset="-128"/>
                <a:cs typeface="+mn-cs"/>
              </a:rPr>
              <a:t>rectangular</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 and is sometimes termed the "shadow zone" or "attractive swath" and expressed as</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2800" b="0" i="0" u="sng"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where, for power lines, </a:t>
            </a:r>
            <a:r>
              <a:rPr kumimoji="0" lang="en-US"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L</a:t>
            </a:r>
            <a:r>
              <a:rPr kumimoji="0" lang="en-US" altLang="en-US" sz="28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 </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is the line length, </a:t>
            </a:r>
            <a:r>
              <a:rPr kumimoji="0" lang="en-US"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b</a:t>
            </a:r>
            <a:r>
              <a:rPr kumimoji="0" lang="en-US" altLang="en-US" sz="28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 </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is the line effective width, and </a:t>
            </a:r>
            <a:r>
              <a:rPr kumimoji="0" lang="en-US"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R</a:t>
            </a:r>
            <a:r>
              <a:rPr kumimoji="0" lang="en-US" altLang="en-US" sz="2800" b="1" i="0" u="none" strike="noStrike" kern="1200" cap="none" spc="0" normalizeH="0" baseline="-2500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a</a:t>
            </a:r>
            <a:r>
              <a:rPr kumimoji="0" lang="en-US" altLang="en-US" sz="28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 </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is the </a:t>
            </a:r>
            <a:r>
              <a:rPr kumimoji="0" lang="en-US" altLang="en-US" sz="2800" b="1" i="0" u="sng" strike="noStrike" kern="1200" cap="none" spc="0" normalizeH="0" baseline="0" noProof="0" dirty="0">
                <a:ln>
                  <a:noFill/>
                </a:ln>
                <a:solidFill>
                  <a:srgbClr val="C00000"/>
                </a:solidFill>
                <a:effectLst/>
                <a:uLnTx/>
                <a:uFillTx/>
                <a:latin typeface="Arial" panose="020B0604020202020204" pitchFamily="34" charset="0"/>
                <a:ea typeface="ＭＳ Ｐゴシック" panose="020B0600070205080204" pitchFamily="34" charset="-128"/>
                <a:cs typeface="+mn-cs"/>
              </a:rPr>
              <a:t>equivalent attractive distance</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 thought to be equal to the equivalent attractive radius for a free-standing structure of the same height. </a:t>
            </a:r>
            <a:r>
              <a:rPr kumimoji="0" lang="en-US"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b</a:t>
            </a:r>
            <a:r>
              <a:rPr kumimoji="0" lang="en-US" altLang="en-US" sz="28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 </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is usually taken as the distance between overhead ground wires ( </a:t>
            </a:r>
            <a:r>
              <a:rPr kumimoji="0" lang="en-US"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b </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 0 for a single ground wire).</a:t>
            </a:r>
          </a:p>
        </p:txBody>
      </p:sp>
      <p:pic>
        <p:nvPicPr>
          <p:cNvPr id="4" name="Picture 15" descr="adfdfdfbdbf.png">
            <a:extLst>
              <a:ext uri="{FF2B5EF4-FFF2-40B4-BE49-F238E27FC236}">
                <a16:creationId xmlns:a16="http://schemas.microsoft.com/office/drawing/2014/main" id="{40DEFE27-6D8A-4752-B75A-BB2DE6BE9F4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17929" y="2590800"/>
            <a:ext cx="3132307" cy="6096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8074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Line 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795" name="Line 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796"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57084153-1D2D-4818-BB2B-DED3F8DEDF57}" type="slidenum">
              <a:rPr lang="en-US" altLang="en-US" sz="1200">
                <a:solidFill>
                  <a:srgbClr val="FF6600"/>
                </a:solidFill>
                <a:latin typeface="Times New Roman" panose="02020603050405020304" pitchFamily="18" charset="0"/>
              </a:rPr>
              <a:pPr algn="ctr" eaLnBrk="1" hangingPunct="1">
                <a:spcBef>
                  <a:spcPct val="0"/>
                </a:spcBef>
                <a:buFontTx/>
                <a:buNone/>
              </a:pPr>
              <a:t>16</a:t>
            </a:fld>
            <a:endParaRPr lang="en-US" altLang="en-US" sz="1200">
              <a:solidFill>
                <a:srgbClr val="FF6600"/>
              </a:solidFill>
              <a:latin typeface="Times New Roman" panose="02020603050405020304" pitchFamily="18" charset="0"/>
            </a:endParaRPr>
          </a:p>
        </p:txBody>
      </p:sp>
      <p:pic>
        <p:nvPicPr>
          <p:cNvPr id="33797" name="Picture 8"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9" name="Oval 6"/>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33800" name="Oval 7"/>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33801" name="Line 26"/>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02" name="Text Box 27"/>
          <p:cNvSpPr txBox="1">
            <a:spLocks noChangeArrowheads="1"/>
          </p:cNvSpPr>
          <p:nvPr/>
        </p:nvSpPr>
        <p:spPr bwMode="auto">
          <a:xfrm>
            <a:off x="971550" y="-19050"/>
            <a:ext cx="8172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3333FF"/>
                </a:solidFill>
                <a:latin typeface="Arial" panose="020B0604020202020204" pitchFamily="34" charset="0"/>
              </a:rPr>
              <a:t>Number of Lightning Strikes to a Structure - N</a:t>
            </a:r>
            <a:r>
              <a:rPr lang="en-US" altLang="en-US" sz="1800" baseline="-25000">
                <a:solidFill>
                  <a:srgbClr val="3333FF"/>
                </a:solidFill>
                <a:latin typeface="Arial" panose="020B0604020202020204" pitchFamily="34" charset="0"/>
              </a:rPr>
              <a:t>d</a:t>
            </a:r>
            <a:r>
              <a:rPr lang="en-US" altLang="en-US" sz="1800">
                <a:solidFill>
                  <a:srgbClr val="3333FF"/>
                </a:solidFill>
                <a:latin typeface="Arial" panose="020B0604020202020204" pitchFamily="34" charset="0"/>
              </a:rPr>
              <a:t> </a:t>
            </a:r>
          </a:p>
        </p:txBody>
      </p:sp>
      <p:sp>
        <p:nvSpPr>
          <p:cNvPr id="33803" name="Rectangle 14"/>
          <p:cNvSpPr>
            <a:spLocks noChangeArrowheads="1"/>
          </p:cNvSpPr>
          <p:nvPr/>
        </p:nvSpPr>
        <p:spPr bwMode="auto">
          <a:xfrm>
            <a:off x="1116013" y="746242"/>
            <a:ext cx="7620000"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2800" dirty="0">
                <a:latin typeface="Arial" panose="020B0604020202020204" pitchFamily="34" charset="0"/>
              </a:rPr>
              <a:t>Attractive radius</a:t>
            </a:r>
            <a:r>
              <a:rPr lang="en-US" altLang="en-US" sz="2800" b="1" dirty="0">
                <a:solidFill>
                  <a:srgbClr val="0000FF"/>
                </a:solidFill>
                <a:latin typeface="Arial" panose="020B0604020202020204" pitchFamily="34" charset="0"/>
              </a:rPr>
              <a:t> R</a:t>
            </a:r>
            <a:r>
              <a:rPr lang="en-US" altLang="en-US" sz="2800" b="1" baseline="-25000" dirty="0">
                <a:solidFill>
                  <a:srgbClr val="0000FF"/>
                </a:solidFill>
                <a:latin typeface="Arial" panose="020B0604020202020204" pitchFamily="34" charset="0"/>
              </a:rPr>
              <a:t>a</a:t>
            </a:r>
            <a:r>
              <a:rPr lang="en-US" altLang="en-US" sz="2800" dirty="0">
                <a:solidFill>
                  <a:srgbClr val="0000FF"/>
                </a:solidFill>
                <a:latin typeface="Arial" panose="020B0604020202020204" pitchFamily="34" charset="0"/>
              </a:rPr>
              <a:t> </a:t>
            </a:r>
            <a:r>
              <a:rPr lang="en-US" altLang="en-US" sz="2800" dirty="0">
                <a:latin typeface="Arial" panose="020B0604020202020204" pitchFamily="34" charset="0"/>
              </a:rPr>
              <a:t>is usually assumed to be a function of structure height </a:t>
            </a:r>
            <a:r>
              <a:rPr lang="en-US" altLang="en-US" sz="2800" b="1" dirty="0">
                <a:solidFill>
                  <a:srgbClr val="0000FF"/>
                </a:solidFill>
                <a:latin typeface="Arial" panose="020B0604020202020204" pitchFamily="34" charset="0"/>
              </a:rPr>
              <a:t>h </a:t>
            </a:r>
            <a:r>
              <a:rPr lang="en-US" altLang="en-US" sz="2800" b="1" dirty="0">
                <a:solidFill>
                  <a:schemeClr val="hlink"/>
                </a:solidFill>
                <a:ea typeface="ＭＳ Ｐゴシック" panose="020B0600070205080204" pitchFamily="34" charset="-128"/>
              </a:rPr>
              <a:t>( for h &lt; 100 m)</a:t>
            </a:r>
            <a:r>
              <a:rPr lang="en-US" altLang="en-US" sz="2800" dirty="0">
                <a:solidFill>
                  <a:srgbClr val="0000FF"/>
                </a:solidFill>
                <a:latin typeface="Arial" panose="020B0604020202020204" pitchFamily="34" charset="0"/>
              </a:rPr>
              <a:t>:</a:t>
            </a:r>
          </a:p>
          <a:p>
            <a:pPr eaLnBrk="1" hangingPunct="1">
              <a:spcBef>
                <a:spcPct val="0"/>
              </a:spcBef>
              <a:buFontTx/>
              <a:buNone/>
            </a:pPr>
            <a:endParaRPr lang="en-US" altLang="en-US" sz="2800" dirty="0">
              <a:solidFill>
                <a:srgbClr val="0000FF"/>
              </a:solidFill>
              <a:latin typeface="Arial" panose="020B0604020202020204" pitchFamily="34" charset="0"/>
            </a:endParaRPr>
          </a:p>
          <a:p>
            <a:pPr eaLnBrk="1" hangingPunct="1">
              <a:spcBef>
                <a:spcPct val="0"/>
              </a:spcBef>
              <a:buFontTx/>
              <a:buNone/>
            </a:pPr>
            <a:endParaRPr lang="en-US" altLang="en-US" sz="2800" dirty="0">
              <a:solidFill>
                <a:srgbClr val="0000FF"/>
              </a:solidFill>
              <a:latin typeface="Arial" panose="020B0604020202020204" pitchFamily="34" charset="0"/>
            </a:endParaRPr>
          </a:p>
          <a:p>
            <a:pPr eaLnBrk="1" hangingPunct="1">
              <a:spcBef>
                <a:spcPct val="0"/>
              </a:spcBef>
              <a:buFontTx/>
              <a:buNone/>
            </a:pPr>
            <a:r>
              <a:rPr lang="en-US" altLang="en-US" sz="2800" dirty="0">
                <a:latin typeface="Arial" panose="020B0604020202020204" pitchFamily="34" charset="0"/>
              </a:rPr>
              <a:t>where </a:t>
            </a:r>
            <a:r>
              <a:rPr lang="en-US" altLang="en-US" sz="2800" b="1" dirty="0">
                <a:solidFill>
                  <a:srgbClr val="0000FF"/>
                </a:solidFill>
                <a:latin typeface="Arial" panose="020B0604020202020204" pitchFamily="34" charset="0"/>
              </a:rPr>
              <a:t>a</a:t>
            </a:r>
            <a:r>
              <a:rPr lang="en-US" altLang="en-US" sz="2800" dirty="0">
                <a:latin typeface="Arial" panose="020B0604020202020204" pitchFamily="34" charset="0"/>
              </a:rPr>
              <a:t> and </a:t>
            </a:r>
            <a:r>
              <a:rPr lang="en-US" altLang="en-US" sz="2800" b="1" dirty="0">
                <a:solidFill>
                  <a:srgbClr val="0000FF"/>
                </a:solidFill>
                <a:latin typeface="Arial" panose="020B0604020202020204" pitchFamily="34" charset="0"/>
              </a:rPr>
              <a:t>b</a:t>
            </a:r>
            <a:r>
              <a:rPr lang="en-US" altLang="en-US" sz="2800" dirty="0">
                <a:latin typeface="Arial" panose="020B0604020202020204" pitchFamily="34" charset="0"/>
              </a:rPr>
              <a:t> can be estimated from</a:t>
            </a:r>
          </a:p>
          <a:p>
            <a:pPr eaLnBrk="1" hangingPunct="1">
              <a:spcBef>
                <a:spcPct val="0"/>
              </a:spcBef>
              <a:buFontTx/>
              <a:buNone/>
            </a:pPr>
            <a:endParaRPr lang="en-US" altLang="en-US" sz="2800" dirty="0">
              <a:latin typeface="Arial" panose="020B0604020202020204" pitchFamily="34" charset="0"/>
            </a:endParaRPr>
          </a:p>
          <a:p>
            <a:pPr eaLnBrk="1" hangingPunct="1">
              <a:spcBef>
                <a:spcPct val="0"/>
              </a:spcBef>
              <a:buFontTx/>
              <a:buNone/>
            </a:pPr>
            <a:endParaRPr lang="en-US" altLang="en-US" sz="2800" dirty="0">
              <a:latin typeface="Arial" panose="020B0604020202020204" pitchFamily="34" charset="0"/>
            </a:endParaRPr>
          </a:p>
          <a:p>
            <a:pPr eaLnBrk="1" hangingPunct="1">
              <a:spcBef>
                <a:spcPct val="0"/>
              </a:spcBef>
              <a:buFontTx/>
              <a:buNone/>
            </a:pPr>
            <a:endParaRPr lang="en-US" altLang="en-US" sz="2800" dirty="0">
              <a:latin typeface="Arial" panose="020B0604020202020204" pitchFamily="34" charset="0"/>
            </a:endParaRPr>
          </a:p>
          <a:p>
            <a:pPr eaLnBrk="1" hangingPunct="1">
              <a:spcBef>
                <a:spcPct val="0"/>
              </a:spcBef>
              <a:buFontTx/>
              <a:buNone/>
            </a:pPr>
            <a:r>
              <a:rPr lang="en-US" altLang="en-US" sz="2800" dirty="0">
                <a:latin typeface="Arial" panose="020B0604020202020204" pitchFamily="34" charset="0"/>
              </a:rPr>
              <a:t>using actual data on </a:t>
            </a:r>
            <a:r>
              <a:rPr kumimoji="0" lang="en-US"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N</a:t>
            </a:r>
            <a:r>
              <a:rPr kumimoji="0" lang="en-US" altLang="en-US" sz="2800" b="1" i="0" u="none" strike="noStrike" kern="1200" cap="none" spc="0" normalizeH="0" baseline="-2500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g</a:t>
            </a:r>
            <a:r>
              <a:rPr lang="en-US" altLang="en-US" sz="2800" dirty="0">
                <a:latin typeface="Arial" panose="020B0604020202020204" pitchFamily="34" charset="0"/>
              </a:rPr>
              <a:t> and lightning incidence </a:t>
            </a:r>
            <a:r>
              <a:rPr lang="en-US" altLang="en-US" sz="2800" b="1" dirty="0">
                <a:solidFill>
                  <a:srgbClr val="0000FF"/>
                </a:solidFill>
                <a:latin typeface="Arial" panose="020B0604020202020204" pitchFamily="34" charset="0"/>
              </a:rPr>
              <a:t>N</a:t>
            </a:r>
            <a:r>
              <a:rPr lang="en-US" altLang="en-US" sz="2800" b="1" baseline="-25000" dirty="0">
                <a:solidFill>
                  <a:srgbClr val="0000FF"/>
                </a:solidFill>
                <a:latin typeface="Arial" panose="020B0604020202020204" pitchFamily="34" charset="0"/>
              </a:rPr>
              <a:t>d</a:t>
            </a:r>
            <a:r>
              <a:rPr lang="en-US" altLang="en-US" sz="2800" dirty="0">
                <a:latin typeface="Arial" panose="020B0604020202020204" pitchFamily="34" charset="0"/>
              </a:rPr>
              <a:t> to structures of different height </a:t>
            </a:r>
            <a:r>
              <a:rPr lang="en-US" altLang="en-US" sz="2800" b="1" dirty="0">
                <a:latin typeface="Arial" panose="020B0604020202020204" pitchFamily="34" charset="0"/>
              </a:rPr>
              <a:t>h</a:t>
            </a:r>
            <a:r>
              <a:rPr lang="en-US" altLang="en-US" sz="2800" dirty="0">
                <a:latin typeface="Arial" panose="020B0604020202020204" pitchFamily="34" charset="0"/>
              </a:rPr>
              <a:t> as</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endParaRPr lang="en-US" altLang="en-US" sz="1800" dirty="0">
              <a:latin typeface="Arial" panose="020B0604020202020204" pitchFamily="34" charset="0"/>
            </a:endParaRPr>
          </a:p>
        </p:txBody>
      </p:sp>
      <p:pic>
        <p:nvPicPr>
          <p:cNvPr id="33804" name="Picture 17" descr="qervdafbdfbas.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39633" y="1709874"/>
            <a:ext cx="2113757" cy="78719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3807" name="Picture 16" descr="sfdvadfvdfadfv.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408230" y="5280491"/>
            <a:ext cx="3394340" cy="83126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210440" y="3248025"/>
            <a:ext cx="3408369" cy="523220"/>
          </a:xfrm>
          <a:prstGeom prst="rect">
            <a:avLst/>
          </a:prstGeom>
          <a:solidFill>
            <a:schemeClr val="accent5">
              <a:lumMod val="20000"/>
              <a:lumOff val="80000"/>
            </a:schemeClr>
          </a:solidFill>
        </p:spPr>
        <p:txBody>
          <a:bodyPr wrap="none">
            <a:spAutoFit/>
          </a:bodyPr>
          <a:lstStyle/>
          <a:p>
            <a:pPr>
              <a:defRPr/>
            </a:pPr>
            <a:r>
              <a:rPr lang="en-US" altLang="en-US" sz="2800" dirty="0">
                <a:solidFill>
                  <a:prstClr val="black"/>
                </a:solidFill>
                <a:latin typeface="Calibri"/>
              </a:rPr>
              <a:t>where N</a:t>
            </a:r>
            <a:r>
              <a:rPr lang="en-US" altLang="en-US" sz="2800" baseline="-25000" dirty="0">
                <a:solidFill>
                  <a:prstClr val="black"/>
                </a:solidFill>
                <a:latin typeface="Calibri"/>
              </a:rPr>
              <a:t>g</a:t>
            </a:r>
            <a:r>
              <a:rPr lang="en-US" altLang="en-US" sz="2800" dirty="0">
                <a:solidFill>
                  <a:prstClr val="black"/>
                </a:solidFill>
                <a:latin typeface="Calibri"/>
              </a:rPr>
              <a:t> = 0.04 T</a:t>
            </a:r>
            <a:r>
              <a:rPr lang="en-US" altLang="en-US" sz="2800" baseline="-25000" dirty="0">
                <a:solidFill>
                  <a:prstClr val="black"/>
                </a:solidFill>
                <a:latin typeface="Calibri"/>
              </a:rPr>
              <a:t>D</a:t>
            </a:r>
            <a:r>
              <a:rPr lang="en-US" altLang="en-US" sz="2800" baseline="30000" dirty="0">
                <a:solidFill>
                  <a:prstClr val="black"/>
                </a:solidFill>
                <a:latin typeface="Calibri"/>
              </a:rPr>
              <a:t>1.25</a:t>
            </a:r>
            <a:endParaRPr lang="en-US" sz="2800" dirty="0"/>
          </a:p>
        </p:txBody>
      </p:sp>
      <p:sp>
        <p:nvSpPr>
          <p:cNvPr id="3" name="TextBox 2">
            <a:extLst>
              <a:ext uri="{FF2B5EF4-FFF2-40B4-BE49-F238E27FC236}">
                <a16:creationId xmlns:a16="http://schemas.microsoft.com/office/drawing/2014/main" id="{88772F59-1415-4E05-853B-6F173B7A490E}"/>
              </a:ext>
            </a:extLst>
          </p:cNvPr>
          <p:cNvSpPr txBox="1"/>
          <p:nvPr/>
        </p:nvSpPr>
        <p:spPr>
          <a:xfrm>
            <a:off x="1815305" y="3248025"/>
            <a:ext cx="2896395" cy="523220"/>
          </a:xfrm>
          <a:prstGeom prst="rect">
            <a:avLst/>
          </a:prstGeom>
          <a:solidFill>
            <a:schemeClr val="accent5">
              <a:lumMod val="20000"/>
              <a:lumOff val="80000"/>
            </a:schemeClr>
          </a:solidFill>
        </p:spPr>
        <p:txBody>
          <a:bodyPr wrap="square" rtlCol="0">
            <a:sp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N</a:t>
            </a:r>
            <a:r>
              <a:rPr kumimoji="0" lang="en-US" altLang="en-US" sz="2800" b="1" i="0" u="none" strike="noStrike" kern="1200" cap="none" spc="0" normalizeH="0" baseline="-2500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d</a:t>
            </a:r>
            <a:r>
              <a:rPr kumimoji="0" lang="en-US"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 = (</a:t>
            </a:r>
            <a:r>
              <a:rPr kumimoji="0" lang="el-GR"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π</a:t>
            </a:r>
            <a:r>
              <a:rPr kumimoji="0" lang="en-US" altLang="en-US" sz="2800" b="1" i="0" u="none" strike="noStrike" kern="1200" cap="none" spc="0" normalizeH="0" baseline="0" noProof="0" dirty="0">
                <a:ln>
                  <a:noFill/>
                </a:ln>
                <a:solidFill>
                  <a:srgbClr val="C00000"/>
                </a:solidFill>
                <a:effectLst/>
                <a:uLnTx/>
                <a:uFillTx/>
                <a:latin typeface="Arial" panose="020B0604020202020204" pitchFamily="34" charset="0"/>
                <a:ea typeface="ＭＳ Ｐゴシック" panose="020B0600070205080204" pitchFamily="34" charset="-128"/>
                <a:cs typeface="+mn-cs"/>
              </a:rPr>
              <a:t>R</a:t>
            </a:r>
            <a:r>
              <a:rPr kumimoji="0" lang="en-US" altLang="en-US" sz="2800" b="1" i="0" u="none" strike="noStrike" kern="1200" cap="none" spc="0" normalizeH="0" baseline="-25000" noProof="0" dirty="0">
                <a:ln>
                  <a:noFill/>
                </a:ln>
                <a:solidFill>
                  <a:srgbClr val="C00000"/>
                </a:solidFill>
                <a:effectLst/>
                <a:uLnTx/>
                <a:uFillTx/>
                <a:latin typeface="Arial" panose="020B0604020202020204" pitchFamily="34" charset="0"/>
                <a:ea typeface="ＭＳ Ｐゴシック" panose="020B0600070205080204" pitchFamily="34" charset="-128"/>
                <a:cs typeface="+mn-cs"/>
              </a:rPr>
              <a:t>a</a:t>
            </a:r>
            <a:r>
              <a:rPr kumimoji="0" lang="en-US" altLang="en-US" sz="2800" b="1" i="0" u="none" strike="noStrike" kern="1200" cap="none" spc="0" normalizeH="0" baseline="3000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2</a:t>
            </a:r>
            <a:r>
              <a:rPr kumimoji="0" lang="en-US"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 x </a:t>
            </a:r>
            <a:r>
              <a:rPr kumimoji="0" lang="en-US" altLang="en-US" sz="2800" b="1" i="0" u="none" strike="noStrike" kern="1200" cap="none" spc="0" normalizeH="0" baseline="0" noProof="0" dirty="0">
                <a:ln>
                  <a:noFill/>
                </a:ln>
                <a:solidFill>
                  <a:srgbClr val="0000FF"/>
                </a:solidFill>
                <a:effectLst/>
                <a:uLnTx/>
                <a:uFillTx/>
                <a:latin typeface="Calibri"/>
                <a:ea typeface="ＭＳ Ｐゴシック" panose="020B0600070205080204" pitchFamily="34" charset="-128"/>
                <a:cs typeface="+mn-cs"/>
              </a:rPr>
              <a:t>N</a:t>
            </a:r>
            <a:r>
              <a:rPr kumimoji="0" lang="en-US" altLang="en-US" sz="2800" b="1" i="0" u="none" strike="noStrike" kern="1200" cap="none" spc="0" normalizeH="0" baseline="-25000" noProof="0" dirty="0">
                <a:ln>
                  <a:noFill/>
                </a:ln>
                <a:solidFill>
                  <a:srgbClr val="0000FF"/>
                </a:solidFill>
                <a:effectLst/>
                <a:uLnTx/>
                <a:uFillTx/>
                <a:latin typeface="Calibri"/>
                <a:ea typeface="ＭＳ Ｐゴシック" panose="020B0600070205080204" pitchFamily="34" charset="-128"/>
                <a:cs typeface="+mn-cs"/>
              </a:rPr>
              <a:t>g</a:t>
            </a:r>
            <a:endParaRPr kumimoji="0" lang="en-US" altLang="en-US" sz="2800" b="1" i="0" u="none" strike="noStrike" kern="1200" cap="none" spc="0" normalizeH="0" noProof="0" dirty="0">
              <a:ln>
                <a:noFill/>
              </a:ln>
              <a:solidFill>
                <a:srgbClr val="0000FF"/>
              </a:solidFill>
              <a:effectLst/>
              <a:uLnTx/>
              <a:uFillTx/>
              <a:latin typeface="Arial" panose="020B0604020202020204" pitchFamily="34" charset="0"/>
              <a:ea typeface="ＭＳ Ｐゴシック" panose="020B0600070205080204" pitchFamily="34" charset="-128"/>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FFB0F9F-4ADA-4427-9A2B-BE0D91F9E89D}"/>
              </a:ext>
            </a:extLst>
          </p:cNvPr>
          <p:cNvSpPr txBox="1"/>
          <p:nvPr/>
        </p:nvSpPr>
        <p:spPr>
          <a:xfrm>
            <a:off x="831207" y="914400"/>
            <a:ext cx="7848600" cy="4832092"/>
          </a:xfrm>
          <a:prstGeom prst="rect">
            <a:avLst/>
          </a:prstGeom>
          <a:noFill/>
        </p:spPr>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According to the </a:t>
            </a:r>
            <a:r>
              <a:rPr kumimoji="0" lang="en-US" altLang="en-US" sz="2800" b="1" i="0" u="none" strike="noStrike" kern="1200" cap="none" spc="0" normalizeH="0" baseline="0" noProof="0" dirty="0">
                <a:ln>
                  <a:noFill/>
                </a:ln>
                <a:solidFill>
                  <a:srgbClr val="CC3300"/>
                </a:solidFill>
                <a:effectLst/>
                <a:uLnTx/>
                <a:uFillTx/>
                <a:latin typeface="Arial" panose="020B0604020202020204" pitchFamily="34" charset="0"/>
                <a:ea typeface="ＭＳ Ｐゴシック" panose="020B0600070205080204" pitchFamily="34" charset="-128"/>
                <a:cs typeface="+mn-cs"/>
              </a:rPr>
              <a:t>IEEE Std 1243</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and the transmission-line flash collection rate, </a:t>
            </a:r>
            <a:r>
              <a:rPr kumimoji="0" lang="en-US"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N</a:t>
            </a:r>
            <a:r>
              <a:rPr kumimoji="0" lang="en-US" altLang="en-US" sz="2800" b="1" i="0" u="none" strike="noStrike" kern="1200" cap="none" spc="0" normalizeH="0" baseline="-2500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s</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 (</a:t>
            </a:r>
            <a:r>
              <a:rPr kumimoji="0" lang="en-US" altLang="en-US" sz="2800" b="1" i="0" u="none" strike="noStrike" kern="1200" cap="none" spc="0" normalizeH="0" baseline="0" noProof="0" dirty="0">
                <a:ln>
                  <a:noFill/>
                </a:ln>
                <a:solidFill>
                  <a:srgbClr val="C00000"/>
                </a:solidFill>
                <a:effectLst/>
                <a:uLnTx/>
                <a:uFillTx/>
                <a:latin typeface="Arial" panose="020B0604020202020204" pitchFamily="34" charset="0"/>
                <a:ea typeface="ＭＳ Ｐゴシック" panose="020B0600070205080204" pitchFamily="34" charset="-128"/>
                <a:cs typeface="+mn-cs"/>
              </a:rPr>
              <a:t>in strikes/</a:t>
            </a:r>
            <a:r>
              <a:rPr kumimoji="0" lang="en-US" altLang="en-US" sz="2800" b="1" i="0" u="sng" strike="noStrike" kern="1200" cap="none" spc="0" normalizeH="0" baseline="0" noProof="0" dirty="0">
                <a:ln>
                  <a:noFill/>
                </a:ln>
                <a:solidFill>
                  <a:srgbClr val="C00000"/>
                </a:solidFill>
                <a:effectLst/>
                <a:uLnTx/>
                <a:uFillTx/>
                <a:latin typeface="Arial" panose="020B0604020202020204" pitchFamily="34" charset="0"/>
                <a:ea typeface="ＭＳ Ｐゴシック" panose="020B0600070205080204" pitchFamily="34" charset="-128"/>
                <a:cs typeface="+mn-cs"/>
              </a:rPr>
              <a:t>100 km</a:t>
            </a:r>
            <a:r>
              <a:rPr kumimoji="0" lang="en-US" altLang="en-US" sz="2800" b="1" i="0" u="none" strike="noStrike" kern="1200" cap="none" spc="0" normalizeH="0" baseline="0" noProof="0" dirty="0">
                <a:ln>
                  <a:noFill/>
                </a:ln>
                <a:solidFill>
                  <a:srgbClr val="C00000"/>
                </a:solidFill>
                <a:effectLst/>
                <a:uLnTx/>
                <a:uFillTx/>
                <a:latin typeface="Arial" panose="020B0604020202020204" pitchFamily="34" charset="0"/>
                <a:ea typeface="ＭＳ Ｐゴシック" panose="020B0600070205080204" pitchFamily="34" charset="-128"/>
                <a:cs typeface="+mn-cs"/>
              </a:rPr>
              <a:t>/</a:t>
            </a:r>
            <a:r>
              <a:rPr kumimoji="0" lang="en-US" altLang="en-US" sz="2800" b="1" i="0" u="none" strike="noStrike" kern="1200" cap="none" spc="0" normalizeH="0" baseline="0" noProof="0" dirty="0" err="1">
                <a:ln>
                  <a:noFill/>
                </a:ln>
                <a:solidFill>
                  <a:srgbClr val="C00000"/>
                </a:solidFill>
                <a:effectLst/>
                <a:uLnTx/>
                <a:uFillTx/>
                <a:latin typeface="Arial" panose="020B0604020202020204" pitchFamily="34" charset="0"/>
                <a:ea typeface="ＭＳ Ｐゴシック" panose="020B0600070205080204" pitchFamily="34" charset="-128"/>
                <a:cs typeface="+mn-cs"/>
              </a:rPr>
              <a:t>yr</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 is</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where </a:t>
            </a:r>
            <a:r>
              <a:rPr kumimoji="0" lang="en-US"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h</a:t>
            </a:r>
            <a:r>
              <a:rPr kumimoji="0" lang="en-US" altLang="en-US" sz="28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 </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and </a:t>
            </a:r>
            <a:r>
              <a:rPr kumimoji="0" lang="en-US"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b</a:t>
            </a:r>
            <a:r>
              <a:rPr kumimoji="0" lang="en-US" altLang="en-US" sz="28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 </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are in meters and </a:t>
            </a:r>
            <a:r>
              <a:rPr kumimoji="0" lang="en-US"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N</a:t>
            </a:r>
            <a:r>
              <a:rPr kumimoji="0" lang="en-US" altLang="en-US" sz="2800" b="1" i="0" u="none" strike="noStrike" kern="1200" cap="none" spc="0" normalizeH="0" baseline="-2500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g</a:t>
            </a:r>
            <a:r>
              <a:rPr kumimoji="0" lang="en-US" altLang="en-US" sz="28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 </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in flashes/km</a:t>
            </a:r>
            <a:r>
              <a:rPr kumimoji="0" lang="en-US" altLang="en-US" sz="2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2</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t>
            </a:r>
            <a:r>
              <a:rPr kumimoji="0" lang="en-US" altLang="en-US" sz="2800" b="0"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yr</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 (</a:t>
            </a:r>
            <a:r>
              <a:rPr kumimoji="0" lang="en-US"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L = 100 km</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t>
            </a:r>
          </a:p>
        </p:txBody>
      </p:sp>
      <p:pic>
        <p:nvPicPr>
          <p:cNvPr id="4" name="Picture 23" descr="fsdgbsfdbdaadbadf.png">
            <a:extLst>
              <a:ext uri="{FF2B5EF4-FFF2-40B4-BE49-F238E27FC236}">
                <a16:creationId xmlns:a16="http://schemas.microsoft.com/office/drawing/2014/main" id="{C3254A51-6BDE-4C74-9DCB-4B914D39B42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86200" y="3807499"/>
            <a:ext cx="4138613" cy="6858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 name="Picture 21" descr="fnffnfng.png">
            <a:extLst>
              <a:ext uri="{FF2B5EF4-FFF2-40B4-BE49-F238E27FC236}">
                <a16:creationId xmlns:a16="http://schemas.microsoft.com/office/drawing/2014/main" id="{6275E878-432F-425D-9811-C9F0B0D5E64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33701" y="1679033"/>
            <a:ext cx="2006353" cy="6096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A0ADA5F6-AD22-4EB9-86ED-746F00D6EA5B}"/>
              </a:ext>
            </a:extLst>
          </p:cNvPr>
          <p:cNvSpPr txBox="1"/>
          <p:nvPr/>
        </p:nvSpPr>
        <p:spPr>
          <a:xfrm>
            <a:off x="5867400" y="1600200"/>
            <a:ext cx="2895600" cy="954107"/>
          </a:xfrm>
          <a:prstGeom prst="rect">
            <a:avLst/>
          </a:prstGeom>
          <a:solidFill>
            <a:schemeClr val="accent5">
              <a:lumMod val="20000"/>
              <a:lumOff val="80000"/>
            </a:schemeClr>
          </a:solidFill>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(R</a:t>
            </a:r>
            <a:r>
              <a:rPr kumimoji="0" lang="en-US" altLang="en-US" sz="2800" b="0" i="0" u="none" strike="noStrike" kern="1200" cap="none" spc="0" normalizeH="0" baseline="-2500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 = 2h for rough estimates)</a:t>
            </a:r>
            <a:endPar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pic>
        <p:nvPicPr>
          <p:cNvPr id="8" name="Picture 15" descr="adfdfdfbdbf.png">
            <a:extLst>
              <a:ext uri="{FF2B5EF4-FFF2-40B4-BE49-F238E27FC236}">
                <a16:creationId xmlns:a16="http://schemas.microsoft.com/office/drawing/2014/main" id="{866761B9-9753-4C16-95A4-1A31C929AF7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73900" y="5822692"/>
            <a:ext cx="3132307" cy="609600"/>
          </a:xfrm>
          <a:prstGeom prst="rect">
            <a:avLst/>
          </a:prstGeom>
          <a:solidFill>
            <a:schemeClr val="accent5">
              <a:lumMod val="20000"/>
              <a:lumOff val="80000"/>
            </a:schemeClr>
          </a:solidFill>
          <a:ln>
            <a:noFill/>
          </a:ln>
        </p:spPr>
      </p:pic>
    </p:spTree>
    <p:extLst>
      <p:ext uri="{BB962C8B-B14F-4D97-AF65-F5344CB8AC3E}">
        <p14:creationId xmlns:p14="http://schemas.microsoft.com/office/powerpoint/2010/main" val="17777893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ctrTitle"/>
          </p:nvPr>
        </p:nvSpPr>
        <p:spPr>
          <a:xfrm>
            <a:off x="5334000" y="227013"/>
            <a:ext cx="3581400" cy="6119812"/>
          </a:xfrm>
        </p:spPr>
        <p:txBody>
          <a:bodyPr/>
          <a:lstStyle/>
          <a:p>
            <a:pPr algn="l" eaLnBrk="1" hangingPunct="1"/>
            <a:r>
              <a:rPr lang="en-US" altLang="en-US" sz="2400">
                <a:latin typeface="Arial" panose="020B0604020202020204" pitchFamily="34" charset="0"/>
                <a:cs typeface="Arial" panose="020B0604020202020204" pitchFamily="34" charset="0"/>
              </a:rPr>
              <a:t>Power transmission lines, each having three </a:t>
            </a:r>
            <a:r>
              <a:rPr lang="en-US" altLang="en-US" sz="2400" b="1">
                <a:solidFill>
                  <a:srgbClr val="C00000"/>
                </a:solidFill>
                <a:latin typeface="Arial" panose="020B0604020202020204" pitchFamily="34" charset="0"/>
                <a:cs typeface="Arial" panose="020B0604020202020204" pitchFamily="34" charset="0"/>
              </a:rPr>
              <a:t>phase conductors (labeled PC)</a:t>
            </a:r>
            <a:r>
              <a:rPr lang="en-US" altLang="en-US" sz="2400">
                <a:latin typeface="Arial" panose="020B0604020202020204" pitchFamily="34" charset="0"/>
                <a:cs typeface="Arial" panose="020B0604020202020204" pitchFamily="34" charset="0"/>
              </a:rPr>
              <a:t>, suspended on metallic towers using insulators, and two </a:t>
            </a:r>
            <a:r>
              <a:rPr lang="en-US" altLang="en-US" sz="2400" b="1">
                <a:solidFill>
                  <a:srgbClr val="C00000"/>
                </a:solidFill>
                <a:latin typeface="Arial" panose="020B0604020202020204" pitchFamily="34" charset="0"/>
                <a:cs typeface="Arial" panose="020B0604020202020204" pitchFamily="34" charset="0"/>
              </a:rPr>
              <a:t>overhead ground wires (labeled OGW) </a:t>
            </a:r>
            <a:r>
              <a:rPr lang="en-US" altLang="en-US" sz="2400">
                <a:latin typeface="Arial" panose="020B0604020202020204" pitchFamily="34" charset="0"/>
                <a:cs typeface="Arial" panose="020B0604020202020204" pitchFamily="34" charset="0"/>
              </a:rPr>
              <a:t>, installed above phase conductors for lightning protection. Courtesy of Mannvit Engineering. </a:t>
            </a:r>
          </a:p>
        </p:txBody>
      </p:sp>
      <p:pic>
        <p:nvPicPr>
          <p:cNvPr id="35843"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58763"/>
            <a:ext cx="4319588" cy="611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ctrTitle"/>
          </p:nvPr>
        </p:nvSpPr>
        <p:spPr>
          <a:xfrm>
            <a:off x="152400" y="3733800"/>
            <a:ext cx="8839200" cy="3048000"/>
          </a:xfrm>
        </p:spPr>
        <p:txBody>
          <a:bodyPr/>
          <a:lstStyle/>
          <a:p>
            <a:pPr algn="l" eaLnBrk="1" hangingPunct="1"/>
            <a:r>
              <a:rPr lang="en-US" altLang="en-US" sz="2400">
                <a:latin typeface="Arial" panose="020B0604020202020204" pitchFamily="34" charset="0"/>
                <a:cs typeface="Arial" panose="020B0604020202020204" pitchFamily="34" charset="0"/>
              </a:rPr>
              <a:t>(a) Schematic representation of power transmission line having three </a:t>
            </a:r>
            <a:r>
              <a:rPr lang="en-US" altLang="en-US" sz="2400" b="1">
                <a:solidFill>
                  <a:srgbClr val="C00000"/>
                </a:solidFill>
                <a:latin typeface="Arial" panose="020B0604020202020204" pitchFamily="34" charset="0"/>
                <a:cs typeface="Arial" panose="020B0604020202020204" pitchFamily="34" charset="0"/>
              </a:rPr>
              <a:t>phase conductors (labeled PC)</a:t>
            </a:r>
            <a:r>
              <a:rPr lang="en-US" altLang="en-US" sz="2400">
                <a:latin typeface="Arial" panose="020B0604020202020204" pitchFamily="34" charset="0"/>
                <a:cs typeface="Arial" panose="020B0604020202020204" pitchFamily="34" charset="0"/>
              </a:rPr>
              <a:t> and two </a:t>
            </a:r>
            <a:r>
              <a:rPr lang="en-US" altLang="en-US" sz="2400" b="1">
                <a:solidFill>
                  <a:srgbClr val="C00000"/>
                </a:solidFill>
                <a:latin typeface="Arial" panose="020B0604020202020204" pitchFamily="34" charset="0"/>
                <a:cs typeface="Arial" panose="020B0604020202020204" pitchFamily="34" charset="0"/>
              </a:rPr>
              <a:t>overhead ground wires (labeled OGW)</a:t>
            </a:r>
            <a:r>
              <a:rPr lang="en-US" altLang="en-US" sz="2400">
                <a:latin typeface="Arial" panose="020B0604020202020204" pitchFamily="34" charset="0"/>
                <a:cs typeface="Arial" panose="020B0604020202020204" pitchFamily="34" charset="0"/>
              </a:rPr>
              <a:t>, the latter being separated by distance </a:t>
            </a:r>
            <a:r>
              <a:rPr lang="en-US" altLang="en-US" sz="2400" b="1">
                <a:solidFill>
                  <a:srgbClr val="0000FF"/>
                </a:solidFill>
                <a:latin typeface="Arial" panose="020B0604020202020204" pitchFamily="34" charset="0"/>
                <a:cs typeface="Arial" panose="020B0604020202020204" pitchFamily="34" charset="0"/>
              </a:rPr>
              <a:t>b</a:t>
            </a:r>
            <a:r>
              <a:rPr lang="en-US" altLang="en-US" sz="2400">
                <a:latin typeface="Arial" panose="020B0604020202020204" pitchFamily="34" charset="0"/>
                <a:cs typeface="Arial" panose="020B0604020202020204" pitchFamily="34" charset="0"/>
              </a:rPr>
              <a:t>. Also shown is the attractive distance </a:t>
            </a:r>
            <a:r>
              <a:rPr lang="en-US" altLang="en-US" sz="2400" b="1">
                <a:solidFill>
                  <a:srgbClr val="0000FF"/>
                </a:solidFill>
                <a:latin typeface="Arial" panose="020B0604020202020204" pitchFamily="34" charset="0"/>
                <a:cs typeface="Arial" panose="020B0604020202020204" pitchFamily="34" charset="0"/>
              </a:rPr>
              <a:t>R</a:t>
            </a:r>
            <a:r>
              <a:rPr lang="en-US" altLang="en-US" sz="2400" b="1" baseline="-25000">
                <a:solidFill>
                  <a:srgbClr val="0000FF"/>
                </a:solidFill>
                <a:latin typeface="Arial" panose="020B0604020202020204" pitchFamily="34" charset="0"/>
                <a:cs typeface="Arial" panose="020B0604020202020204" pitchFamily="34" charset="0"/>
              </a:rPr>
              <a:t>a</a:t>
            </a:r>
            <a:r>
              <a:rPr lang="en-US" altLang="en-US" sz="2400">
                <a:latin typeface="Arial" panose="020B0604020202020204" pitchFamily="34" charset="0"/>
                <a:cs typeface="Arial" panose="020B0604020202020204" pitchFamily="34" charset="0"/>
              </a:rPr>
              <a:t> and the width </a:t>
            </a:r>
            <a:r>
              <a:rPr lang="en-US" altLang="en-US" sz="2400" b="1">
                <a:solidFill>
                  <a:srgbClr val="0000FF"/>
                </a:solidFill>
                <a:latin typeface="Arial" panose="020B0604020202020204" pitchFamily="34" charset="0"/>
                <a:cs typeface="Arial" panose="020B0604020202020204" pitchFamily="34" charset="0"/>
              </a:rPr>
              <a:t>W</a:t>
            </a:r>
            <a:r>
              <a:rPr lang="en-US" altLang="en-US" sz="2400">
                <a:latin typeface="Arial" panose="020B0604020202020204" pitchFamily="34" charset="0"/>
                <a:cs typeface="Arial" panose="020B0604020202020204" pitchFamily="34" charset="0"/>
              </a:rPr>
              <a:t> of equivalent attractive area </a:t>
            </a:r>
            <a:r>
              <a:rPr lang="en-US" altLang="en-US" sz="2400" b="1">
                <a:solidFill>
                  <a:srgbClr val="0000FF"/>
                </a:solidFill>
                <a:latin typeface="Arial" panose="020B0604020202020204" pitchFamily="34" charset="0"/>
                <a:cs typeface="Arial" panose="020B0604020202020204" pitchFamily="34" charset="0"/>
              </a:rPr>
              <a:t>A</a:t>
            </a:r>
            <a:r>
              <a:rPr lang="en-US" altLang="en-US" sz="2400">
                <a:latin typeface="Arial" panose="020B0604020202020204" pitchFamily="34" charset="0"/>
                <a:cs typeface="Arial" panose="020B0604020202020204" pitchFamily="34" charset="0"/>
              </a:rPr>
              <a:t> of the line. (b) Illustration of the </a:t>
            </a:r>
            <a:r>
              <a:rPr lang="en-US" altLang="en-US" sz="2400" b="1">
                <a:solidFill>
                  <a:srgbClr val="C00000"/>
                </a:solidFill>
                <a:latin typeface="Arial" panose="020B0604020202020204" pitchFamily="34" charset="0"/>
                <a:cs typeface="Arial" panose="020B0604020202020204" pitchFamily="34" charset="0"/>
              </a:rPr>
              <a:t>OGW mid-span sag d</a:t>
            </a:r>
            <a:r>
              <a:rPr lang="en-US" altLang="en-US" sz="2400">
                <a:latin typeface="Arial" panose="020B0604020202020204" pitchFamily="34" charset="0"/>
                <a:cs typeface="Arial" panose="020B0604020202020204" pitchFamily="34" charset="0"/>
              </a:rPr>
              <a:t>, which is used for estimating the effective height </a:t>
            </a:r>
            <a:r>
              <a:rPr lang="en-US" altLang="en-US" sz="2400" b="1">
                <a:solidFill>
                  <a:srgbClr val="0000FF"/>
                </a:solidFill>
                <a:latin typeface="Arial" panose="020B0604020202020204" pitchFamily="34" charset="0"/>
                <a:cs typeface="Arial" panose="020B0604020202020204" pitchFamily="34" charset="0"/>
              </a:rPr>
              <a:t>h</a:t>
            </a:r>
            <a:r>
              <a:rPr lang="en-US" altLang="en-US" sz="2400">
                <a:latin typeface="Arial" panose="020B0604020202020204" pitchFamily="34" charset="0"/>
                <a:cs typeface="Arial" panose="020B0604020202020204" pitchFamily="34" charset="0"/>
              </a:rPr>
              <a:t> of the line. Artwork by Potao Sun. </a:t>
            </a:r>
          </a:p>
        </p:txBody>
      </p:sp>
      <p:pic>
        <p:nvPicPr>
          <p:cNvPr id="36867"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457200"/>
            <a:ext cx="8686800" cy="2895600"/>
          </a:xfrm>
          <a:prstGeom prst="rect">
            <a:avLst/>
          </a:prstGeom>
          <a:solidFill>
            <a:srgbClr val="FFFF00"/>
          </a:solidFill>
          <a:ln w="28575">
            <a:solidFill>
              <a:schemeClr val="accent1"/>
            </a:solidFill>
            <a:miter lim="800000"/>
            <a:headEnd/>
            <a:tailEnd/>
          </a:ln>
        </p:spPr>
      </p:pic>
      <p:sp>
        <p:nvSpPr>
          <p:cNvPr id="36868" name="TextBox 1"/>
          <p:cNvSpPr txBox="1">
            <a:spLocks noChangeArrowheads="1"/>
          </p:cNvSpPr>
          <p:nvPr/>
        </p:nvSpPr>
        <p:spPr bwMode="auto">
          <a:xfrm>
            <a:off x="4724400" y="2941638"/>
            <a:ext cx="1371600" cy="369887"/>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ACF1049-10D7-4298-849D-A0895E675CC3}"/>
              </a:ext>
            </a:extLst>
          </p:cNvPr>
          <p:cNvGraphicFramePr>
            <a:graphicFrameLocks noGrp="1"/>
          </p:cNvGraphicFramePr>
          <p:nvPr/>
        </p:nvGraphicFramePr>
        <p:xfrm>
          <a:off x="419100" y="121753"/>
          <a:ext cx="8305800" cy="6614493"/>
        </p:xfrm>
        <a:graphic>
          <a:graphicData uri="http://schemas.openxmlformats.org/drawingml/2006/table">
            <a:tbl>
              <a:tblPr/>
              <a:tblGrid>
                <a:gridCol w="2594024">
                  <a:extLst>
                    <a:ext uri="{9D8B030D-6E8A-4147-A177-3AD203B41FA5}">
                      <a16:colId xmlns:a16="http://schemas.microsoft.com/office/drawing/2014/main" val="4161116888"/>
                    </a:ext>
                  </a:extLst>
                </a:gridCol>
                <a:gridCol w="1100517">
                  <a:extLst>
                    <a:ext uri="{9D8B030D-6E8A-4147-A177-3AD203B41FA5}">
                      <a16:colId xmlns:a16="http://schemas.microsoft.com/office/drawing/2014/main" val="2185100302"/>
                    </a:ext>
                  </a:extLst>
                </a:gridCol>
                <a:gridCol w="873649">
                  <a:extLst>
                    <a:ext uri="{9D8B030D-6E8A-4147-A177-3AD203B41FA5}">
                      <a16:colId xmlns:a16="http://schemas.microsoft.com/office/drawing/2014/main" val="1009756507"/>
                    </a:ext>
                  </a:extLst>
                </a:gridCol>
                <a:gridCol w="981314">
                  <a:extLst>
                    <a:ext uri="{9D8B030D-6E8A-4147-A177-3AD203B41FA5}">
                      <a16:colId xmlns:a16="http://schemas.microsoft.com/office/drawing/2014/main" val="3691841533"/>
                    </a:ext>
                  </a:extLst>
                </a:gridCol>
                <a:gridCol w="1095135">
                  <a:extLst>
                    <a:ext uri="{9D8B030D-6E8A-4147-A177-3AD203B41FA5}">
                      <a16:colId xmlns:a16="http://schemas.microsoft.com/office/drawing/2014/main" val="758060397"/>
                    </a:ext>
                  </a:extLst>
                </a:gridCol>
                <a:gridCol w="1661161">
                  <a:extLst>
                    <a:ext uri="{9D8B030D-6E8A-4147-A177-3AD203B41FA5}">
                      <a16:colId xmlns:a16="http://schemas.microsoft.com/office/drawing/2014/main" val="1205318970"/>
                    </a:ext>
                  </a:extLst>
                </a:gridCol>
              </a:tblGrid>
              <a:tr h="1239684">
                <a:tc>
                  <a:txBody>
                    <a:bodyPr/>
                    <a:lstStyle/>
                    <a:p>
                      <a:pPr marL="0" marR="0" algn="ctr">
                        <a:lnSpc>
                          <a:spcPct val="115000"/>
                        </a:lnSpc>
                        <a:spcBef>
                          <a:spcPts val="600"/>
                        </a:spcBef>
                        <a:spcAft>
                          <a:spcPts val="0"/>
                        </a:spcAft>
                        <a:tabLst>
                          <a:tab pos="908050" algn="ctr"/>
                        </a:tabLst>
                      </a:pPr>
                      <a:r>
                        <a:rPr lang="en-US" sz="1800" dirty="0">
                          <a:effectLst/>
                          <a:latin typeface="CG Times"/>
                          <a:ea typeface="Times New Roman" panose="02020603050405020304" pitchFamily="18" charset="0"/>
                          <a:cs typeface="Times New Roman" panose="02020603050405020304" pitchFamily="18" charset="0"/>
                        </a:rPr>
                        <a:t>Course Sections</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pPr>
                      <a:r>
                        <a:rPr lang="en-US" sz="1800" dirty="0">
                          <a:effectLst/>
                          <a:latin typeface="CG Times"/>
                          <a:ea typeface="Times New Roman" panose="02020603050405020304" pitchFamily="18" charset="0"/>
                          <a:cs typeface="Times New Roman" panose="02020603050405020304" pitchFamily="18" charset="0"/>
                        </a:rPr>
                        <a:t>Number of Lectures</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pPr>
                      <a:r>
                        <a:rPr lang="en-US" sz="1800">
                          <a:effectLst/>
                          <a:latin typeface="CG Times"/>
                          <a:ea typeface="Times New Roman" panose="02020603050405020304" pitchFamily="18" charset="0"/>
                          <a:cs typeface="Times New Roman" panose="02020603050405020304" pitchFamily="18" charset="0"/>
                        </a:rPr>
                        <a:t>HW Due</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600"/>
                        </a:spcBef>
                        <a:spcAft>
                          <a:spcPts val="0"/>
                        </a:spcAft>
                      </a:pPr>
                      <a:r>
                        <a:rPr lang="en-US" sz="1800">
                          <a:effectLst/>
                          <a:latin typeface="CG Times"/>
                          <a:ea typeface="Times New Roman" panose="02020603050405020304" pitchFamily="18" charset="0"/>
                          <a:cs typeface="Times New Roman" panose="02020603050405020304" pitchFamily="18" charset="0"/>
                        </a:rPr>
                        <a:t>(</a:t>
                      </a:r>
                      <a:r>
                        <a:rPr lang="en-US" sz="1800">
                          <a:solidFill>
                            <a:srgbClr val="C00000"/>
                          </a:solidFill>
                          <a:effectLst/>
                          <a:latin typeface="CG Times"/>
                          <a:ea typeface="Times New Roman" panose="02020603050405020304" pitchFamily="18" charset="0"/>
                          <a:cs typeface="Times New Roman" panose="02020603050405020304" pitchFamily="18" charset="0"/>
                        </a:rPr>
                        <a:t>Can-vas</a:t>
                      </a:r>
                      <a:r>
                        <a:rPr lang="en-US" sz="1800">
                          <a:effectLst/>
                          <a:latin typeface="CG Times"/>
                          <a:ea typeface="Times New Roman" panose="02020603050405020304" pitchFamily="18" charset="0"/>
                          <a:cs typeface="Times New Roman" panose="02020603050405020304" pitchFamily="18" charset="0"/>
                        </a:rPr>
                        <a:t>)</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pPr>
                      <a:r>
                        <a:rPr lang="en-US" sz="1800">
                          <a:effectLst/>
                          <a:latin typeface="CG Times"/>
                          <a:ea typeface="Times New Roman" panose="02020603050405020304" pitchFamily="18" charset="0"/>
                          <a:cs typeface="Times New Roman" panose="02020603050405020304" pitchFamily="18" charset="0"/>
                        </a:rPr>
                        <a:t>Test</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600"/>
                        </a:spcBef>
                        <a:spcAft>
                          <a:spcPts val="0"/>
                        </a:spcAft>
                      </a:pPr>
                      <a:r>
                        <a:rPr lang="en-US" sz="1800">
                          <a:effectLst/>
                          <a:latin typeface="CG Times"/>
                          <a:ea typeface="Times New Roman" panose="02020603050405020304" pitchFamily="18" charset="0"/>
                          <a:cs typeface="Times New Roman" panose="02020603050405020304" pitchFamily="18" charset="0"/>
                        </a:rPr>
                        <a:t>(</a:t>
                      </a:r>
                      <a:r>
                        <a:rPr lang="en-US" sz="1800">
                          <a:solidFill>
                            <a:srgbClr val="C00000"/>
                          </a:solidFill>
                          <a:effectLst/>
                          <a:latin typeface="CG Times"/>
                          <a:ea typeface="Times New Roman" panose="02020603050405020304" pitchFamily="18" charset="0"/>
                          <a:cs typeface="Times New Roman" panose="02020603050405020304" pitchFamily="18" charset="0"/>
                        </a:rPr>
                        <a:t>Honor-lock</a:t>
                      </a:r>
                      <a:r>
                        <a:rPr lang="en-US" sz="1800">
                          <a:effectLst/>
                          <a:latin typeface="CG Times"/>
                          <a:ea typeface="Times New Roman" panose="02020603050405020304" pitchFamily="18" charset="0"/>
                          <a:cs typeface="Times New Roman" panose="02020603050405020304" pitchFamily="18" charset="0"/>
                        </a:rPr>
                        <a:t>)</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pPr>
                      <a:r>
                        <a:rPr lang="en-US" sz="1800" dirty="0">
                          <a:effectLst/>
                          <a:latin typeface="CG Times"/>
                          <a:ea typeface="Times New Roman" panose="02020603050405020304" pitchFamily="18" charset="0"/>
                          <a:cs typeface="Times New Roman" panose="02020603050405020304" pitchFamily="18" charset="0"/>
                        </a:rPr>
                        <a:t>Section in Course Packet</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pPr>
                      <a:r>
                        <a:rPr lang="en-US" sz="1800">
                          <a:effectLst/>
                          <a:latin typeface="CG Times"/>
                          <a:ea typeface="Times New Roman" panose="02020603050405020304" pitchFamily="18" charset="0"/>
                          <a:cs typeface="Times New Roman" panose="02020603050405020304" pitchFamily="18" charset="0"/>
                        </a:rPr>
                        <a:t>Chapter/</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600"/>
                        </a:spcBef>
                        <a:spcAft>
                          <a:spcPts val="0"/>
                        </a:spcAft>
                      </a:pPr>
                      <a:r>
                        <a:rPr lang="en-US" sz="1800">
                          <a:effectLst/>
                          <a:latin typeface="CG Times"/>
                          <a:ea typeface="Times New Roman" panose="02020603050405020304" pitchFamily="18" charset="0"/>
                          <a:cs typeface="Times New Roman" panose="02020603050405020304" pitchFamily="18" charset="0"/>
                        </a:rPr>
                        <a:t>Sections in Text (FOL)</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7792149"/>
                  </a:ext>
                </a:extLst>
              </a:tr>
              <a:tr h="274033">
                <a:tc>
                  <a:txBody>
                    <a:bodyPr/>
                    <a:lstStyle/>
                    <a:p>
                      <a:pPr marL="0" marR="0">
                        <a:lnSpc>
                          <a:spcPct val="115000"/>
                        </a:lnSpc>
                        <a:spcBef>
                          <a:spcPts val="600"/>
                        </a:spcBef>
                        <a:spcAft>
                          <a:spcPts val="0"/>
                        </a:spcAft>
                      </a:pPr>
                      <a:r>
                        <a:rPr lang="en-US" sz="1800" b="1">
                          <a:solidFill>
                            <a:srgbClr val="0000FF"/>
                          </a:solidFill>
                          <a:effectLst/>
                          <a:latin typeface="CG Times"/>
                          <a:ea typeface="Times New Roman" panose="02020603050405020304" pitchFamily="18" charset="0"/>
                          <a:cs typeface="Times New Roman" panose="02020603050405020304" pitchFamily="18" charset="0"/>
                        </a:rPr>
                        <a:t>Introduction</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29464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1</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13690"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81635"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5084955"/>
                  </a:ext>
                </a:extLst>
              </a:tr>
              <a:tr h="1162051">
                <a:tc>
                  <a:txBody>
                    <a:bodyPr/>
                    <a:lstStyle/>
                    <a:p>
                      <a:pPr marL="0" marR="0">
                        <a:lnSpc>
                          <a:spcPct val="115000"/>
                        </a:lnSpc>
                        <a:spcBef>
                          <a:spcPts val="600"/>
                        </a:spcBef>
                        <a:spcAft>
                          <a:spcPts val="0"/>
                        </a:spcAft>
                      </a:pPr>
                      <a:r>
                        <a:rPr lang="en-US" sz="1800" b="1">
                          <a:solidFill>
                            <a:srgbClr val="0000FF"/>
                          </a:solidFill>
                          <a:effectLst/>
                          <a:latin typeface="CG Times"/>
                          <a:ea typeface="Times New Roman" panose="02020603050405020304" pitchFamily="18" charset="0"/>
                          <a:cs typeface="Times New Roman" panose="02020603050405020304" pitchFamily="18" charset="0"/>
                        </a:rPr>
                        <a:t>1. Types of lightning discharges and lightning terminology</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29464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4</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1369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HW1</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600"/>
                        </a:spcBef>
                        <a:spcAft>
                          <a:spcPts val="0"/>
                        </a:spcAft>
                        <a:tabLst>
                          <a:tab pos="31369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01/25</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81635"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T1</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600"/>
                        </a:spcBef>
                        <a:spcAft>
                          <a:spcPts val="0"/>
                        </a:spcAft>
                        <a:tabLst>
                          <a:tab pos="381635"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01/27</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600"/>
                        </a:spcBef>
                        <a:spcAft>
                          <a:spcPts val="0"/>
                        </a:spcAft>
                        <a:tabLst>
                          <a:tab pos="381635"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1</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1, App. 1, 4</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6954481"/>
                  </a:ext>
                </a:extLst>
              </a:tr>
              <a:tr h="689662">
                <a:tc>
                  <a:txBody>
                    <a:bodyPr/>
                    <a:lstStyle/>
                    <a:p>
                      <a:pPr marL="0" marR="0">
                        <a:lnSpc>
                          <a:spcPct val="115000"/>
                        </a:lnSpc>
                        <a:spcBef>
                          <a:spcPts val="600"/>
                        </a:spcBef>
                        <a:spcAft>
                          <a:spcPts val="0"/>
                        </a:spcAft>
                      </a:pPr>
                      <a:r>
                        <a:rPr lang="en-US" sz="1800" b="1">
                          <a:solidFill>
                            <a:srgbClr val="0000FF"/>
                          </a:solidFill>
                          <a:effectLst/>
                          <a:latin typeface="CG Times"/>
                          <a:ea typeface="Times New Roman" panose="02020603050405020304" pitchFamily="18" charset="0"/>
                          <a:cs typeface="Times New Roman" panose="02020603050405020304" pitchFamily="18" charset="0"/>
                        </a:rPr>
                        <a:t>2. Incidence of lightning to areas and structures</a:t>
                      </a:r>
                      <a:endParaRPr lang="en-US" sz="18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29464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4</a:t>
                      </a:r>
                      <a:endPar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1369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HW2</a:t>
                      </a:r>
                      <a:endPar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1369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02/05</a:t>
                      </a:r>
                      <a:endPar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81635"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T2</a:t>
                      </a:r>
                      <a:endParaRPr lang="en-US" sz="1800" b="1">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81635"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02/08</a:t>
                      </a:r>
                      <a:endParaRPr lang="en-US" sz="18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2</a:t>
                      </a:r>
                      <a:endParaRPr lang="en-US" sz="18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2, Sect. 9.3</a:t>
                      </a:r>
                      <a:endPar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303588"/>
                  </a:ext>
                </a:extLst>
              </a:tr>
              <a:tr h="869830">
                <a:tc>
                  <a:txBody>
                    <a:bodyPr/>
                    <a:lstStyle/>
                    <a:p>
                      <a:pPr marL="0" marR="0">
                        <a:lnSpc>
                          <a:spcPct val="115000"/>
                        </a:lnSpc>
                        <a:spcBef>
                          <a:spcPts val="600"/>
                        </a:spcBef>
                        <a:spcAft>
                          <a:spcPts val="0"/>
                        </a:spcAft>
                      </a:pPr>
                      <a:r>
                        <a:rPr lang="en-US" sz="1800">
                          <a:solidFill>
                            <a:srgbClr val="0000FF"/>
                          </a:solidFill>
                          <a:effectLst/>
                          <a:latin typeface="CG Times"/>
                          <a:ea typeface="Times New Roman" panose="02020603050405020304" pitchFamily="18" charset="0"/>
                          <a:cs typeface="Times New Roman" panose="02020603050405020304" pitchFamily="18" charset="0"/>
                        </a:rPr>
                        <a:t>3. Electrical structure of thunderstorm clouds</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29464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6</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13690" algn="ctr"/>
                        </a:tabLst>
                      </a:pPr>
                      <a:r>
                        <a:rPr lang="en-US" sz="1800" dirty="0">
                          <a:solidFill>
                            <a:srgbClr val="0000FF"/>
                          </a:solidFill>
                          <a:effectLst/>
                          <a:latin typeface="CG Times"/>
                          <a:ea typeface="Times New Roman" panose="02020603050405020304" pitchFamily="18" charset="0"/>
                          <a:cs typeface="Times New Roman" panose="02020603050405020304" pitchFamily="18" charset="0"/>
                        </a:rPr>
                        <a:t>HW3</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13690" algn="ctr"/>
                        </a:tabLst>
                      </a:pPr>
                      <a:r>
                        <a:rPr lang="en-US" sz="1800" dirty="0">
                          <a:solidFill>
                            <a:srgbClr val="0000FF"/>
                          </a:solidFill>
                          <a:effectLst/>
                          <a:latin typeface="CG Times"/>
                          <a:ea typeface="Times New Roman" panose="02020603050405020304" pitchFamily="18" charset="0"/>
                          <a:cs typeface="Times New Roman" panose="02020603050405020304" pitchFamily="18" charset="0"/>
                        </a:rPr>
                        <a:t>02/22</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81635" algn="ctr"/>
                        </a:tabLst>
                      </a:pPr>
                      <a:r>
                        <a:rPr lang="en-US" sz="1800" dirty="0">
                          <a:solidFill>
                            <a:srgbClr val="0000FF"/>
                          </a:solidFill>
                          <a:effectLst/>
                          <a:latin typeface="CG Times"/>
                          <a:ea typeface="Times New Roman" panose="02020603050405020304" pitchFamily="18" charset="0"/>
                          <a:cs typeface="Times New Roman" panose="02020603050405020304" pitchFamily="18" charset="0"/>
                        </a:rPr>
                        <a:t>T3</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81635" algn="ctr"/>
                        </a:tabLst>
                      </a:pPr>
                      <a:r>
                        <a:rPr lang="en-US" sz="1800" dirty="0">
                          <a:solidFill>
                            <a:srgbClr val="0000FF"/>
                          </a:solidFill>
                          <a:effectLst/>
                          <a:latin typeface="CG Times"/>
                          <a:ea typeface="Times New Roman" panose="02020603050405020304" pitchFamily="18" charset="0"/>
                          <a:cs typeface="Times New Roman" panose="02020603050405020304" pitchFamily="18" charset="0"/>
                        </a:rPr>
                        <a:t>02/24</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81635" algn="ctr"/>
                        </a:tabLst>
                      </a:pPr>
                      <a:r>
                        <a:rPr lang="en-US" sz="1800" dirty="0">
                          <a:solidFill>
                            <a:srgbClr val="0000FF"/>
                          </a:solidFill>
                          <a:effectLst/>
                          <a:latin typeface="CG Times"/>
                          <a:ea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3</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3, App. 2</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959474"/>
                  </a:ext>
                </a:extLst>
              </a:tr>
              <a:tr h="925856">
                <a:tc>
                  <a:txBody>
                    <a:bodyPr/>
                    <a:lstStyle/>
                    <a:p>
                      <a:pPr marL="0" marR="0">
                        <a:lnSpc>
                          <a:spcPct val="115000"/>
                        </a:lnSpc>
                        <a:spcBef>
                          <a:spcPts val="600"/>
                        </a:spcBef>
                        <a:spcAft>
                          <a:spcPts val="0"/>
                        </a:spcAft>
                      </a:pPr>
                      <a:r>
                        <a:rPr lang="en-US" sz="1800">
                          <a:solidFill>
                            <a:srgbClr val="0000FF"/>
                          </a:solidFill>
                          <a:effectLst/>
                          <a:latin typeface="CG Times"/>
                          <a:ea typeface="Times New Roman" panose="02020603050405020304" pitchFamily="18" charset="0"/>
                          <a:cs typeface="Times New Roman" panose="02020603050405020304" pitchFamily="18" charset="0"/>
                        </a:rPr>
                        <a:t>4a. Properties of the negative lightning discharge to ground - I</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29464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5</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1369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HW4</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1369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03/08</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81635"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T4</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81635"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03/10</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81635"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4a</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dirty="0">
                          <a:solidFill>
                            <a:srgbClr val="0000FF"/>
                          </a:solidFill>
                          <a:effectLst/>
                          <a:latin typeface="CG Times"/>
                          <a:ea typeface="Times New Roman" panose="02020603050405020304" pitchFamily="18" charset="0"/>
                          <a:cs typeface="Times New Roman" panose="02020603050405020304" pitchFamily="18" charset="0"/>
                        </a:rPr>
                        <a:t>4.1-4.3, 4.6, 4.10</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5815953"/>
                  </a:ext>
                </a:extLst>
              </a:tr>
              <a:tr h="1239684">
                <a:tc>
                  <a:txBody>
                    <a:bodyPr/>
                    <a:lstStyle/>
                    <a:p>
                      <a:pPr marL="0" marR="0">
                        <a:lnSpc>
                          <a:spcPct val="115000"/>
                        </a:lnSpc>
                        <a:spcBef>
                          <a:spcPts val="600"/>
                        </a:spcBef>
                        <a:spcAft>
                          <a:spcPts val="0"/>
                        </a:spcAft>
                      </a:pPr>
                      <a:r>
                        <a:rPr lang="en-US" sz="1800" dirty="0">
                          <a:solidFill>
                            <a:srgbClr val="0000FF"/>
                          </a:solidFill>
                          <a:effectLst/>
                          <a:latin typeface="CG Times"/>
                          <a:ea typeface="Times New Roman" panose="02020603050405020304" pitchFamily="18" charset="0"/>
                          <a:cs typeface="Times New Roman" panose="02020603050405020304" pitchFamily="18" charset="0"/>
                        </a:rPr>
                        <a:t>4b. Properties of the negative lightning discharge to ground – II</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nSpc>
                          <a:spcPct val="115000"/>
                        </a:lnSpc>
                        <a:spcBef>
                          <a:spcPts val="600"/>
                        </a:spcBef>
                        <a:spcAft>
                          <a:spcPts val="0"/>
                        </a:spcAft>
                      </a:pPr>
                      <a:r>
                        <a:rPr lang="en-US" sz="1800" dirty="0">
                          <a:solidFill>
                            <a:srgbClr val="0000FF"/>
                          </a:solidFill>
                          <a:effectLst/>
                          <a:latin typeface="CG Times"/>
                          <a:ea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29464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4</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1369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HW5</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1369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03/19</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81635"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T5</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81635"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03/22</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4b</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dirty="0">
                          <a:solidFill>
                            <a:srgbClr val="0000FF"/>
                          </a:solidFill>
                          <a:effectLst/>
                          <a:latin typeface="CG Times"/>
                          <a:ea typeface="Times New Roman" panose="02020603050405020304" pitchFamily="18" charset="0"/>
                          <a:cs typeface="Times New Roman" panose="02020603050405020304" pitchFamily="18" charset="0"/>
                        </a:rPr>
                        <a:t>4.4-4.5, 4.7-4.10, 9.3 </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532834998"/>
                  </a:ext>
                </a:extLst>
              </a:tr>
            </a:tbl>
          </a:graphicData>
        </a:graphic>
      </p:graphicFrame>
    </p:spTree>
    <p:extLst>
      <p:ext uri="{BB962C8B-B14F-4D97-AF65-F5344CB8AC3E}">
        <p14:creationId xmlns:p14="http://schemas.microsoft.com/office/powerpoint/2010/main" val="36197137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7" descr="House1"/>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606550" y="-533400"/>
            <a:ext cx="6292850" cy="7924800"/>
          </a:xfrm>
        </p:spPr>
      </p:pic>
      <p:sp>
        <p:nvSpPr>
          <p:cNvPr id="37891" name="TextBox 1"/>
          <p:cNvSpPr txBox="1">
            <a:spLocks noChangeArrowheads="1"/>
          </p:cNvSpPr>
          <p:nvPr/>
        </p:nvSpPr>
        <p:spPr bwMode="auto">
          <a:xfrm>
            <a:off x="2667000" y="2649538"/>
            <a:ext cx="1219200" cy="369887"/>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80574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457199" y="1956637"/>
          <a:ext cx="7074129" cy="4537398"/>
        </p:xfrm>
        <a:graphic>
          <a:graphicData uri="http://schemas.openxmlformats.org/drawingml/2006/table">
            <a:tbl>
              <a:tblPr firstRow="1" firstCol="1" bandRow="1"/>
              <a:tblGrid>
                <a:gridCol w="2231814">
                  <a:extLst>
                    <a:ext uri="{9D8B030D-6E8A-4147-A177-3AD203B41FA5}">
                      <a16:colId xmlns:a16="http://schemas.microsoft.com/office/drawing/2014/main" val="2492077201"/>
                    </a:ext>
                  </a:extLst>
                </a:gridCol>
                <a:gridCol w="968463">
                  <a:extLst>
                    <a:ext uri="{9D8B030D-6E8A-4147-A177-3AD203B41FA5}">
                      <a16:colId xmlns:a16="http://schemas.microsoft.com/office/drawing/2014/main" val="2512776495"/>
                    </a:ext>
                  </a:extLst>
                </a:gridCol>
                <a:gridCol w="968463">
                  <a:extLst>
                    <a:ext uri="{9D8B030D-6E8A-4147-A177-3AD203B41FA5}">
                      <a16:colId xmlns:a16="http://schemas.microsoft.com/office/drawing/2014/main" val="4102854124"/>
                    </a:ext>
                  </a:extLst>
                </a:gridCol>
                <a:gridCol w="968463">
                  <a:extLst>
                    <a:ext uri="{9D8B030D-6E8A-4147-A177-3AD203B41FA5}">
                      <a16:colId xmlns:a16="http://schemas.microsoft.com/office/drawing/2014/main" val="2251277843"/>
                    </a:ext>
                  </a:extLst>
                </a:gridCol>
                <a:gridCol w="968463">
                  <a:extLst>
                    <a:ext uri="{9D8B030D-6E8A-4147-A177-3AD203B41FA5}">
                      <a16:colId xmlns:a16="http://schemas.microsoft.com/office/drawing/2014/main" val="1668613898"/>
                    </a:ext>
                  </a:extLst>
                </a:gridCol>
                <a:gridCol w="968463">
                  <a:extLst>
                    <a:ext uri="{9D8B030D-6E8A-4147-A177-3AD203B41FA5}">
                      <a16:colId xmlns:a16="http://schemas.microsoft.com/office/drawing/2014/main" val="2760681113"/>
                    </a:ext>
                  </a:extLst>
                </a:gridCol>
              </a:tblGrid>
              <a:tr h="334921">
                <a:tc rowSpan="2">
                  <a:txBody>
                    <a:bodyPr/>
                    <a:lstStyle/>
                    <a:p>
                      <a:pPr marL="0" marR="0" algn="ctr">
                        <a:lnSpc>
                          <a:spcPts val="95"/>
                        </a:lnSpc>
                        <a:spcBef>
                          <a:spcPts val="0"/>
                        </a:spcBef>
                        <a:spcAft>
                          <a:spcPts val="0"/>
                        </a:spcAft>
                      </a:pPr>
                      <a:r>
                        <a:rPr lang="en-US" sz="2000"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914400" algn="l"/>
                          <a:tab pos="-457200" algn="l"/>
                          <a:tab pos="0" algn="l"/>
                          <a:tab pos="255905" algn="l"/>
                        </a:tabLst>
                      </a:pPr>
                      <a:r>
                        <a:rPr lang="en-US" sz="2000" b="1" dirty="0">
                          <a:solidFill>
                            <a:srgbClr val="C00000"/>
                          </a:solidFill>
                          <a:effectLst/>
                          <a:latin typeface="Arial" panose="020B0604020202020204" pitchFamily="34" charset="0"/>
                          <a:ea typeface="MS Mincho"/>
                          <a:cs typeface="Times New Roman" panose="02020603050405020304" pitchFamily="18" charset="0"/>
                        </a:rPr>
                        <a:t>Number of years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914400" algn="l"/>
                          <a:tab pos="-457200" algn="l"/>
                          <a:tab pos="0" algn="l"/>
                          <a:tab pos="255905" algn="l"/>
                        </a:tabLst>
                      </a:pPr>
                      <a:r>
                        <a:rPr lang="en-US" sz="2000" b="1" dirty="0">
                          <a:solidFill>
                            <a:srgbClr val="C00000"/>
                          </a:solidFill>
                          <a:effectLst/>
                          <a:latin typeface="Arial" panose="020B0604020202020204" pitchFamily="34" charset="0"/>
                          <a:ea typeface="MS Mincho"/>
                          <a:cs typeface="Times New Roman" panose="02020603050405020304" pitchFamily="18" charset="0"/>
                        </a:rPr>
                        <a:t>of observation, 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ts val="95"/>
                        </a:lnSpc>
                        <a:spcBef>
                          <a:spcPts val="0"/>
                        </a:spcBef>
                        <a:spcAft>
                          <a:spcPts val="0"/>
                        </a:spcAft>
                      </a:pPr>
                      <a:r>
                        <a:rPr lang="en-US" sz="2000"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914400" algn="l"/>
                          <a:tab pos="-457200" algn="l"/>
                          <a:tab pos="0" algn="l"/>
                          <a:tab pos="255905" algn="l"/>
                        </a:tabLst>
                      </a:pPr>
                      <a:r>
                        <a:rPr lang="en-US" sz="2000"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marL="0" marR="0" algn="ctr">
                        <a:lnSpc>
                          <a:spcPts val="95"/>
                        </a:lnSpc>
                        <a:spcBef>
                          <a:spcPts val="0"/>
                        </a:spcBef>
                        <a:spcAft>
                          <a:spcPts val="0"/>
                        </a:spcAft>
                      </a:pPr>
                      <a:r>
                        <a:rPr lang="en-US" sz="2000"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207010" algn="ctr"/>
                          <a:tab pos="255905" algn="l"/>
                        </a:tabLst>
                      </a:pPr>
                      <a:r>
                        <a:rPr lang="en-US" sz="2000" b="1" dirty="0">
                          <a:solidFill>
                            <a:srgbClr val="0000FF"/>
                          </a:solidFill>
                          <a:effectLst/>
                          <a:latin typeface="Arial" panose="020B0604020202020204" pitchFamily="34" charset="0"/>
                          <a:ea typeface="MS Mincho"/>
                          <a:cs typeface="Times New Roman" panose="02020603050405020304" pitchFamily="18" charset="0"/>
                        </a:rPr>
                        <a:t>Number of times struck by lightning, n</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91688308"/>
                  </a:ext>
                </a:extLst>
              </a:tr>
              <a:tr h="514229">
                <a:tc vMerge="1">
                  <a:txBody>
                    <a:bodyPr/>
                    <a:lstStyle/>
                    <a:p>
                      <a:endParaRPr lang="en-US"/>
                    </a:p>
                  </a:txBody>
                  <a:tcPr/>
                </a:tc>
                <a:tc>
                  <a:txBody>
                    <a:bodyPr/>
                    <a:lstStyle/>
                    <a:p>
                      <a:pPr marL="0" marR="0" algn="ctr">
                        <a:lnSpc>
                          <a:spcPts val="95"/>
                        </a:lnSpc>
                        <a:spcBef>
                          <a:spcPts val="0"/>
                        </a:spcBef>
                        <a:spcAft>
                          <a:spcPts val="0"/>
                        </a:spcAft>
                      </a:pPr>
                      <a:r>
                        <a:rPr lang="en-US" sz="2000" dirty="0">
                          <a:solidFill>
                            <a:srgbClr val="0000FF"/>
                          </a:solidFill>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dirty="0">
                          <a:solidFill>
                            <a:srgbClr val="0000FF"/>
                          </a:solidFill>
                          <a:effectLst/>
                          <a:latin typeface="Arial" panose="020B0604020202020204" pitchFamily="34" charset="0"/>
                          <a:ea typeface="MS Mincho"/>
                          <a:cs typeface="Times New Roman" panose="02020603050405020304" pitchFamily="18" charset="0"/>
                        </a:rPr>
                        <a:t>0</a:t>
                      </a:r>
                    </a:p>
                    <a:p>
                      <a:pPr marL="0" marR="0" algn="ctr">
                        <a:lnSpc>
                          <a:spcPct val="107000"/>
                        </a:lnSpc>
                        <a:spcBef>
                          <a:spcPts val="0"/>
                        </a:spcBef>
                        <a:spcAft>
                          <a:spcPts val="0"/>
                        </a:spcAft>
                        <a:tabLst>
                          <a:tab pos="414655" algn="r"/>
                        </a:tabLst>
                      </a:pPr>
                      <a:r>
                        <a:rPr lang="en-US" sz="2000" dirty="0">
                          <a:effectLst/>
                          <a:latin typeface="Calibri" panose="020F0502020204030204" pitchFamily="34" charset="0"/>
                          <a:ea typeface="Calibri" panose="020F0502020204030204" pitchFamily="34" charset="0"/>
                          <a:cs typeface="Times New Roman" panose="02020603050405020304" pitchFamily="18" charset="0"/>
                        </a:rPr>
                        <a:t>(0! = 1)</a:t>
                      </a: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solidFill>
                            <a:srgbClr val="0000FF"/>
                          </a:solidFill>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solidFill>
                            <a:srgbClr val="0000FF"/>
                          </a:solidFill>
                          <a:effectLst/>
                          <a:latin typeface="Arial" panose="020B0604020202020204" pitchFamily="34" charset="0"/>
                          <a:ea typeface="MS Mincho"/>
                          <a:cs typeface="Times New Roman" panose="02020603050405020304" pitchFamily="18" charset="0"/>
                        </a:rPr>
                        <a:t>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dirty="0">
                          <a:solidFill>
                            <a:srgbClr val="0000FF"/>
                          </a:solidFill>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dirty="0">
                          <a:solidFill>
                            <a:srgbClr val="0000FF"/>
                          </a:solidFill>
                          <a:effectLst/>
                          <a:latin typeface="Arial" panose="020B0604020202020204" pitchFamily="34" charset="0"/>
                          <a:ea typeface="MS Mincho"/>
                          <a:cs typeface="Times New Roman" panose="02020603050405020304" pitchFamily="18" charset="0"/>
                        </a:rPr>
                        <a:t>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dirty="0">
                          <a:solidFill>
                            <a:srgbClr val="0000FF"/>
                          </a:solidFill>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dirty="0">
                          <a:solidFill>
                            <a:srgbClr val="0000FF"/>
                          </a:solidFill>
                          <a:effectLst/>
                          <a:latin typeface="Arial" panose="020B0604020202020204" pitchFamily="34" charset="0"/>
                          <a:ea typeface="MS Mincho"/>
                          <a:cs typeface="Times New Roman" panose="02020603050405020304" pitchFamily="18" charset="0"/>
                        </a:rPr>
                        <a:t>3</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dirty="0">
                          <a:solidFill>
                            <a:srgbClr val="0000FF"/>
                          </a:solidFill>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dirty="0">
                          <a:solidFill>
                            <a:srgbClr val="0000FF"/>
                          </a:solidFill>
                          <a:effectLst/>
                          <a:latin typeface="Arial" panose="020B0604020202020204" pitchFamily="34" charset="0"/>
                          <a:ea typeface="MS Mincho"/>
                          <a:cs typeface="Times New Roman" panose="02020603050405020304" pitchFamily="18" charset="0"/>
                        </a:rPr>
                        <a:t>&gt;3</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9842401"/>
                  </a:ext>
                </a:extLst>
              </a:tr>
              <a:tr h="339528">
                <a:tc>
                  <a:txBody>
                    <a:bodyPr/>
                    <a:lstStyle/>
                    <a:p>
                      <a:pPr marL="0" marR="0" algn="ctr">
                        <a:lnSpc>
                          <a:spcPts val="95"/>
                        </a:lnSpc>
                        <a:spcBef>
                          <a:spcPts val="0"/>
                        </a:spcBef>
                        <a:spcAft>
                          <a:spcPts val="0"/>
                        </a:spcAft>
                      </a:pPr>
                      <a:r>
                        <a:rPr lang="en-US" sz="2000" dirty="0">
                          <a:solidFill>
                            <a:srgbClr val="C00000"/>
                          </a:solidFill>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914400" algn="l"/>
                          <a:tab pos="-457200" algn="l"/>
                          <a:tab pos="0" algn="l"/>
                          <a:tab pos="255905" algn="l"/>
                        </a:tabLst>
                      </a:pPr>
                      <a:endParaRPr lang="en-US" sz="2000" dirty="0">
                        <a:solidFill>
                          <a:srgbClr val="C00000"/>
                        </a:solidFill>
                        <a:effectLst/>
                        <a:latin typeface="Arial" panose="020B0604020202020204" pitchFamily="34" charset="0"/>
                        <a:ea typeface="MS Mincho"/>
                        <a:cs typeface="Times New Roman" panose="02020603050405020304" pitchFamily="18" charset="0"/>
                      </a:endParaRPr>
                    </a:p>
                    <a:p>
                      <a:pPr marL="0" marR="0" algn="ctr">
                        <a:lnSpc>
                          <a:spcPct val="107000"/>
                        </a:lnSpc>
                        <a:spcBef>
                          <a:spcPts val="0"/>
                        </a:spcBef>
                        <a:spcAft>
                          <a:spcPts val="0"/>
                        </a:spcAft>
                        <a:tabLst>
                          <a:tab pos="-914400" algn="l"/>
                          <a:tab pos="-457200" algn="l"/>
                          <a:tab pos="0" algn="l"/>
                          <a:tab pos="255905" algn="l"/>
                        </a:tabLst>
                      </a:pPr>
                      <a:r>
                        <a:rPr lang="en-US" sz="2000" dirty="0">
                          <a:solidFill>
                            <a:srgbClr val="C00000"/>
                          </a:solidFill>
                          <a:effectLst/>
                          <a:latin typeface="Arial" panose="020B0604020202020204" pitchFamily="34" charset="0"/>
                          <a:ea typeface="MS Mincho"/>
                          <a:cs typeface="Times New Roman" panose="02020603050405020304" pitchFamily="18" charset="0"/>
                        </a:rPr>
                        <a:t>10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914400" algn="l"/>
                          <a:tab pos="-457200" algn="l"/>
                          <a:tab pos="0" algn="l"/>
                          <a:tab pos="255905" algn="l"/>
                        </a:tabLst>
                      </a:pPr>
                      <a:r>
                        <a:rPr lang="en-US" sz="2000"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dirty="0">
                          <a:effectLst/>
                          <a:latin typeface="Arial" panose="020B0604020202020204" pitchFamily="34" charset="0"/>
                          <a:ea typeface="MS Mincho"/>
                          <a:cs typeface="Times New Roman" panose="02020603050405020304" pitchFamily="18" charset="0"/>
                        </a:rPr>
                        <a:t>191</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914400" algn="l"/>
                          <a:tab pos="-457200" algn="l"/>
                          <a:tab pos="0" algn="l"/>
                          <a:tab pos="255905" algn="l"/>
                        </a:tabLs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9</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914400" algn="l"/>
                          <a:tab pos="-457200" algn="l"/>
                          <a:tab pos="0" algn="l"/>
                          <a:tab pos="255905" algn="l"/>
                        </a:tabLs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914400" algn="l"/>
                          <a:tab pos="-457200" algn="l"/>
                          <a:tab pos="0" algn="l"/>
                          <a:tab pos="255905" algn="l"/>
                        </a:tabLs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914400" algn="l"/>
                          <a:tab pos="-457200" algn="l"/>
                          <a:tab pos="0" algn="l"/>
                          <a:tab pos="255905" algn="l"/>
                        </a:tabLst>
                      </a:pP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dirty="0">
                          <a:effectLst/>
                          <a:latin typeface="Arial" panose="020B0604020202020204" pitchFamily="34" charset="0"/>
                          <a:ea typeface="MS Mincho"/>
                          <a:cs typeface="Times New Roman" panose="02020603050405020304" pitchFamily="18" charset="0"/>
                        </a:rPr>
                        <a:t>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070566"/>
                  </a:ext>
                </a:extLst>
              </a:tr>
              <a:tr h="306084">
                <a:tc>
                  <a:txBody>
                    <a:bodyPr/>
                    <a:lstStyle/>
                    <a:p>
                      <a:pPr marL="0" marR="0" algn="ctr">
                        <a:lnSpc>
                          <a:spcPts val="95"/>
                        </a:lnSpc>
                        <a:spcBef>
                          <a:spcPts val="0"/>
                        </a:spcBef>
                        <a:spcAft>
                          <a:spcPts val="0"/>
                        </a:spcAft>
                      </a:pP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914400" algn="l"/>
                          <a:tab pos="-457200" algn="l"/>
                          <a:tab pos="0" algn="l"/>
                          <a:tab pos="255905" algn="l"/>
                        </a:tabLst>
                      </a:pPr>
                      <a:r>
                        <a:rPr lang="en-US" sz="2000" dirty="0">
                          <a:solidFill>
                            <a:srgbClr val="C00000"/>
                          </a:solidFill>
                          <a:effectLst/>
                          <a:latin typeface="Arial" panose="020B0604020202020204" pitchFamily="34" charset="0"/>
                          <a:ea typeface="MS Mincho"/>
                          <a:cs typeface="Times New Roman" panose="02020603050405020304" pitchFamily="18" charset="0"/>
                        </a:rPr>
                        <a:t>20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182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dirty="0">
                          <a:effectLst/>
                          <a:latin typeface="Arial" panose="020B0604020202020204" pitchFamily="34" charset="0"/>
                          <a:ea typeface="MS Mincho"/>
                          <a:cs typeface="Times New Roman" panose="02020603050405020304" pitchFamily="18" charset="0"/>
                        </a:rPr>
                        <a:t>17</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dirty="0">
                          <a:effectLst/>
                          <a:latin typeface="Arial" panose="020B0604020202020204" pitchFamily="34" charset="0"/>
                          <a:ea typeface="MS Mincho"/>
                          <a:cs typeface="Times New Roman" panose="02020603050405020304" pitchFamily="18" charset="0"/>
                        </a:rPr>
                        <a:t>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3809367"/>
                  </a:ext>
                </a:extLst>
              </a:tr>
              <a:tr h="306084">
                <a:tc>
                  <a:txBody>
                    <a:bodyPr/>
                    <a:lstStyle/>
                    <a:p>
                      <a:pPr marL="0" marR="0" algn="ctr">
                        <a:lnSpc>
                          <a:spcPts val="95"/>
                        </a:lnSpc>
                        <a:spcBef>
                          <a:spcPts val="0"/>
                        </a:spcBef>
                        <a:spcAft>
                          <a:spcPts val="0"/>
                        </a:spcAft>
                      </a:pPr>
                      <a:r>
                        <a:rPr lang="en-US" sz="2000">
                          <a:solidFill>
                            <a:srgbClr val="C00000"/>
                          </a:solidFill>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914400" algn="l"/>
                          <a:tab pos="-457200" algn="l"/>
                          <a:tab pos="0" algn="l"/>
                          <a:tab pos="255905" algn="l"/>
                        </a:tabLst>
                      </a:pPr>
                      <a:r>
                        <a:rPr lang="en-US" sz="2000">
                          <a:solidFill>
                            <a:srgbClr val="C00000"/>
                          </a:solidFill>
                          <a:effectLst/>
                          <a:latin typeface="Arial" panose="020B0604020202020204" pitchFamily="34" charset="0"/>
                          <a:ea typeface="MS Mincho"/>
                          <a:cs typeface="Times New Roman" panose="02020603050405020304" pitchFamily="18" charset="0"/>
                        </a:rPr>
                        <a:t>30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dirty="0">
                          <a:effectLst/>
                          <a:latin typeface="Arial" panose="020B0604020202020204" pitchFamily="34" charset="0"/>
                          <a:ea typeface="MS Mincho"/>
                          <a:cs typeface="Times New Roman" panose="02020603050405020304" pitchFamily="18" charset="0"/>
                        </a:rPr>
                        <a:t>25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847471"/>
                  </a:ext>
                </a:extLst>
              </a:tr>
              <a:tr h="306084">
                <a:tc>
                  <a:txBody>
                    <a:bodyPr/>
                    <a:lstStyle/>
                    <a:p>
                      <a:pPr marL="0" marR="0" algn="ctr">
                        <a:lnSpc>
                          <a:spcPts val="95"/>
                        </a:lnSpc>
                        <a:spcBef>
                          <a:spcPts val="0"/>
                        </a:spcBef>
                        <a:spcAft>
                          <a:spcPts val="0"/>
                        </a:spcAft>
                      </a:pPr>
                      <a:r>
                        <a:rPr lang="en-US" sz="2000">
                          <a:solidFill>
                            <a:srgbClr val="C00000"/>
                          </a:solidFill>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914400" algn="l"/>
                          <a:tab pos="-457200" algn="l"/>
                          <a:tab pos="0" algn="l"/>
                          <a:tab pos="255905" algn="l"/>
                        </a:tabLst>
                      </a:pPr>
                      <a:r>
                        <a:rPr lang="en-US" sz="2000">
                          <a:solidFill>
                            <a:srgbClr val="C00000"/>
                          </a:solidFill>
                          <a:effectLst/>
                          <a:latin typeface="Arial" panose="020B0604020202020204" pitchFamily="34" charset="0"/>
                          <a:ea typeface="MS Mincho"/>
                          <a:cs typeface="Times New Roman" panose="02020603050405020304" pitchFamily="18" charset="0"/>
                        </a:rPr>
                        <a:t>40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dirty="0">
                          <a:effectLst/>
                          <a:latin typeface="Arial" panose="020B0604020202020204" pitchFamily="34" charset="0"/>
                          <a:ea typeface="MS Mincho"/>
                          <a:cs typeface="Times New Roman" panose="02020603050405020304" pitchFamily="18" charset="0"/>
                        </a:rPr>
                        <a:t>32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3865571"/>
                  </a:ext>
                </a:extLst>
              </a:tr>
              <a:tr h="306084">
                <a:tc>
                  <a:txBody>
                    <a:bodyPr/>
                    <a:lstStyle/>
                    <a:p>
                      <a:pPr marL="0" marR="0" algn="ctr">
                        <a:lnSpc>
                          <a:spcPts val="95"/>
                        </a:lnSpc>
                        <a:spcBef>
                          <a:spcPts val="0"/>
                        </a:spcBef>
                        <a:spcAft>
                          <a:spcPts val="0"/>
                        </a:spcAft>
                      </a:pPr>
                      <a:r>
                        <a:rPr lang="en-US" sz="2000">
                          <a:solidFill>
                            <a:srgbClr val="C00000"/>
                          </a:solidFill>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914400" algn="l"/>
                          <a:tab pos="-457200" algn="l"/>
                          <a:tab pos="0" algn="l"/>
                          <a:tab pos="255905" algn="l"/>
                        </a:tabLst>
                      </a:pPr>
                      <a:r>
                        <a:rPr lang="en-US" sz="2000">
                          <a:solidFill>
                            <a:srgbClr val="C00000"/>
                          </a:solidFill>
                          <a:effectLst/>
                          <a:latin typeface="Arial" panose="020B0604020202020204" pitchFamily="34" charset="0"/>
                          <a:ea typeface="MS Mincho"/>
                          <a:cs typeface="Times New Roman" panose="02020603050405020304" pitchFamily="18" charset="0"/>
                        </a:rPr>
                        <a:t>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157</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dirty="0">
                          <a:effectLst/>
                          <a:latin typeface="Arial" panose="020B0604020202020204" pitchFamily="34" charset="0"/>
                          <a:ea typeface="MS Mincho"/>
                          <a:cs typeface="Times New Roman" panose="02020603050405020304" pitchFamily="18" charset="0"/>
                        </a:rPr>
                        <a:t>38</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9235170"/>
                  </a:ext>
                </a:extLst>
              </a:tr>
              <a:tr h="306084">
                <a:tc>
                  <a:txBody>
                    <a:bodyPr/>
                    <a:lstStyle/>
                    <a:p>
                      <a:pPr marL="0" marR="0" algn="ctr">
                        <a:lnSpc>
                          <a:spcPts val="95"/>
                        </a:lnSpc>
                        <a:spcBef>
                          <a:spcPts val="0"/>
                        </a:spcBef>
                        <a:spcAft>
                          <a:spcPts val="0"/>
                        </a:spcAft>
                      </a:pPr>
                      <a:r>
                        <a:rPr lang="en-US" sz="2000">
                          <a:solidFill>
                            <a:srgbClr val="C00000"/>
                          </a:solidFill>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914400" algn="l"/>
                          <a:tab pos="-457200" algn="l"/>
                          <a:tab pos="0" algn="l"/>
                          <a:tab pos="255905" algn="l"/>
                        </a:tabLst>
                      </a:pPr>
                      <a:r>
                        <a:rPr lang="en-US" sz="2000" b="1">
                          <a:solidFill>
                            <a:srgbClr val="C00000"/>
                          </a:solidFill>
                          <a:effectLst/>
                          <a:latin typeface="Arial" panose="020B0604020202020204" pitchFamily="34" charset="0"/>
                          <a:ea typeface="MS Mincho"/>
                          <a:cs typeface="Times New Roman" panose="02020603050405020304" pitchFamily="18" charset="0"/>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b="1">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b="1">
                          <a:effectLst/>
                          <a:latin typeface="Arial" panose="020B0604020202020204" pitchFamily="34" charset="0"/>
                          <a:ea typeface="MS Mincho"/>
                          <a:cs typeface="Times New Roman" panose="02020603050405020304" pitchFamily="18" charset="0"/>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b="1"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b="1" dirty="0">
                          <a:effectLst/>
                          <a:latin typeface="Arial" panose="020B0604020202020204" pitchFamily="34" charset="0"/>
                          <a:ea typeface="MS Mincho"/>
                          <a:cs typeface="Times New Roman" panose="02020603050405020304" pitchFamily="18" charset="0"/>
                        </a:rPr>
                        <a:t>43</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b="1">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b="1">
                          <a:effectLst/>
                          <a:latin typeface="Arial" panose="020B0604020202020204" pitchFamily="34" charset="0"/>
                          <a:ea typeface="MS Mincho"/>
                          <a:cs typeface="Times New Roman" panose="02020603050405020304" pitchFamily="18" charset="0"/>
                        </a:rPr>
                        <a:t>6</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b="1">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b="1">
                          <a:effectLst/>
                          <a:latin typeface="Arial" panose="020B0604020202020204" pitchFamily="34" charset="0"/>
                          <a:ea typeface="MS Mincho"/>
                          <a:cs typeface="Times New Roman" panose="02020603050405020304" pitchFamily="18" charset="0"/>
                        </a:rPr>
                        <a:t>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b="1">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b="1">
                          <a:effectLst/>
                          <a:latin typeface="Arial" panose="020B0604020202020204" pitchFamily="34" charset="0"/>
                          <a:ea typeface="MS Mincho"/>
                          <a:cs typeface="Times New Roman" panose="02020603050405020304" pitchFamily="18" charset="0"/>
                        </a:rPr>
                        <a:t>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9473727"/>
                  </a:ext>
                </a:extLst>
              </a:tr>
              <a:tr h="306084">
                <a:tc>
                  <a:txBody>
                    <a:bodyPr/>
                    <a:lstStyle/>
                    <a:p>
                      <a:pPr marL="0" marR="0" algn="ctr">
                        <a:lnSpc>
                          <a:spcPts val="95"/>
                        </a:lnSpc>
                        <a:spcBef>
                          <a:spcPts val="0"/>
                        </a:spcBef>
                        <a:spcAft>
                          <a:spcPts val="0"/>
                        </a:spcAft>
                      </a:pPr>
                      <a:r>
                        <a:rPr lang="en-US" sz="2000">
                          <a:solidFill>
                            <a:srgbClr val="C00000"/>
                          </a:solidFill>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914400" algn="l"/>
                          <a:tab pos="-457200" algn="l"/>
                          <a:tab pos="0" algn="l"/>
                          <a:tab pos="255905" algn="l"/>
                        </a:tabLst>
                      </a:pPr>
                      <a:r>
                        <a:rPr lang="en-US" sz="2000">
                          <a:solidFill>
                            <a:srgbClr val="C00000"/>
                          </a:solidFill>
                          <a:effectLst/>
                          <a:latin typeface="Arial" panose="020B0604020202020204" pitchFamily="34" charset="0"/>
                          <a:ea typeface="MS Mincho"/>
                          <a:cs typeface="Times New Roman" panose="02020603050405020304" pitchFamily="18" charset="0"/>
                        </a:rPr>
                        <a:t>70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dirty="0">
                          <a:effectLst/>
                          <a:latin typeface="Arial" panose="020B0604020202020204" pitchFamily="34" charset="0"/>
                          <a:ea typeface="MS Mincho"/>
                          <a:cs typeface="Times New Roman" panose="02020603050405020304" pitchFamily="18" charset="0"/>
                        </a:rPr>
                        <a:t>48</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dirty="0">
                          <a:effectLst/>
                          <a:latin typeface="Arial" panose="020B0604020202020204" pitchFamily="34" charset="0"/>
                          <a:ea typeface="MS Mincho"/>
                          <a:cs typeface="Times New Roman" panose="02020603050405020304" pitchFamily="18" charset="0"/>
                        </a:rPr>
                        <a:t>8</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6976957"/>
                  </a:ext>
                </a:extLst>
              </a:tr>
              <a:tr h="306084">
                <a:tc>
                  <a:txBody>
                    <a:bodyPr/>
                    <a:lstStyle/>
                    <a:p>
                      <a:pPr marL="0" marR="0" algn="ctr">
                        <a:lnSpc>
                          <a:spcPts val="95"/>
                        </a:lnSpc>
                        <a:spcBef>
                          <a:spcPts val="0"/>
                        </a:spcBef>
                        <a:spcAft>
                          <a:spcPts val="0"/>
                        </a:spcAft>
                      </a:pPr>
                      <a:r>
                        <a:rPr lang="en-US" sz="2000">
                          <a:solidFill>
                            <a:srgbClr val="C00000"/>
                          </a:solidFill>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914400" algn="l"/>
                          <a:tab pos="-457200" algn="l"/>
                          <a:tab pos="0" algn="l"/>
                          <a:tab pos="255905" algn="l"/>
                        </a:tabLst>
                      </a:pPr>
                      <a:r>
                        <a:rPr lang="en-US" sz="2000">
                          <a:solidFill>
                            <a:srgbClr val="C00000"/>
                          </a:solidFill>
                          <a:effectLst/>
                          <a:latin typeface="Arial" panose="020B0604020202020204" pitchFamily="34" charset="0"/>
                          <a:ea typeface="MS Mincho"/>
                          <a:cs typeface="Times New Roman" panose="02020603050405020304" pitchFamily="18" charset="0"/>
                        </a:rPr>
                        <a:t>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136</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dirty="0">
                          <a:effectLst/>
                          <a:latin typeface="Arial" panose="020B0604020202020204" pitchFamily="34" charset="0"/>
                          <a:ea typeface="MS Mincho"/>
                          <a:cs typeface="Times New Roman" panose="02020603050405020304" pitchFamily="18" charset="0"/>
                        </a:rPr>
                        <a:t>10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1670051"/>
                  </a:ext>
                </a:extLst>
              </a:tr>
              <a:tr h="306084">
                <a:tc>
                  <a:txBody>
                    <a:bodyPr/>
                    <a:lstStyle/>
                    <a:p>
                      <a:pPr marL="0" marR="0" algn="ctr">
                        <a:lnSpc>
                          <a:spcPts val="95"/>
                        </a:lnSpc>
                        <a:spcBef>
                          <a:spcPts val="0"/>
                        </a:spcBef>
                        <a:spcAft>
                          <a:spcPts val="0"/>
                        </a:spcAft>
                      </a:pPr>
                      <a:r>
                        <a:rPr lang="en-US" sz="2000">
                          <a:solidFill>
                            <a:srgbClr val="C00000"/>
                          </a:solidFill>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914400" algn="l"/>
                          <a:tab pos="-457200" algn="l"/>
                          <a:tab pos="0" algn="l"/>
                          <a:tab pos="255905" algn="l"/>
                        </a:tabLst>
                      </a:pPr>
                      <a:r>
                        <a:rPr lang="en-US" sz="2000">
                          <a:solidFill>
                            <a:srgbClr val="C00000"/>
                          </a:solidFill>
                          <a:effectLst/>
                          <a:latin typeface="Arial" panose="020B0604020202020204" pitchFamily="34" charset="0"/>
                          <a:ea typeface="MS Mincho"/>
                          <a:cs typeface="Times New Roman" panose="02020603050405020304" pitchFamily="18" charset="0"/>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130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56</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dirty="0">
                          <a:effectLst/>
                          <a:latin typeface="Arial" panose="020B0604020202020204" pitchFamily="34" charset="0"/>
                          <a:ea typeface="MS Mincho"/>
                          <a:cs typeface="Times New Roman" panose="02020603050405020304" pitchFamily="18" charset="0"/>
                        </a:rPr>
                        <a:t>12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tabLst>
                          <a:tab pos="414655" algn="r"/>
                        </a:tabLst>
                      </a:pPr>
                      <a:r>
                        <a:rPr lang="en-US" sz="2000">
                          <a:effectLst/>
                          <a:latin typeface="Arial" panose="020B0604020202020204" pitchFamily="34" charset="0"/>
                          <a:ea typeface="MS Mincho"/>
                          <a:cs typeface="Times New Roman" panose="02020603050405020304" pitchFamily="18" charset="0"/>
                        </a:rPr>
                        <a:t>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6568512"/>
                  </a:ext>
                </a:extLst>
              </a:tr>
              <a:tr h="317224">
                <a:tc>
                  <a:txBody>
                    <a:bodyPr/>
                    <a:lstStyle/>
                    <a:p>
                      <a:pPr marL="0" marR="0" algn="ctr">
                        <a:lnSpc>
                          <a:spcPts val="95"/>
                        </a:lnSpc>
                        <a:spcBef>
                          <a:spcPts val="0"/>
                        </a:spcBef>
                        <a:spcAft>
                          <a:spcPts val="0"/>
                        </a:spcAft>
                      </a:pPr>
                      <a:r>
                        <a:rPr lang="en-US" sz="2000">
                          <a:solidFill>
                            <a:srgbClr val="C00000"/>
                          </a:solidFill>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95"/>
                        </a:spcAft>
                        <a:tabLst>
                          <a:tab pos="-914400" algn="l"/>
                          <a:tab pos="-457200" algn="l"/>
                          <a:tab pos="0" algn="l"/>
                          <a:tab pos="255905" algn="l"/>
                        </a:tabLst>
                      </a:pPr>
                      <a:r>
                        <a:rPr lang="en-US" sz="2000">
                          <a:solidFill>
                            <a:srgbClr val="C00000"/>
                          </a:solidFill>
                          <a:effectLst/>
                          <a:latin typeface="Arial" panose="020B0604020202020204" pitchFamily="34" charset="0"/>
                          <a:ea typeface="MS Mincho"/>
                          <a:cs typeface="Times New Roman" panose="02020603050405020304" pitchFamily="18" charset="0"/>
                        </a:rPr>
                        <a:t>100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95"/>
                        </a:spcAft>
                        <a:tabLst>
                          <a:tab pos="414655" algn="r"/>
                        </a:tabLst>
                      </a:pPr>
                      <a:r>
                        <a:rPr lang="en-US" sz="2000">
                          <a:effectLst/>
                          <a:latin typeface="Arial" panose="020B0604020202020204" pitchFamily="34" charset="0"/>
                          <a:ea typeface="MS Mincho"/>
                          <a:cs typeface="Times New Roman" panose="02020603050405020304" pitchFamily="18" charset="0"/>
                        </a:rPr>
                        <a:t>124</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a:effectLst/>
                          <a:latin typeface="Arial" panose="020B0604020202020204" pitchFamily="34" charset="0"/>
                          <a:ea typeface="MS Mincho"/>
                          <a:cs typeface="Times New Roman" panose="02020603050405020304" pitchFamily="18" charset="0"/>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95"/>
                        </a:spcAft>
                        <a:tabLst>
                          <a:tab pos="414655" algn="r"/>
                        </a:tabLst>
                      </a:pPr>
                      <a:r>
                        <a:rPr lang="en-US" sz="2000">
                          <a:effectLst/>
                          <a:latin typeface="Arial" panose="020B0604020202020204" pitchFamily="34" charset="0"/>
                          <a:ea typeface="MS Mincho"/>
                          <a:cs typeface="Times New Roman" panose="02020603050405020304" pitchFamily="18" charset="0"/>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95"/>
                        </a:spcAft>
                        <a:tabLst>
                          <a:tab pos="414655" algn="r"/>
                        </a:tabLst>
                      </a:pPr>
                      <a:r>
                        <a:rPr lang="en-US" sz="2000" dirty="0">
                          <a:effectLst/>
                          <a:latin typeface="Arial" panose="020B0604020202020204" pitchFamily="34" charset="0"/>
                          <a:ea typeface="MS Mincho"/>
                          <a:cs typeface="Times New Roman" panose="02020603050405020304" pitchFamily="18" charset="0"/>
                        </a:rPr>
                        <a:t>14</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95"/>
                        </a:spcAft>
                        <a:tabLst>
                          <a:tab pos="414655" algn="r"/>
                        </a:tabLst>
                      </a:pPr>
                      <a:r>
                        <a:rPr lang="en-US" sz="2000" dirty="0">
                          <a:effectLst/>
                          <a:latin typeface="Arial" panose="020B0604020202020204" pitchFamily="34" charset="0"/>
                          <a:ea typeface="MS Mincho"/>
                          <a:cs typeface="Times New Roman" panose="02020603050405020304" pitchFamily="18" charset="0"/>
                        </a:rPr>
                        <a:t>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ts val="95"/>
                        </a:lnSpc>
                        <a:spcBef>
                          <a:spcPts val="0"/>
                        </a:spcBef>
                        <a:spcAft>
                          <a:spcPts val="0"/>
                        </a:spcAft>
                      </a:pPr>
                      <a:r>
                        <a:rPr lang="en-US" sz="2000" dirty="0">
                          <a:effectLst/>
                          <a:latin typeface="Arial" panose="020B0604020202020204" pitchFamily="34" charset="0"/>
                          <a:ea typeface="MS Mincho"/>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95"/>
                        </a:spcAft>
                        <a:tabLst>
                          <a:tab pos="414655" algn="r"/>
                        </a:tabLst>
                      </a:pPr>
                      <a:r>
                        <a:rPr lang="en-US" sz="2000" dirty="0">
                          <a:effectLst/>
                          <a:latin typeface="Arial" panose="020B0604020202020204" pitchFamily="34" charset="0"/>
                          <a:ea typeface="MS Mincho"/>
                          <a:cs typeface="Times New Roman" panose="02020603050405020304" pitchFamily="18" charset="0"/>
                        </a:rPr>
                        <a:t>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2550" marR="82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7226474"/>
                  </a:ext>
                </a:extLst>
              </a:tr>
            </a:tbl>
          </a:graphicData>
        </a:graphic>
      </p:graphicFrame>
      <p:sp>
        <p:nvSpPr>
          <p:cNvPr id="5" name="TextBox 4"/>
          <p:cNvSpPr txBox="1"/>
          <p:nvPr/>
        </p:nvSpPr>
        <p:spPr>
          <a:xfrm>
            <a:off x="382385" y="199506"/>
            <a:ext cx="8587048" cy="1629164"/>
          </a:xfrm>
          <a:prstGeom prst="rect">
            <a:avLst/>
          </a:prstGeom>
          <a:solidFill>
            <a:schemeClr val="accent6">
              <a:lumMod val="20000"/>
              <a:lumOff val="80000"/>
            </a:schemeClr>
          </a:solidFill>
        </p:spPr>
        <p:txBody>
          <a:bodyPr wrap="square" rtlCol="0">
            <a:spAutoFit/>
          </a:bodyPr>
          <a:lstStyle/>
          <a:p>
            <a:pPr marL="0" marR="0" lvl="0" indent="0" algn="l" defTabSz="457200" rtl="0" eaLnBrk="1" fontAlgn="auto" latinLnBrk="0" hangingPunct="1">
              <a:lnSpc>
                <a:spcPct val="107000"/>
              </a:lnSpc>
              <a:spcBef>
                <a:spcPts val="0"/>
              </a:spcBef>
              <a:spcAft>
                <a:spcPts val="0"/>
              </a:spcAft>
              <a:buClrTx/>
              <a:buSzTx/>
              <a:buFontTx/>
              <a:buNone/>
              <a:tabLst>
                <a:tab pos="-914400" algn="l"/>
                <a:tab pos="-457200" algn="l"/>
                <a:tab pos="0" algn="l"/>
                <a:tab pos="255905" algn="l"/>
              </a:tabLst>
              <a:defRPr/>
            </a:pP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S Mincho"/>
                <a:cs typeface="Arial" panose="020B0604020202020204" pitchFamily="34" charset="0"/>
              </a:rPr>
              <a:t>Number, N = 200 p(</a:t>
            </a:r>
            <a:r>
              <a:rPr kumimoji="0" lang="en-US" sz="2000" b="1" i="0" u="none" strike="noStrike" kern="1200" cap="none" spc="0" normalizeH="0" baseline="0" noProof="0" dirty="0">
                <a:ln>
                  <a:noFill/>
                </a:ln>
                <a:solidFill>
                  <a:srgbClr val="0000FF"/>
                </a:solidFill>
                <a:effectLst/>
                <a:uLnTx/>
                <a:uFillTx/>
                <a:latin typeface="Arial" panose="020B0604020202020204" pitchFamily="34" charset="0"/>
                <a:ea typeface="MS Mincho"/>
                <a:cs typeface="Arial" panose="020B0604020202020204" pitchFamily="34" charset="0"/>
              </a:rPr>
              <a:t>n</a:t>
            </a: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S Mincho"/>
                <a:cs typeface="Arial" panose="020B0604020202020204" pitchFamily="34" charset="0"/>
              </a:rPr>
              <a:t>), of houses out of a total of 200 (percentage if divided by 2) expected to be struck by lightning </a:t>
            </a:r>
            <a:r>
              <a:rPr kumimoji="0" lang="en-US" sz="2000" b="1" i="0" u="none" strike="noStrike" kern="1200" cap="none" spc="0" normalizeH="0" baseline="0" noProof="0" dirty="0">
                <a:ln>
                  <a:noFill/>
                </a:ln>
                <a:solidFill>
                  <a:srgbClr val="0000FF"/>
                </a:solidFill>
                <a:effectLst/>
                <a:uLnTx/>
                <a:uFillTx/>
                <a:latin typeface="Arial" panose="020B0604020202020204" pitchFamily="34" charset="0"/>
                <a:ea typeface="MS Mincho"/>
                <a:cs typeface="Arial" panose="020B0604020202020204" pitchFamily="34" charset="0"/>
              </a:rPr>
              <a:t>n</a:t>
            </a: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S Mincho"/>
                <a:cs typeface="Arial" panose="020B0604020202020204" pitchFamily="34" charset="0"/>
              </a:rPr>
              <a:t> times over </a:t>
            </a:r>
            <a:r>
              <a:rPr kumimoji="0" lang="en-US" sz="2000" b="1" i="0" u="none" strike="noStrike" kern="1200" cap="none" spc="0" normalizeH="0" baseline="0" noProof="0" dirty="0">
                <a:ln>
                  <a:noFill/>
                </a:ln>
                <a:solidFill>
                  <a:srgbClr val="C00000"/>
                </a:solidFill>
                <a:effectLst/>
                <a:uLnTx/>
                <a:uFillTx/>
                <a:latin typeface="Arial" panose="020B0604020202020204" pitchFamily="34" charset="0"/>
                <a:ea typeface="MS Mincho"/>
                <a:cs typeface="Arial" panose="020B0604020202020204" pitchFamily="34" charset="0"/>
              </a:rPr>
              <a:t>T</a:t>
            </a: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S Mincho"/>
                <a:cs typeface="Arial" panose="020B0604020202020204" pitchFamily="34" charset="0"/>
              </a:rPr>
              <a:t> years (N</a:t>
            </a:r>
            <a:r>
              <a:rPr kumimoji="0" lang="en-US" sz="2000" b="1" i="0" u="none" strike="noStrike" kern="1200" cap="none" spc="0" normalizeH="0" baseline="-25000" noProof="0" dirty="0">
                <a:ln>
                  <a:noFill/>
                </a:ln>
                <a:solidFill>
                  <a:prstClr val="black"/>
                </a:solidFill>
                <a:effectLst/>
                <a:uLnTx/>
                <a:uFillTx/>
                <a:latin typeface="Arial" panose="020B0604020202020204" pitchFamily="34" charset="0"/>
                <a:ea typeface="MS Mincho"/>
                <a:cs typeface="Arial" panose="020B0604020202020204" pitchFamily="34" charset="0"/>
              </a:rPr>
              <a:t>g</a:t>
            </a: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S Mincho"/>
                <a:cs typeface="Arial" panose="020B0604020202020204" pitchFamily="34" charset="0"/>
              </a:rPr>
              <a:t> = 4 km</a:t>
            </a:r>
            <a:r>
              <a:rPr kumimoji="0" lang="en-US" sz="2000" b="1" i="0" u="none" strike="noStrike" kern="1200" cap="none" spc="0" normalizeH="0" baseline="30000" noProof="0" dirty="0">
                <a:ln>
                  <a:noFill/>
                </a:ln>
                <a:solidFill>
                  <a:prstClr val="black"/>
                </a:solidFill>
                <a:effectLst/>
                <a:uLnTx/>
                <a:uFillTx/>
                <a:latin typeface="Arial" panose="020B0604020202020204" pitchFamily="34" charset="0"/>
                <a:ea typeface="MS Mincho"/>
                <a:cs typeface="Arial" panose="020B0604020202020204" pitchFamily="34" charset="0"/>
              </a:rPr>
              <a:t>-2</a:t>
            </a: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S Mincho"/>
                <a:cs typeface="Arial" panose="020B0604020202020204" pitchFamily="34" charset="0"/>
              </a:rPr>
              <a:t> yr</a:t>
            </a:r>
            <a:r>
              <a:rPr kumimoji="0" lang="en-US" sz="2000" b="1" i="0" u="none" strike="noStrike" kern="1200" cap="none" spc="0" normalizeH="0" baseline="30000" noProof="0" dirty="0">
                <a:ln>
                  <a:noFill/>
                </a:ln>
                <a:solidFill>
                  <a:prstClr val="black"/>
                </a:solidFill>
                <a:effectLst/>
                <a:uLnTx/>
                <a:uFillTx/>
                <a:latin typeface="Arial" panose="020B0604020202020204" pitchFamily="34" charset="0"/>
                <a:ea typeface="MS Mincho"/>
                <a:cs typeface="Arial" panose="020B0604020202020204" pitchFamily="34" charset="0"/>
              </a:rPr>
              <a:t>-1</a:t>
            </a: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S Mincho"/>
                <a:cs typeface="Arial" panose="020B0604020202020204" pitchFamily="34" charset="0"/>
              </a:rPr>
              <a:t>; A = 1200 m</a:t>
            </a:r>
            <a:r>
              <a:rPr kumimoji="0" lang="en-US" sz="2000" b="1" i="0" u="none" strike="noStrike" kern="1200" cap="none" spc="0" normalizeH="0" baseline="30000" noProof="0" dirty="0">
                <a:ln>
                  <a:noFill/>
                </a:ln>
                <a:solidFill>
                  <a:prstClr val="black"/>
                </a:solidFill>
                <a:effectLst/>
                <a:uLnTx/>
                <a:uFillTx/>
                <a:latin typeface="Arial" panose="020B0604020202020204" pitchFamily="34" charset="0"/>
                <a:ea typeface="MS Mincho"/>
                <a:cs typeface="Arial" panose="020B0604020202020204" pitchFamily="34" charset="0"/>
              </a:rPr>
              <a:t>2</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S Mincho"/>
                <a:cs typeface="Arial" panose="020B0604020202020204" pitchFamily="34" charset="0"/>
              </a:rPr>
              <a:t>)</a:t>
            </a:r>
          </a:p>
          <a:p>
            <a:pPr marL="0" marR="0" lvl="0" indent="0" algn="l" defTabSz="457200" rtl="0" eaLnBrk="1" fontAlgn="auto" latinLnBrk="0" hangingPunct="1">
              <a:lnSpc>
                <a:spcPct val="107000"/>
              </a:lnSpc>
              <a:spcBef>
                <a:spcPts val="0"/>
              </a:spcBef>
              <a:spcAft>
                <a:spcPts val="0"/>
              </a:spcAft>
              <a:buClrTx/>
              <a:buSzTx/>
              <a:buFontTx/>
              <a:buNone/>
              <a:tabLst>
                <a:tab pos="-914400" algn="l"/>
                <a:tab pos="-457200" algn="l"/>
                <a:tab pos="0" algn="l"/>
                <a:tab pos="255905" algn="l"/>
              </a:tabLst>
              <a:defRPr/>
            </a:pPr>
            <a:endParaRPr kumimoji="0" lang="en-US" sz="2000" b="0" i="0" u="none" strike="noStrike" kern="1200" cap="none" spc="0" normalizeH="0" baseline="-2500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7000"/>
              </a:lnSpc>
              <a:spcBef>
                <a:spcPts val="0"/>
              </a:spcBef>
              <a:spcAft>
                <a:spcPts val="0"/>
              </a:spcAft>
              <a:buClrTx/>
              <a:buSzTx/>
              <a:buFontTx/>
              <a:buNone/>
              <a:tabLst>
                <a:tab pos="-914400" algn="l"/>
                <a:tab pos="-457200" algn="l"/>
                <a:tab pos="0" algn="l"/>
                <a:tab pos="255905" algn="l"/>
              </a:tabLst>
              <a:defRPr/>
            </a:pPr>
            <a:r>
              <a:rPr kumimoji="0" lang="en-US" sz="2000" b="0" i="0"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Poisson probability distribution</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p(</a:t>
            </a:r>
            <a:r>
              <a:rPr kumimoji="0" lang="en-US" sz="2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n</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 (Z</a:t>
            </a:r>
            <a:r>
              <a:rPr kumimoji="0" lang="en-US" sz="2000" b="0" i="0" u="none" strike="noStrike" kern="1200" cap="none" spc="0" normalizeH="0" baseline="30000" noProof="0" dirty="0">
                <a:ln>
                  <a:noFill/>
                </a:ln>
                <a:solidFill>
                  <a:srgbClr val="0000FF"/>
                </a:solidFill>
                <a:effectLst/>
                <a:uLnTx/>
                <a:uFillTx/>
                <a:latin typeface="Arial" panose="020B0604020202020204" pitchFamily="34" charset="0"/>
                <a:ea typeface="+mn-ea"/>
                <a:cs typeface="Arial" panose="020B0604020202020204" pitchFamily="34" charset="0"/>
              </a:rPr>
              <a:t>n</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2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n</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exp</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(-Z), where Z = AN</a:t>
            </a:r>
            <a:r>
              <a:rPr kumimoji="0" lang="en-US" sz="2000" b="0" i="0" u="none" strike="noStrike" kern="1200" cap="none" spc="0" normalizeH="0" baseline="-25000" noProof="0" dirty="0">
                <a:ln>
                  <a:noFill/>
                </a:ln>
                <a:solidFill>
                  <a:prstClr val="black"/>
                </a:solidFill>
                <a:effectLst/>
                <a:uLnTx/>
                <a:uFillTx/>
                <a:latin typeface="Arial" panose="020B0604020202020204" pitchFamily="34" charset="0"/>
                <a:ea typeface="+mn-ea"/>
                <a:cs typeface="Arial" panose="020B0604020202020204" pitchFamily="34" charset="0"/>
              </a:rPr>
              <a:t>g</a:t>
            </a:r>
            <a:r>
              <a:rPr kumimoji="0" lang="en-US" sz="2000" b="0"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T</a:t>
            </a:r>
          </a:p>
        </p:txBody>
      </p:sp>
      <p:sp>
        <p:nvSpPr>
          <p:cNvPr id="6" name="TextBox 5"/>
          <p:cNvSpPr txBox="1"/>
          <p:nvPr/>
        </p:nvSpPr>
        <p:spPr>
          <a:xfrm>
            <a:off x="7764086" y="4954386"/>
            <a:ext cx="1205347" cy="156966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S Mincho"/>
                <a:cs typeface="Arial" panose="020B0604020202020204" pitchFamily="34" charset="0"/>
              </a:rPr>
              <a:t>If N</a:t>
            </a:r>
            <a:r>
              <a:rPr kumimoji="0" lang="en-US" sz="1600" b="0" i="0" u="none" strike="noStrike" kern="1200" cap="none" spc="0" normalizeH="0" baseline="-25000" noProof="0" dirty="0">
                <a:ln>
                  <a:noFill/>
                </a:ln>
                <a:solidFill>
                  <a:prstClr val="black"/>
                </a:solidFill>
                <a:effectLst/>
                <a:uLnTx/>
                <a:uFillTx/>
                <a:latin typeface="Arial" panose="020B0604020202020204" pitchFamily="34" charset="0"/>
                <a:ea typeface="MS Mincho"/>
                <a:cs typeface="Arial" panose="020B0604020202020204" pitchFamily="34" charset="0"/>
              </a:rPr>
              <a:t>g</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S Mincho"/>
                <a:cs typeface="Arial" panose="020B0604020202020204" pitchFamily="34" charset="0"/>
              </a:rPr>
              <a:t> = 12 km</a:t>
            </a:r>
            <a:r>
              <a:rPr kumimoji="0" lang="en-US" sz="1600" b="0" i="0" u="none" strike="noStrike" kern="1200" cap="none" spc="0" normalizeH="0" baseline="30000" noProof="0" dirty="0">
                <a:ln>
                  <a:noFill/>
                </a:ln>
                <a:solidFill>
                  <a:prstClr val="black"/>
                </a:solidFill>
                <a:effectLst/>
                <a:uLnTx/>
                <a:uFillTx/>
                <a:latin typeface="Arial" panose="020B0604020202020204" pitchFamily="34" charset="0"/>
                <a:ea typeface="MS Mincho"/>
                <a:cs typeface="Arial" panose="020B0604020202020204" pitchFamily="34" charset="0"/>
              </a:rPr>
              <a:t>-2</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S Mincho"/>
                <a:cs typeface="Arial" panose="020B0604020202020204" pitchFamily="34" charset="0"/>
              </a:rPr>
              <a:t> yr</a:t>
            </a:r>
            <a:r>
              <a:rPr kumimoji="0" lang="en-US" sz="1600" b="0" i="0" u="none" strike="noStrike" kern="1200" cap="none" spc="0" normalizeH="0" baseline="30000" noProof="0" dirty="0">
                <a:ln>
                  <a:noFill/>
                </a:ln>
                <a:solidFill>
                  <a:prstClr val="black"/>
                </a:solidFill>
                <a:effectLst/>
                <a:uLnTx/>
                <a:uFillTx/>
                <a:latin typeface="Arial" panose="020B0604020202020204" pitchFamily="34" charset="0"/>
                <a:ea typeface="MS Mincho"/>
                <a:cs typeface="Arial" panose="020B0604020202020204" pitchFamily="34" charset="0"/>
              </a:rPr>
              <a:t>-1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S Mincho"/>
                <a:cs typeface="Arial" panose="020B0604020202020204" pitchFamily="34" charset="0"/>
              </a:rPr>
              <a:t>,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C00000"/>
                </a:solidFill>
                <a:effectLst/>
                <a:uLnTx/>
                <a:uFillTx/>
                <a:latin typeface="Arial" panose="020B0604020202020204" pitchFamily="34" charset="0"/>
                <a:ea typeface="MS Mincho"/>
                <a:cs typeface="Arial" panose="020B0604020202020204" pitchFamily="34" charset="0"/>
              </a:rPr>
              <a:t>T = 60 </a:t>
            </a:r>
            <a:r>
              <a:rPr kumimoji="0" lang="en-US" sz="1600" b="0" i="0" u="none" strike="noStrike" kern="1200" cap="none" spc="0" normalizeH="0" baseline="0" noProof="0" dirty="0" err="1">
                <a:ln>
                  <a:noFill/>
                </a:ln>
                <a:solidFill>
                  <a:srgbClr val="C00000"/>
                </a:solidFill>
                <a:effectLst/>
                <a:uLnTx/>
                <a:uFillTx/>
                <a:latin typeface="Arial" panose="020B0604020202020204" pitchFamily="34" charset="0"/>
                <a:ea typeface="MS Mincho"/>
                <a:cs typeface="Arial" panose="020B0604020202020204" pitchFamily="34" charset="0"/>
              </a:rPr>
              <a:t>yrs</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S Mincho"/>
                <a:cs typeface="Arial" panose="020B0604020202020204" pitchFamily="34" charset="0"/>
              </a:rPr>
              <a:t>, N(</a:t>
            </a:r>
            <a:r>
              <a:rPr kumimoji="0" lang="en-US" sz="1600" b="0" i="0" u="none" strike="noStrike" kern="1200" cap="none" spc="0" normalizeH="0" baseline="0" noProof="0" dirty="0">
                <a:ln>
                  <a:noFill/>
                </a:ln>
                <a:solidFill>
                  <a:srgbClr val="0000FF"/>
                </a:solidFill>
                <a:effectLst/>
                <a:uLnTx/>
                <a:uFillTx/>
                <a:latin typeface="Arial" panose="020B0604020202020204" pitchFamily="34" charset="0"/>
                <a:ea typeface="MS Mincho"/>
                <a:cs typeface="Arial" panose="020B0604020202020204" pitchFamily="34" charset="0"/>
              </a:rPr>
              <a:t>0</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S Mincho"/>
                <a:cs typeface="Arial" panose="020B0604020202020204" pitchFamily="34" charset="0"/>
              </a:rPr>
              <a:t>) = </a:t>
            </a: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S Mincho"/>
                <a:cs typeface="Arial" panose="020B0604020202020204" pitchFamily="34" charset="0"/>
              </a:rPr>
              <a:t>84</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S Mincho"/>
                <a:cs typeface="Arial" panose="020B0604020202020204" pitchFamily="34" charset="0"/>
              </a:rPr>
              <a:t> and N(</a:t>
            </a:r>
            <a:r>
              <a:rPr kumimoji="0" lang="en-US" sz="1600" b="0" i="0" u="none" strike="noStrike" kern="1200" cap="none" spc="0" normalizeH="0" baseline="0" noProof="0" dirty="0">
                <a:ln>
                  <a:noFill/>
                </a:ln>
                <a:solidFill>
                  <a:srgbClr val="0000FF"/>
                </a:solidFill>
                <a:effectLst/>
                <a:uLnTx/>
                <a:uFillTx/>
                <a:latin typeface="Arial" panose="020B0604020202020204" pitchFamily="34" charset="0"/>
                <a:ea typeface="MS Mincho"/>
                <a:cs typeface="Arial" panose="020B0604020202020204" pitchFamily="34" charset="0"/>
              </a:rPr>
              <a:t>≥3</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S Mincho"/>
                <a:cs typeface="Arial" panose="020B0604020202020204" pitchFamily="34" charset="0"/>
              </a:rPr>
              <a:t>) = </a:t>
            </a: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S Mincho"/>
                <a:cs typeface="Arial" panose="020B0604020202020204" pitchFamily="34" charset="0"/>
              </a:rPr>
              <a:t>11</a:t>
            </a: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Box 6"/>
          <p:cNvSpPr txBox="1"/>
          <p:nvPr/>
        </p:nvSpPr>
        <p:spPr>
          <a:xfrm>
            <a:off x="7635239" y="2191198"/>
            <a:ext cx="1463040"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p(n</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S Mincho"/>
                <a:cs typeface="Arial" panose="020B0604020202020204" pitchFamily="34" charset="0"/>
              </a:rPr>
              <a:t> ≥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0) = 1</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p(n &gt; 1) = 1 – p(0) – p(1)</a:t>
            </a:r>
          </a:p>
        </p:txBody>
      </p:sp>
    </p:spTree>
    <p:extLst>
      <p:ext uri="{BB962C8B-B14F-4D97-AF65-F5344CB8AC3E}">
        <p14:creationId xmlns:p14="http://schemas.microsoft.com/office/powerpoint/2010/main" val="20643649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Line 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63" name="Line 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64"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1945A313-9909-4190-B2B9-CCE8F7154D6A}" type="slidenum">
              <a:rPr lang="en-US" altLang="en-US" sz="1200">
                <a:solidFill>
                  <a:srgbClr val="FF6600"/>
                </a:solidFill>
                <a:latin typeface="Times New Roman" panose="02020603050405020304" pitchFamily="18" charset="0"/>
              </a:rPr>
              <a:pPr algn="ctr" eaLnBrk="1" hangingPunct="1">
                <a:spcBef>
                  <a:spcPct val="0"/>
                </a:spcBef>
                <a:buFontTx/>
                <a:buNone/>
              </a:pPr>
              <a:t>22</a:t>
            </a:fld>
            <a:endParaRPr lang="en-US" altLang="en-US" sz="1200">
              <a:solidFill>
                <a:srgbClr val="FF6600"/>
              </a:solidFill>
              <a:latin typeface="Times New Roman" panose="02020603050405020304" pitchFamily="18" charset="0"/>
            </a:endParaRPr>
          </a:p>
        </p:txBody>
      </p:sp>
      <p:pic>
        <p:nvPicPr>
          <p:cNvPr id="40965" name="Picture 8"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7" name="Text Box 10"/>
          <p:cNvSpPr txBox="1">
            <a:spLocks noChangeArrowheads="1"/>
          </p:cNvSpPr>
          <p:nvPr/>
        </p:nvSpPr>
        <p:spPr bwMode="auto">
          <a:xfrm>
            <a:off x="914400" y="2362200"/>
            <a:ext cx="78486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4800" b="1" dirty="0" err="1">
                <a:solidFill>
                  <a:srgbClr val="0000FF"/>
                </a:solidFill>
                <a:latin typeface="Arial" panose="020B0604020202020204" pitchFamily="34" charset="0"/>
                <a:cs typeface="Times New Roman" panose="02020603050405020304" pitchFamily="18" charset="0"/>
              </a:rPr>
              <a:t>Electrogeometrical</a:t>
            </a:r>
            <a:r>
              <a:rPr lang="en-US" altLang="en-US" sz="4800" b="1" dirty="0">
                <a:solidFill>
                  <a:srgbClr val="0000FF"/>
                </a:solidFill>
                <a:latin typeface="Arial" panose="020B0604020202020204" pitchFamily="34" charset="0"/>
                <a:cs typeface="Times New Roman" panose="02020603050405020304" pitchFamily="18" charset="0"/>
              </a:rPr>
              <a:t> model (EGM)</a:t>
            </a:r>
          </a:p>
        </p:txBody>
      </p:sp>
      <p:sp>
        <p:nvSpPr>
          <p:cNvPr id="40968" name="Oval 6"/>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40969" name="Oval 7"/>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8"/>
          <p:cNvSpPr>
            <a:spLocks noChangeArrowheads="1"/>
          </p:cNvSpPr>
          <p:nvPr/>
        </p:nvSpPr>
        <p:spPr bwMode="auto">
          <a:xfrm>
            <a:off x="2133600" y="1497013"/>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eaLnBrk="0" hangingPunct="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eaLnBrk="0" hangingPunct="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eaLnBrk="0" hangingPunct="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eaLnBrk="0" hangingPunct="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pic>
        <p:nvPicPr>
          <p:cNvPr id="262147"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28600"/>
            <a:ext cx="6813550" cy="4912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148" name="Rectangle 4"/>
          <p:cNvSpPr>
            <a:spLocks noChangeArrowheads="1"/>
          </p:cNvSpPr>
          <p:nvPr/>
        </p:nvSpPr>
        <p:spPr bwMode="auto">
          <a:xfrm>
            <a:off x="263525" y="4982167"/>
            <a:ext cx="8382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eaLnBrk="0" hangingPunct="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eaLnBrk="0" hangingPunct="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eaLnBrk="0" hangingPunct="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eaLnBrk="0" hangingPunct="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sng"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Arial" panose="020B0604020202020204" pitchFamily="34" charset="0"/>
              </a:rPr>
              <a:t>Illustration of the definitions of striking distance</a:t>
            </a:r>
            <a:r>
              <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Arial" panose="020B0604020202020204" pitchFamily="34" charset="0"/>
              </a:rPr>
              <a:t> (r</a:t>
            </a:r>
            <a:r>
              <a:rPr kumimoji="0" lang="en-US" altLang="en-US" sz="2000" b="1" i="0" u="none" strike="noStrike" kern="1200" cap="none" spc="0" normalizeH="0" baseline="-25000" noProof="0" dirty="0">
                <a:ln>
                  <a:noFill/>
                </a:ln>
                <a:solidFill>
                  <a:srgbClr val="0000FF"/>
                </a:solidFill>
                <a:effectLst/>
                <a:uLnTx/>
                <a:uFillTx/>
                <a:latin typeface="Arial" panose="020B0604020202020204" pitchFamily="34" charset="0"/>
                <a:ea typeface="ＭＳ Ｐゴシック" panose="020B0600070205080204" pitchFamily="34" charset="-128"/>
                <a:cs typeface="Arial" panose="020B0604020202020204" pitchFamily="34" charset="0"/>
              </a:rPr>
              <a:t>s</a:t>
            </a:r>
            <a:r>
              <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Arial" panose="020B0604020202020204" pitchFamily="34" charset="0"/>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It is assumed that the downward leader tip is at striking distance </a:t>
            </a:r>
            <a:r>
              <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Arial" panose="020B0604020202020204" pitchFamily="34" charset="0"/>
              </a:rPr>
              <a:t>(r</a:t>
            </a:r>
            <a:r>
              <a:rPr kumimoji="0" lang="en-US" altLang="en-US" sz="2000" b="1" i="0" u="none" strike="noStrike" kern="1200" cap="none" spc="0" normalizeH="0" baseline="-25000" noProof="0" dirty="0">
                <a:ln>
                  <a:noFill/>
                </a:ln>
                <a:solidFill>
                  <a:srgbClr val="0000FF"/>
                </a:solidFill>
                <a:effectLst/>
                <a:uLnTx/>
                <a:uFillTx/>
                <a:latin typeface="Arial" panose="020B0604020202020204" pitchFamily="34" charset="0"/>
                <a:ea typeface="ＭＳ Ｐゴシック" panose="020B0600070205080204" pitchFamily="34" charset="-128"/>
                <a:cs typeface="Arial" panose="020B0604020202020204" pitchFamily="34" charset="0"/>
              </a:rPr>
              <a:t>s</a:t>
            </a:r>
            <a:r>
              <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from the prospective strike point when the </a:t>
            </a:r>
            <a:r>
              <a:rPr kumimoji="0" lang="en-US" altLang="en-US" sz="2400" b="1" i="0" u="none" strike="noStrike" kern="1200" cap="none" spc="0" normalizeH="0" baseline="0" noProof="0" dirty="0">
                <a:ln>
                  <a:noFill/>
                </a:ln>
                <a:solidFill>
                  <a:srgbClr val="C00000"/>
                </a:solidFill>
                <a:effectLst/>
                <a:uLnTx/>
                <a:uFillTx/>
                <a:latin typeface="Arial" panose="020B0604020202020204" pitchFamily="34" charset="0"/>
                <a:ea typeface="ＭＳ Ｐゴシック" panose="020B0600070205080204" pitchFamily="34" charset="-128"/>
                <a:cs typeface="Arial" panose="020B0604020202020204" pitchFamily="34" charset="0"/>
              </a:rPr>
              <a:t>upward connecting leader (UCL) </a:t>
            </a: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is initiated at that point. </a:t>
            </a:r>
          </a:p>
        </p:txBody>
      </p:sp>
      <p:sp>
        <p:nvSpPr>
          <p:cNvPr id="262149"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eaLnBrk="0" hangingPunct="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eaLnBrk="0" hangingPunct="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eaLnBrk="0" hangingPunct="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eaLnBrk="0" hangingPunct="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FE58059D-F29C-438C-BD12-AB676B3E670F}" type="slidenum">
              <a:rPr kumimoji="0" lang="en-US" altLang="en-US" sz="1200" b="1" i="0" u="none" strike="noStrike" kern="1200" cap="none" spc="0" normalizeH="0" baseline="0" noProof="0">
                <a:ln>
                  <a:noFill/>
                </a:ln>
                <a:solidFill>
                  <a:srgbClr val="898989"/>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23</a:t>
            </a:fld>
            <a:endParaRPr kumimoji="0" lang="en-US" altLang="en-US" sz="1200" b="1" i="0" u="none" strike="noStrike" kern="1200" cap="none" spc="0" normalizeH="0" baseline="0" noProof="0">
              <a:ln>
                <a:noFill/>
              </a:ln>
              <a:solidFill>
                <a:srgbClr val="898989"/>
              </a:solidFill>
              <a:effectLst/>
              <a:uLnTx/>
              <a:uFillTx/>
              <a:latin typeface="Arial" panose="020B0604020202020204" pitchFamily="34" charset="0"/>
              <a:ea typeface="ＭＳ Ｐゴシック" panose="020B0600070205080204" pitchFamily="34" charset="-128"/>
              <a:cs typeface="+mn-cs"/>
            </a:endParaRPr>
          </a:p>
        </p:txBody>
      </p:sp>
      <p:sp>
        <p:nvSpPr>
          <p:cNvPr id="2" name="TextBox 1">
            <a:extLst>
              <a:ext uri="{FF2B5EF4-FFF2-40B4-BE49-F238E27FC236}">
                <a16:creationId xmlns:a16="http://schemas.microsoft.com/office/drawing/2014/main" id="{829D5811-9F5C-474D-ABE8-F2635129BFA3}"/>
              </a:ext>
            </a:extLst>
          </p:cNvPr>
          <p:cNvSpPr txBox="1"/>
          <p:nvPr/>
        </p:nvSpPr>
        <p:spPr>
          <a:xfrm>
            <a:off x="5159375" y="376178"/>
            <a:ext cx="3209925" cy="4617661"/>
          </a:xfrm>
          <a:prstGeom prst="rect">
            <a:avLst/>
          </a:prstGeom>
          <a:solidFill>
            <a:schemeClr val="bg1"/>
          </a:solidFill>
          <a:ln>
            <a:solidFill>
              <a:schemeClr val="bg1"/>
            </a:solidFill>
          </a:ln>
        </p:spPr>
        <p:txBody>
          <a:bodyPr wrap="square" rtlCol="0">
            <a:spAutoFit/>
          </a:bodyPr>
          <a:lstStyle/>
          <a:p>
            <a:endParaRPr lang="en-US" dirty="0"/>
          </a:p>
        </p:txBody>
      </p:sp>
      <p:sp>
        <p:nvSpPr>
          <p:cNvPr id="3" name="TextBox 2">
            <a:extLst>
              <a:ext uri="{FF2B5EF4-FFF2-40B4-BE49-F238E27FC236}">
                <a16:creationId xmlns:a16="http://schemas.microsoft.com/office/drawing/2014/main" id="{EDC0CE88-6EA2-43AD-B09C-02F8C4FAB9C0}"/>
              </a:ext>
            </a:extLst>
          </p:cNvPr>
          <p:cNvSpPr txBox="1"/>
          <p:nvPr/>
        </p:nvSpPr>
        <p:spPr>
          <a:xfrm>
            <a:off x="5545137" y="924881"/>
            <a:ext cx="3209925" cy="3785652"/>
          </a:xfrm>
          <a:prstGeom prst="rect">
            <a:avLst/>
          </a:prstGeom>
          <a:solidFill>
            <a:schemeClr val="accent4">
              <a:lumMod val="20000"/>
              <a:lumOff val="80000"/>
            </a:schemeClr>
          </a:solidFill>
        </p:spPr>
        <p:txBody>
          <a:bodyPr wrap="square" rtlCol="0">
            <a:spAutoFit/>
          </a:bodyPr>
          <a:lstStyle/>
          <a:p>
            <a:r>
              <a:rPr lang="en-US" sz="2400" dirty="0"/>
              <a:t>The higher the downward leader potential (charge and </a:t>
            </a:r>
            <a:r>
              <a:rPr lang="en-US" sz="2400" dirty="0">
                <a:solidFill>
                  <a:srgbClr val="C00000"/>
                </a:solidFill>
              </a:rPr>
              <a:t>prospective return-stroke current</a:t>
            </a:r>
            <a:r>
              <a:rPr lang="en-US" sz="2400" dirty="0"/>
              <a:t>), the larger the striking distance). </a:t>
            </a:r>
            <a:r>
              <a:rPr lang="en-US" sz="2400" dirty="0">
                <a:solidFill>
                  <a:srgbClr val="C00000"/>
                </a:solidFill>
              </a:rPr>
              <a:t>The striking distance is expressed as a function of peak current, </a:t>
            </a:r>
            <a:r>
              <a:rPr kumimoji="0" lang="en-US" altLang="en-US" sz="2400" b="1" i="0" u="none" strike="noStrike" kern="1200" cap="none" spc="0" normalizeH="0" baseline="0" noProof="0" dirty="0" err="1">
                <a:ln>
                  <a:noFill/>
                </a:ln>
                <a:solidFill>
                  <a:srgbClr val="C00000"/>
                </a:solidFill>
                <a:effectLst/>
                <a:uLnTx/>
                <a:uFillTx/>
                <a:latin typeface="Arial" panose="020B0604020202020204" pitchFamily="34" charset="0"/>
                <a:ea typeface="MS PGothic" panose="020B0600070205080204" pitchFamily="34" charset="-128"/>
                <a:cs typeface="+mn-cs"/>
              </a:rPr>
              <a:t>r</a:t>
            </a:r>
            <a:r>
              <a:rPr kumimoji="0" lang="en-US" altLang="en-US" sz="2400" b="1" i="0" u="none" strike="noStrike" kern="1200" cap="none" spc="0" normalizeH="0" baseline="-18000" noProof="0" dirty="0" err="1">
                <a:ln>
                  <a:noFill/>
                </a:ln>
                <a:solidFill>
                  <a:srgbClr val="C00000"/>
                </a:solidFill>
                <a:effectLst/>
                <a:uLnTx/>
                <a:uFillTx/>
                <a:latin typeface="Arial" panose="020B0604020202020204" pitchFamily="34" charset="0"/>
                <a:ea typeface="MS PGothic" panose="020B0600070205080204" pitchFamily="34" charset="-128"/>
                <a:cs typeface="+mn-cs"/>
              </a:rPr>
              <a:t>s</a:t>
            </a:r>
            <a:r>
              <a:rPr kumimoji="0" lang="en-US" altLang="en-US" sz="2400" b="1" i="0" u="none" strike="noStrike" kern="1200" cap="none" spc="0" normalizeH="0" baseline="-18000" noProof="0" dirty="0">
                <a:ln>
                  <a:noFill/>
                </a:ln>
                <a:solidFill>
                  <a:srgbClr val="C00000"/>
                </a:solidFill>
                <a:effectLst/>
                <a:uLnTx/>
                <a:uFillTx/>
                <a:latin typeface="Arial" panose="020B0604020202020204" pitchFamily="34" charset="0"/>
                <a:ea typeface="MS PGothic" panose="020B0600070205080204" pitchFamily="34" charset="-128"/>
                <a:cs typeface="+mn-cs"/>
              </a:rPr>
              <a:t> </a:t>
            </a:r>
            <a:r>
              <a:rPr kumimoji="0" lang="en-US" altLang="en-US" sz="24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 f(</a:t>
            </a:r>
            <a:r>
              <a:rPr kumimoji="0" lang="en-US" alt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S PGothic" panose="020B0600070205080204" pitchFamily="34" charset="-128"/>
                <a:cs typeface="+mn-cs"/>
              </a:rPr>
              <a:t>I</a:t>
            </a:r>
            <a:r>
              <a:rPr kumimoji="0" lang="en-US" altLang="en-US" sz="24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a:t>
            </a:r>
            <a:r>
              <a:rPr lang="en-US" sz="2400" dirty="0"/>
              <a:t>.</a:t>
            </a:r>
          </a:p>
        </p:txBody>
      </p:sp>
      <p:sp>
        <p:nvSpPr>
          <p:cNvPr id="4" name="TextBox 3">
            <a:extLst>
              <a:ext uri="{FF2B5EF4-FFF2-40B4-BE49-F238E27FC236}">
                <a16:creationId xmlns:a16="http://schemas.microsoft.com/office/drawing/2014/main" id="{A3B969F6-DEDD-4399-BA5A-0EA1682876EF}"/>
              </a:ext>
            </a:extLst>
          </p:cNvPr>
          <p:cNvSpPr txBox="1"/>
          <p:nvPr/>
        </p:nvSpPr>
        <p:spPr>
          <a:xfrm>
            <a:off x="147638" y="1667767"/>
            <a:ext cx="1784350" cy="1477328"/>
          </a:xfrm>
          <a:prstGeom prst="rect">
            <a:avLst/>
          </a:prstGeom>
          <a:noFill/>
        </p:spPr>
        <p:txBody>
          <a:bodyPr wrap="square" rtlCol="0">
            <a:spAutoFit/>
          </a:bodyPr>
          <a:lstStyle/>
          <a:p>
            <a:r>
              <a:rPr lang="en-US" dirty="0">
                <a:solidFill>
                  <a:srgbClr val="C00000"/>
                </a:solidFill>
              </a:rPr>
              <a:t>UCL</a:t>
            </a:r>
            <a:r>
              <a:rPr lang="en-US" dirty="0"/>
              <a:t> is initiated when the E-field across the gap exceeds about </a:t>
            </a:r>
            <a:r>
              <a:rPr lang="en-US" u="sng" dirty="0">
                <a:solidFill>
                  <a:srgbClr val="C00000"/>
                </a:solidFill>
              </a:rPr>
              <a:t>500 kV/m</a:t>
            </a:r>
          </a:p>
        </p:txBody>
      </p:sp>
      <p:cxnSp>
        <p:nvCxnSpPr>
          <p:cNvPr id="6" name="Straight Arrow Connector 5">
            <a:extLst>
              <a:ext uri="{FF2B5EF4-FFF2-40B4-BE49-F238E27FC236}">
                <a16:creationId xmlns:a16="http://schemas.microsoft.com/office/drawing/2014/main" id="{2EBE20E8-8449-4B13-A7A2-11D852DE26E4}"/>
              </a:ext>
            </a:extLst>
          </p:cNvPr>
          <p:cNvCxnSpPr>
            <a:cxnSpLocks/>
          </p:cNvCxnSpPr>
          <p:nvPr/>
        </p:nvCxnSpPr>
        <p:spPr>
          <a:xfrm flipV="1">
            <a:off x="1863726" y="2872847"/>
            <a:ext cx="1066800" cy="106895"/>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45125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3170" name="Picture 2"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176" name="Line 8"/>
          <p:cNvSpPr>
            <a:spLocks noChangeShapeType="1"/>
          </p:cNvSpPr>
          <p:nvPr/>
        </p:nvSpPr>
        <p:spPr bwMode="auto">
          <a:xfrm>
            <a:off x="1066800" y="3937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3177" name="Rectangle 9"/>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E5D94E19-0640-4909-911A-AB65416CF704}"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24</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endParaRPr>
          </a:p>
        </p:txBody>
      </p:sp>
      <p:sp>
        <p:nvSpPr>
          <p:cNvPr id="86033" name="Rectangle 17"/>
          <p:cNvSpPr>
            <a:spLocks noChangeArrowheads="1"/>
          </p:cNvSpPr>
          <p:nvPr/>
        </p:nvSpPr>
        <p:spPr bwMode="auto">
          <a:xfrm>
            <a:off x="4167188" y="5194062"/>
            <a:ext cx="494585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chor="ctr">
            <a:spAutoFit/>
          </a:bodyP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Scatter plot of impulse charge, Q, versus return-stroke peak current,</a:t>
            </a:r>
            <a:r>
              <a:rPr kumimoji="0" lang="en-US" altLang="en-US" sz="1600" b="0" i="0" u="none" strike="noStrike" kern="120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cs typeface="+mn-cs"/>
              </a:rPr>
              <a:t> I</a:t>
            </a:r>
            <a:r>
              <a:rPr kumimoji="0" lang="en-US" altLang="en-US" sz="16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 Note that both vertical and horizontal scales are logarithmic. The best fit to data, </a:t>
            </a:r>
            <a:r>
              <a:rPr kumimoji="0" lang="en-US" altLang="en-US" sz="1800" b="1" i="0" u="none" strike="noStrike" kern="1200" cap="none" spc="0" normalizeH="0" baseline="0" noProof="0" dirty="0">
                <a:ln>
                  <a:noFill/>
                </a:ln>
                <a:solidFill>
                  <a:srgbClr val="0000FF"/>
                </a:solidFill>
                <a:effectLst/>
                <a:uLnTx/>
                <a:uFillTx/>
                <a:latin typeface="Times New Roman" panose="02020603050405020304" pitchFamily="18" charset="0"/>
                <a:ea typeface="MS PGothic" panose="020B0600070205080204" pitchFamily="34" charset="-128"/>
                <a:cs typeface="+mn-cs"/>
              </a:rPr>
              <a:t>I</a:t>
            </a:r>
            <a:r>
              <a:rPr kumimoji="0" lang="en-US" altLang="en-US" sz="18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 = 10.6 Q</a:t>
            </a:r>
            <a:r>
              <a:rPr kumimoji="0" lang="en-US" altLang="en-US" sz="1800" b="1" i="0" u="none" strike="noStrike" kern="1200" cap="none" spc="0" normalizeH="0" baseline="30000" noProof="0" dirty="0">
                <a:ln>
                  <a:noFill/>
                </a:ln>
                <a:solidFill>
                  <a:srgbClr val="0000FF"/>
                </a:solidFill>
                <a:effectLst/>
                <a:uLnTx/>
                <a:uFillTx/>
                <a:latin typeface="Arial" panose="020B0604020202020204" pitchFamily="34" charset="0"/>
                <a:ea typeface="MS PGothic" panose="020B0600070205080204" pitchFamily="34" charset="-128"/>
                <a:cs typeface="+mn-cs"/>
              </a:rPr>
              <a:t>0.7</a:t>
            </a:r>
            <a:r>
              <a:rPr kumimoji="0" lang="en-US" altLang="en-US" sz="16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 where </a:t>
            </a:r>
            <a:r>
              <a:rPr kumimoji="0" lang="en-US" altLang="en-US" sz="16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Q is in coulombs and </a:t>
            </a:r>
            <a:r>
              <a:rPr kumimoji="0" lang="en-US" altLang="en-US" sz="1600" b="1" i="0" u="none" strike="noStrike" kern="1200" cap="none" spc="0" normalizeH="0" baseline="0" noProof="0" dirty="0">
                <a:ln>
                  <a:noFill/>
                </a:ln>
                <a:solidFill>
                  <a:srgbClr val="C00000"/>
                </a:solidFill>
                <a:effectLst/>
                <a:uLnTx/>
                <a:uFillTx/>
                <a:latin typeface="Times New Roman" panose="02020603050405020304" pitchFamily="18" charset="0"/>
                <a:ea typeface="MS PGothic" panose="020B0600070205080204" pitchFamily="34" charset="-128"/>
                <a:cs typeface="+mn-cs"/>
              </a:rPr>
              <a:t>I</a:t>
            </a:r>
            <a:r>
              <a:rPr kumimoji="0" lang="en-US" altLang="en-US" sz="16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 is in kiloamperes</a:t>
            </a:r>
            <a:r>
              <a:rPr kumimoji="0" lang="en-US" altLang="en-US" sz="16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 was used in deriving </a:t>
            </a:r>
            <a:r>
              <a:rPr kumimoji="0" lang="en-US" altLang="en-US" sz="18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r</a:t>
            </a:r>
            <a:r>
              <a:rPr kumimoji="0" lang="en-US" altLang="en-US" sz="1800" b="1" i="0" u="none" strike="noStrike" kern="1200" cap="none" spc="0" normalizeH="0" baseline="-18000" noProof="0" dirty="0">
                <a:ln>
                  <a:noFill/>
                </a:ln>
                <a:solidFill>
                  <a:srgbClr val="0000FF"/>
                </a:solidFill>
                <a:effectLst/>
                <a:uLnTx/>
                <a:uFillTx/>
                <a:latin typeface="Arial" panose="020B0604020202020204" pitchFamily="34" charset="0"/>
                <a:ea typeface="MS PGothic" panose="020B0600070205080204" pitchFamily="34" charset="-128"/>
                <a:cs typeface="+mn-cs"/>
              </a:rPr>
              <a:t>s</a:t>
            </a:r>
            <a:r>
              <a:rPr kumimoji="0" lang="en-US" altLang="en-US" sz="18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 = 10 </a:t>
            </a:r>
            <a:r>
              <a:rPr kumimoji="0" lang="en-US" altLang="en-US" sz="1800" b="1" i="0" u="none" strike="noStrike" kern="1200" cap="none" spc="0" normalizeH="0" baseline="0" noProof="0" dirty="0">
                <a:ln>
                  <a:noFill/>
                </a:ln>
                <a:solidFill>
                  <a:srgbClr val="0000FF"/>
                </a:solidFill>
                <a:effectLst/>
                <a:uLnTx/>
                <a:uFillTx/>
                <a:latin typeface="Times New Roman" panose="02020603050405020304" pitchFamily="18" charset="0"/>
                <a:ea typeface="MS PGothic" panose="020B0600070205080204" pitchFamily="34" charset="-128"/>
                <a:cs typeface="+mn-cs"/>
              </a:rPr>
              <a:t>I</a:t>
            </a:r>
            <a:r>
              <a:rPr kumimoji="0" lang="en-US" altLang="en-US" sz="1800" b="1" i="0" u="none" strike="noStrike" kern="1200" cap="none" spc="0" normalizeH="0" baseline="36000" noProof="0" dirty="0">
                <a:ln>
                  <a:noFill/>
                </a:ln>
                <a:solidFill>
                  <a:srgbClr val="0000FF"/>
                </a:solidFill>
                <a:effectLst/>
                <a:uLnTx/>
                <a:uFillTx/>
                <a:latin typeface="Arial" panose="020B0604020202020204" pitchFamily="34" charset="0"/>
                <a:ea typeface="MS PGothic" panose="020B0600070205080204" pitchFamily="34" charset="-128"/>
                <a:cs typeface="+mn-cs"/>
              </a:rPr>
              <a:t>0.65</a:t>
            </a:r>
            <a:r>
              <a:rPr kumimoji="0" lang="en-US" altLang="en-US" sz="1800"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 </a:t>
            </a:r>
            <a:r>
              <a:rPr kumimoji="0" lang="en-US" altLang="en-US" sz="16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Adapted from </a:t>
            </a:r>
            <a:r>
              <a:rPr kumimoji="0" lang="en-US" altLang="en-US" sz="1600" b="0"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Berger (1972).</a:t>
            </a:r>
            <a:r>
              <a:rPr kumimoji="0" lang="en-US" altLang="en-US" sz="16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 </a:t>
            </a:r>
          </a:p>
        </p:txBody>
      </p:sp>
      <p:sp>
        <p:nvSpPr>
          <p:cNvPr id="263179" name="Text Box 21"/>
          <p:cNvSpPr txBox="1">
            <a:spLocks noChangeArrowheads="1"/>
          </p:cNvSpPr>
          <p:nvPr/>
        </p:nvSpPr>
        <p:spPr bwMode="auto">
          <a:xfrm>
            <a:off x="1004888" y="63500"/>
            <a:ext cx="65389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a:ln>
                  <a:noFill/>
                </a:ln>
                <a:solidFill>
                  <a:srgbClr val="3333CC"/>
                </a:solidFill>
                <a:effectLst/>
                <a:uLnTx/>
                <a:uFillTx/>
                <a:latin typeface="Arial" panose="020B0604020202020204" pitchFamily="34" charset="0"/>
                <a:ea typeface="MS PGothic" panose="020B0600070205080204" pitchFamily="34" charset="-128"/>
                <a:cs typeface="+mn-cs"/>
              </a:rPr>
              <a:t>    </a:t>
            </a:r>
            <a:r>
              <a:rPr kumimoji="0" lang="en-US" altLang="en-US" sz="1800" b="1" i="0" u="none" strike="noStrike" kern="1200" cap="none" spc="0" normalizeH="0" baseline="0" noProof="0" dirty="0" err="1">
                <a:ln>
                  <a:noFill/>
                </a:ln>
                <a:solidFill>
                  <a:srgbClr val="3333CC"/>
                </a:solidFill>
                <a:effectLst/>
                <a:uLnTx/>
                <a:uFillTx/>
                <a:latin typeface="Arial" panose="020B0604020202020204" pitchFamily="34" charset="0"/>
                <a:ea typeface="MS PGothic" panose="020B0600070205080204" pitchFamily="34" charset="-128"/>
                <a:cs typeface="+mn-cs"/>
              </a:rPr>
              <a:t>Electrogeometrical</a:t>
            </a:r>
            <a:r>
              <a:rPr kumimoji="0" lang="en-US" altLang="en-US" sz="1800" b="1" i="0" u="none" strike="noStrike" kern="1200" cap="none" spc="0" normalizeH="0" baseline="0" noProof="0" dirty="0">
                <a:ln>
                  <a:noFill/>
                </a:ln>
                <a:solidFill>
                  <a:srgbClr val="3333CC"/>
                </a:solidFill>
                <a:effectLst/>
                <a:uLnTx/>
                <a:uFillTx/>
                <a:latin typeface="Arial" panose="020B0604020202020204" pitchFamily="34" charset="0"/>
                <a:ea typeface="MS PGothic" panose="020B0600070205080204" pitchFamily="34" charset="-128"/>
                <a:cs typeface="+mn-cs"/>
              </a:rPr>
              <a:t> Model (EGM) – Striking Distance </a:t>
            </a:r>
            <a:r>
              <a:rPr kumimoji="0" lang="en-US" altLang="en-US" sz="16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r</a:t>
            </a:r>
            <a:r>
              <a:rPr kumimoji="0" lang="en-US" altLang="en-US" sz="2400" b="1" i="0" u="none" strike="noStrike" kern="1200" cap="none" spc="0" normalizeH="0" baseline="-18000" noProof="0" dirty="0">
                <a:ln>
                  <a:noFill/>
                </a:ln>
                <a:solidFill>
                  <a:srgbClr val="0000FF"/>
                </a:solidFill>
                <a:effectLst/>
                <a:uLnTx/>
                <a:uFillTx/>
                <a:latin typeface="Arial" panose="020B0604020202020204" pitchFamily="34" charset="0"/>
                <a:ea typeface="MS PGothic" panose="020B0600070205080204" pitchFamily="34" charset="-128"/>
                <a:cs typeface="+mn-cs"/>
              </a:rPr>
              <a:t>s</a:t>
            </a:r>
            <a:r>
              <a:rPr kumimoji="0" lang="en-US" altLang="en-US" sz="1800" b="1" i="0" u="none" strike="noStrike" kern="1200" cap="none" spc="0" normalizeH="0" baseline="0" noProof="0" dirty="0">
                <a:ln>
                  <a:noFill/>
                </a:ln>
                <a:solidFill>
                  <a:srgbClr val="3333CC"/>
                </a:solidFill>
                <a:effectLst/>
                <a:uLnTx/>
                <a:uFillTx/>
                <a:latin typeface="Arial" panose="020B0604020202020204" pitchFamily="34" charset="0"/>
                <a:ea typeface="MS PGothic" panose="020B0600070205080204" pitchFamily="34" charset="-128"/>
                <a:cs typeface="+mn-cs"/>
              </a:rPr>
              <a:t> </a:t>
            </a:r>
            <a:endParaRPr kumimoji="0" lang="en-US" altLang="en-US" sz="18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endParaRPr>
          </a:p>
        </p:txBody>
      </p:sp>
      <p:sp>
        <p:nvSpPr>
          <p:cNvPr id="263180" name="Text Box 26"/>
          <p:cNvSpPr txBox="1">
            <a:spLocks noChangeArrowheads="1"/>
          </p:cNvSpPr>
          <p:nvPr/>
        </p:nvSpPr>
        <p:spPr bwMode="auto">
          <a:xfrm>
            <a:off x="2733675" y="1465263"/>
            <a:ext cx="18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endParaRPr kumimoji="0" lang="en-US" altLang="en-US" sz="1800" b="1"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263181" name="Text Box 38"/>
          <p:cNvSpPr txBox="1">
            <a:spLocks noChangeArrowheads="1"/>
          </p:cNvSpPr>
          <p:nvPr/>
        </p:nvSpPr>
        <p:spPr bwMode="auto">
          <a:xfrm>
            <a:off x="965993" y="554038"/>
            <a:ext cx="277733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282575" indent="-282575"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282575" marR="0" lvl="0" indent="-282575" algn="ctr" defTabSz="457200" rtl="0" eaLnBrk="1" fontAlgn="base" latinLnBrk="0" hangingPunct="1">
              <a:lnSpc>
                <a:spcPct val="100000"/>
              </a:lnSpc>
              <a:spcBef>
                <a:spcPct val="0"/>
              </a:spcBef>
              <a:spcAft>
                <a:spcPct val="0"/>
              </a:spcAft>
              <a:buClrTx/>
              <a:buSzPct val="125000"/>
              <a:buFontTx/>
              <a:buNone/>
              <a:tabLst/>
              <a:defRPr/>
            </a:pPr>
            <a:r>
              <a:rPr kumimoji="0" lang="en-US" altLang="en-US" sz="24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Finding r</a:t>
            </a:r>
            <a:r>
              <a:rPr kumimoji="0" lang="en-US" altLang="en-US" sz="2400" b="1" i="0" u="none" strike="noStrike" kern="1200" cap="none" spc="0" normalizeH="0" baseline="-18000" noProof="0" dirty="0">
                <a:ln>
                  <a:noFill/>
                </a:ln>
                <a:solidFill>
                  <a:srgbClr val="C00000"/>
                </a:solidFill>
                <a:effectLst/>
                <a:uLnTx/>
                <a:uFillTx/>
                <a:latin typeface="Arial" panose="020B0604020202020204" pitchFamily="34" charset="0"/>
                <a:ea typeface="MS PGothic" panose="020B0600070205080204" pitchFamily="34" charset="-128"/>
                <a:cs typeface="+mn-cs"/>
              </a:rPr>
              <a:t>s </a:t>
            </a:r>
            <a:r>
              <a:rPr kumimoji="0" lang="en-US" altLang="en-US" sz="24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 f(</a:t>
            </a:r>
            <a:r>
              <a:rPr kumimoji="0" lang="en-US" alt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S PGothic" panose="020B0600070205080204" pitchFamily="34" charset="-128"/>
                <a:cs typeface="+mn-cs"/>
              </a:rPr>
              <a:t>I</a:t>
            </a:r>
            <a:r>
              <a:rPr kumimoji="0" lang="en-US" altLang="en-US" sz="24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a:t>
            </a:r>
          </a:p>
          <a:p>
            <a:pPr marL="282575" marR="0" lvl="0" indent="-282575" algn="l" defTabSz="457200" rtl="0" eaLnBrk="1" fontAlgn="base" latinLnBrk="0" hangingPunct="1">
              <a:lnSpc>
                <a:spcPct val="100000"/>
              </a:lnSpc>
              <a:spcBef>
                <a:spcPct val="0"/>
              </a:spcBef>
              <a:spcAft>
                <a:spcPct val="0"/>
              </a:spcAft>
              <a:buClrTx/>
              <a:buSzPct val="125000"/>
              <a:buFontTx/>
              <a:buNone/>
              <a:tabLst/>
              <a:defRPr/>
            </a:pPr>
            <a:endParaRPr kumimoji="0" lang="en-US" altLang="en-US" sz="1600" b="1" i="0" u="none" strike="noStrike" kern="1200" cap="none" spc="0" normalizeH="0" baseline="0" noProof="0" dirty="0">
              <a:ln>
                <a:noFill/>
              </a:ln>
              <a:solidFill>
                <a:srgbClr val="FF0000"/>
              </a:solidFill>
              <a:effectLst/>
              <a:uLnTx/>
              <a:uFillTx/>
              <a:latin typeface="Arial" panose="020B0604020202020204" pitchFamily="34" charset="0"/>
              <a:ea typeface="MS PGothic" panose="020B0600070205080204" pitchFamily="34" charset="-128"/>
              <a:cs typeface="+mn-cs"/>
            </a:endParaRPr>
          </a:p>
        </p:txBody>
      </p:sp>
      <p:sp>
        <p:nvSpPr>
          <p:cNvPr id="86056" name="Rectangle 40"/>
          <p:cNvSpPr>
            <a:spLocks noChangeArrowheads="1"/>
          </p:cNvSpPr>
          <p:nvPr/>
        </p:nvSpPr>
        <p:spPr bwMode="auto">
          <a:xfrm>
            <a:off x="628652" y="2476859"/>
            <a:ext cx="3214686"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Pct val="125000"/>
              <a:buFontTx/>
              <a:buChar char="•"/>
              <a:tabLst/>
              <a:defRPr/>
            </a:pPr>
            <a:r>
              <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Assume critical average electric field between the leader tip and the strike object at the time of initiation of upward connecting leader from the object (</a:t>
            </a:r>
            <a:r>
              <a:rPr kumimoji="0" lang="en-US" altLang="en-US" sz="18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200-600 kV/m</a:t>
            </a:r>
            <a:r>
              <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a:t>
            </a:r>
          </a:p>
        </p:txBody>
      </p:sp>
      <p:sp>
        <p:nvSpPr>
          <p:cNvPr id="86057" name="Rectangle 41"/>
          <p:cNvSpPr>
            <a:spLocks noChangeArrowheads="1"/>
          </p:cNvSpPr>
          <p:nvPr/>
        </p:nvSpPr>
        <p:spPr bwMode="auto">
          <a:xfrm>
            <a:off x="676276" y="5261315"/>
            <a:ext cx="314563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Pct val="115000"/>
              <a:buFontTx/>
              <a:buChar char="•"/>
              <a:tabLst/>
              <a:defRPr/>
            </a:pPr>
            <a:r>
              <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Use an empirical </a:t>
            </a:r>
          </a:p>
          <a:p>
            <a:pPr marL="0" marR="0" lvl="0" indent="0" algn="l" defTabSz="457200" rtl="0" eaLnBrk="1" fontAlgn="base" latinLnBrk="0" hangingPunct="1">
              <a:lnSpc>
                <a:spcPct val="100000"/>
              </a:lnSpc>
              <a:spcBef>
                <a:spcPct val="0"/>
              </a:spcBef>
              <a:spcAft>
                <a:spcPct val="0"/>
              </a:spcAft>
              <a:buClrTx/>
              <a:buSzPct val="115000"/>
              <a:buNone/>
              <a:tabLst/>
              <a:defRPr/>
            </a:pPr>
            <a:r>
              <a:rPr lang="en-US" altLang="en-US" sz="1800" dirty="0">
                <a:solidFill>
                  <a:srgbClr val="000000"/>
                </a:solidFill>
                <a:latin typeface="Arial" panose="020B0604020202020204" pitchFamily="34" charset="0"/>
                <a:ea typeface="MS PGothic" panose="020B0600070205080204" pitchFamily="34" charset="-128"/>
              </a:rPr>
              <a:t>      </a:t>
            </a:r>
            <a:r>
              <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relation between </a:t>
            </a:r>
            <a:r>
              <a:rPr kumimoji="0" lang="en-US" altLang="en-US" sz="18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Q and </a:t>
            </a:r>
            <a:r>
              <a:rPr kumimoji="0" lang="en-US" altLang="en-US" sz="1800" b="1" i="0" u="none" strike="noStrike" kern="1200" cap="none" spc="0" normalizeH="0" baseline="0" noProof="0" dirty="0">
                <a:ln>
                  <a:noFill/>
                </a:ln>
                <a:solidFill>
                  <a:srgbClr val="C00000"/>
                </a:solidFill>
                <a:effectLst/>
                <a:uLnTx/>
                <a:uFillTx/>
                <a:latin typeface="Times New Roman" panose="02020603050405020304" pitchFamily="18" charset="0"/>
                <a:ea typeface="MS PGothic" panose="020B0600070205080204" pitchFamily="34" charset="-128"/>
                <a:cs typeface="+mn-cs"/>
              </a:rPr>
              <a:t>I</a:t>
            </a:r>
            <a:r>
              <a:rPr kumimoji="0" lang="en-US" altLang="en-US" sz="18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 </a:t>
            </a:r>
          </a:p>
          <a:p>
            <a:pPr marL="0" marR="0" lvl="0" indent="0" algn="l" defTabSz="457200" rtl="0" eaLnBrk="1" fontAlgn="base" latinLnBrk="0" hangingPunct="1">
              <a:lnSpc>
                <a:spcPct val="100000"/>
              </a:lnSpc>
              <a:spcBef>
                <a:spcPct val="0"/>
              </a:spcBef>
              <a:spcAft>
                <a:spcPct val="0"/>
              </a:spcAft>
              <a:buClrTx/>
              <a:buSzPct val="115000"/>
              <a:buNone/>
              <a:tabLst/>
              <a:defRPr/>
            </a:pPr>
            <a:r>
              <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      to find   </a:t>
            </a:r>
            <a:r>
              <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r</a:t>
            </a:r>
            <a:r>
              <a:rPr kumimoji="0" lang="en-US" altLang="en-US" sz="2000" b="1" i="0" u="none" strike="noStrike" kern="1200" cap="none" spc="0" normalizeH="0" baseline="-18000" noProof="0" dirty="0">
                <a:ln>
                  <a:noFill/>
                </a:ln>
                <a:solidFill>
                  <a:srgbClr val="0000FF"/>
                </a:solidFill>
                <a:effectLst/>
                <a:uLnTx/>
                <a:uFillTx/>
                <a:latin typeface="Arial" panose="020B0604020202020204" pitchFamily="34" charset="0"/>
                <a:ea typeface="MS PGothic" panose="020B0600070205080204" pitchFamily="34" charset="-128"/>
                <a:cs typeface="+mn-cs"/>
              </a:rPr>
              <a:t>s </a:t>
            </a:r>
            <a:r>
              <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 f(</a:t>
            </a:r>
            <a:r>
              <a:rPr kumimoji="0" lang="en-US" altLang="en-US" sz="2000" b="1" i="0" u="none" strike="noStrike" kern="1200" cap="none" spc="0" normalizeH="0" baseline="0" noProof="0" dirty="0">
                <a:ln>
                  <a:noFill/>
                </a:ln>
                <a:solidFill>
                  <a:srgbClr val="0000FF"/>
                </a:solidFill>
                <a:effectLst/>
                <a:uLnTx/>
                <a:uFillTx/>
                <a:latin typeface="Times New Roman" panose="02020603050405020304" pitchFamily="18" charset="0"/>
                <a:ea typeface="MS PGothic" panose="020B0600070205080204" pitchFamily="34" charset="-128"/>
                <a:cs typeface="+mn-cs"/>
              </a:rPr>
              <a:t>I</a:t>
            </a:r>
            <a:r>
              <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 </a:t>
            </a:r>
            <a:endParaRPr kumimoji="0" lang="en-US" altLang="en-US" sz="2000" b="1" i="0" u="none" strike="noStrike" kern="1200" cap="none" spc="0" normalizeH="0" baseline="30000" noProof="0" dirty="0">
              <a:ln>
                <a:noFill/>
              </a:ln>
              <a:solidFill>
                <a:srgbClr val="0000FF"/>
              </a:solidFill>
              <a:effectLst/>
              <a:uLnTx/>
              <a:uFillTx/>
              <a:latin typeface="Arial" panose="020B0604020202020204" pitchFamily="34" charset="0"/>
              <a:ea typeface="MS PGothic" panose="020B0600070205080204" pitchFamily="34" charset="-128"/>
              <a:cs typeface="+mn-cs"/>
            </a:endParaRPr>
          </a:p>
        </p:txBody>
      </p:sp>
      <p:sp>
        <p:nvSpPr>
          <p:cNvPr id="86058" name="Rectangle 42"/>
          <p:cNvSpPr>
            <a:spLocks noChangeArrowheads="1"/>
          </p:cNvSpPr>
          <p:nvPr/>
        </p:nvSpPr>
        <p:spPr bwMode="auto">
          <a:xfrm>
            <a:off x="687389" y="4695588"/>
            <a:ext cx="32639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Pct val="115000"/>
              <a:buFontTx/>
              <a:buChar char="•"/>
              <a:tabLst/>
              <a:defRPr/>
            </a:pPr>
            <a:r>
              <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Find  </a:t>
            </a:r>
            <a:r>
              <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r</a:t>
            </a:r>
            <a:r>
              <a:rPr kumimoji="0" lang="en-US" altLang="en-US" sz="2000" b="1" i="0" u="none" strike="noStrike" kern="1200" cap="none" spc="0" normalizeH="0" baseline="-18000" noProof="0" dirty="0">
                <a:ln>
                  <a:noFill/>
                </a:ln>
                <a:solidFill>
                  <a:srgbClr val="0000FF"/>
                </a:solidFill>
                <a:effectLst/>
                <a:uLnTx/>
                <a:uFillTx/>
                <a:latin typeface="Arial" panose="020B0604020202020204" pitchFamily="34" charset="0"/>
                <a:ea typeface="MS PGothic" panose="020B0600070205080204" pitchFamily="34" charset="-128"/>
                <a:cs typeface="+mn-cs"/>
              </a:rPr>
              <a:t>s </a:t>
            </a:r>
            <a:r>
              <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 f(Q</a:t>
            </a:r>
            <a:r>
              <a:rPr kumimoji="0" lang="en-US" altLang="en-US" sz="20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a:t>
            </a:r>
          </a:p>
        </p:txBody>
      </p:sp>
      <p:sp>
        <p:nvSpPr>
          <p:cNvPr id="86059" name="Rectangle 43"/>
          <p:cNvSpPr>
            <a:spLocks noChangeArrowheads="1"/>
          </p:cNvSpPr>
          <p:nvPr/>
        </p:nvSpPr>
        <p:spPr bwMode="auto">
          <a:xfrm>
            <a:off x="634206" y="1099165"/>
            <a:ext cx="31877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Pct val="125000"/>
              <a:buFontTx/>
              <a:buChar char="•"/>
              <a:tabLst/>
              <a:defRPr/>
            </a:pPr>
            <a:r>
              <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Assume leader geometry, total leader charge </a:t>
            </a:r>
            <a:r>
              <a:rPr kumimoji="0" lang="en-US" altLang="en-US" sz="18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Q</a:t>
            </a:r>
            <a:r>
              <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 and distribution of this charge along the channel.</a:t>
            </a:r>
          </a:p>
        </p:txBody>
      </p:sp>
      <p:grpSp>
        <p:nvGrpSpPr>
          <p:cNvPr id="2" name="Group 49"/>
          <p:cNvGrpSpPr>
            <a:grpSpLocks/>
          </p:cNvGrpSpPr>
          <p:nvPr/>
        </p:nvGrpSpPr>
        <p:grpSpPr bwMode="auto">
          <a:xfrm>
            <a:off x="3956050" y="398463"/>
            <a:ext cx="5330825" cy="4927600"/>
            <a:chOff x="2492" y="251"/>
            <a:chExt cx="3358" cy="3104"/>
          </a:xfrm>
        </p:grpSpPr>
        <p:grpSp>
          <p:nvGrpSpPr>
            <p:cNvPr id="263187" name="Group 45"/>
            <p:cNvGrpSpPr>
              <a:grpSpLocks/>
            </p:cNvGrpSpPr>
            <p:nvPr/>
          </p:nvGrpSpPr>
          <p:grpSpPr bwMode="auto">
            <a:xfrm>
              <a:off x="2492" y="251"/>
              <a:ext cx="3358" cy="3104"/>
              <a:chOff x="2492" y="248"/>
              <a:chExt cx="3358" cy="3104"/>
            </a:xfrm>
          </p:grpSpPr>
          <p:pic>
            <p:nvPicPr>
              <p:cNvPr id="263191"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2" y="296"/>
                <a:ext cx="2928" cy="2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192" name="Line 24"/>
              <p:cNvSpPr>
                <a:spLocks noChangeShapeType="1"/>
              </p:cNvSpPr>
              <p:nvPr/>
            </p:nvSpPr>
            <p:spPr bwMode="auto">
              <a:xfrm flipV="1">
                <a:off x="3788" y="3260"/>
                <a:ext cx="668" cy="1"/>
              </a:xfrm>
              <a:prstGeom prst="line">
                <a:avLst/>
              </a:prstGeom>
              <a:noFill/>
              <a:ln w="19050">
                <a:solidFill>
                  <a:schemeClr val="tx1"/>
                </a:solidFill>
                <a:round/>
                <a:headEnd/>
                <a:tailEnd type="triangle" w="med" len="lg"/>
              </a:ln>
              <a:extLst>
                <a:ext uri="{909E8E84-426E-40DD-AFC4-6F175D3DCCD1}">
                  <a14:hiddenFill xmlns:a14="http://schemas.microsoft.com/office/drawing/2010/main">
                    <a:noFill/>
                  </a14:hiddenFill>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nvGrpSpPr>
              <p:cNvPr id="263193" name="Group 35"/>
              <p:cNvGrpSpPr>
                <a:grpSpLocks/>
              </p:cNvGrpSpPr>
              <p:nvPr/>
            </p:nvGrpSpPr>
            <p:grpSpPr bwMode="auto">
              <a:xfrm>
                <a:off x="2492" y="248"/>
                <a:ext cx="3358" cy="3104"/>
                <a:chOff x="2492" y="248"/>
                <a:chExt cx="3358" cy="3104"/>
              </a:xfrm>
            </p:grpSpPr>
            <p:grpSp>
              <p:nvGrpSpPr>
                <p:cNvPr id="263194" name="Group 33"/>
                <p:cNvGrpSpPr>
                  <a:grpSpLocks/>
                </p:cNvGrpSpPr>
                <p:nvPr/>
              </p:nvGrpSpPr>
              <p:grpSpPr bwMode="auto">
                <a:xfrm>
                  <a:off x="2492" y="248"/>
                  <a:ext cx="3358" cy="3012"/>
                  <a:chOff x="2492" y="248"/>
                  <a:chExt cx="3358" cy="3012"/>
                </a:xfrm>
              </p:grpSpPr>
              <p:sp>
                <p:nvSpPr>
                  <p:cNvPr id="263196" name="Text Box 22"/>
                  <p:cNvSpPr txBox="1">
                    <a:spLocks noChangeArrowheads="1"/>
                  </p:cNvSpPr>
                  <p:nvPr/>
                </p:nvSpPr>
                <p:spPr bwMode="auto">
                  <a:xfrm rot="-5400000">
                    <a:off x="2472" y="1367"/>
                    <a:ext cx="251"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Q</a:t>
                    </a:r>
                  </a:p>
                </p:txBody>
              </p:sp>
              <p:sp>
                <p:nvSpPr>
                  <p:cNvPr id="263197" name="Line 23"/>
                  <p:cNvSpPr>
                    <a:spLocks noChangeShapeType="1"/>
                  </p:cNvSpPr>
                  <p:nvPr/>
                </p:nvSpPr>
                <p:spPr bwMode="auto">
                  <a:xfrm flipV="1">
                    <a:off x="2593" y="1586"/>
                    <a:ext cx="0" cy="957"/>
                  </a:xfrm>
                  <a:prstGeom prst="line">
                    <a:avLst/>
                  </a:prstGeom>
                  <a:noFill/>
                  <a:ln w="19050">
                    <a:solidFill>
                      <a:schemeClr val="tx1"/>
                    </a:solidFill>
                    <a:round/>
                    <a:headEnd/>
                    <a:tailEnd type="triangle" w="med" len="lg"/>
                  </a:ln>
                  <a:extLst>
                    <a:ext uri="{909E8E84-426E-40DD-AFC4-6F175D3DCCD1}">
                      <a14:hiddenFill xmlns:a14="http://schemas.microsoft.com/office/drawing/2010/main">
                        <a:noFill/>
                      </a14:hiddenFill>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3198" name="Text Box 25"/>
                  <p:cNvSpPr txBox="1">
                    <a:spLocks noChangeArrowheads="1"/>
                  </p:cNvSpPr>
                  <p:nvPr/>
                </p:nvSpPr>
                <p:spPr bwMode="auto">
                  <a:xfrm>
                    <a:off x="2641" y="2925"/>
                    <a:ext cx="31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10</a:t>
                    </a:r>
                    <a:r>
                      <a:rPr kumimoji="0" lang="en-US" altLang="en-US" sz="1600" b="1" i="0" u="none" strike="noStrike" kern="1200" cap="none" spc="0" normalizeH="0" baseline="34000" noProof="0">
                        <a:ln>
                          <a:noFill/>
                        </a:ln>
                        <a:solidFill>
                          <a:srgbClr val="000000"/>
                        </a:solidFill>
                        <a:effectLst/>
                        <a:uLnTx/>
                        <a:uFillTx/>
                        <a:latin typeface="Arial" panose="020B0604020202020204" pitchFamily="34" charset="0"/>
                        <a:ea typeface="MS PGothic" panose="020B0600070205080204" pitchFamily="34" charset="-128"/>
                        <a:cs typeface="+mn-cs"/>
                      </a:rPr>
                      <a:t>-</a:t>
                    </a:r>
                    <a:r>
                      <a:rPr kumimoji="0" lang="en-US" altLang="en-US" sz="1600" b="1" i="0" u="none" strike="noStrike" kern="1200" cap="none" spc="0" normalizeH="0" baseline="30000" noProof="0">
                        <a:ln>
                          <a:noFill/>
                        </a:ln>
                        <a:solidFill>
                          <a:srgbClr val="000000"/>
                        </a:solidFill>
                        <a:effectLst/>
                        <a:uLnTx/>
                        <a:uFillTx/>
                        <a:latin typeface="Arial" panose="020B0604020202020204" pitchFamily="34" charset="0"/>
                        <a:ea typeface="MS PGothic" panose="020B0600070205080204" pitchFamily="34" charset="-128"/>
                        <a:cs typeface="+mn-cs"/>
                      </a:rPr>
                      <a:t>1</a:t>
                    </a:r>
                  </a:p>
                </p:txBody>
              </p:sp>
              <p:sp>
                <p:nvSpPr>
                  <p:cNvPr id="263199" name="Text Box 27"/>
                  <p:cNvSpPr txBox="1">
                    <a:spLocks noChangeArrowheads="1"/>
                  </p:cNvSpPr>
                  <p:nvPr/>
                </p:nvSpPr>
                <p:spPr bwMode="auto">
                  <a:xfrm>
                    <a:off x="2612" y="2076"/>
                    <a:ext cx="28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10</a:t>
                    </a:r>
                    <a:r>
                      <a:rPr kumimoji="0" lang="en-US" altLang="en-US" sz="1600" b="1" i="0" u="none" strike="noStrike" kern="1200" cap="none" spc="0" normalizeH="0" baseline="30000" noProof="0">
                        <a:ln>
                          <a:noFill/>
                        </a:ln>
                        <a:solidFill>
                          <a:srgbClr val="000000"/>
                        </a:solidFill>
                        <a:effectLst/>
                        <a:uLnTx/>
                        <a:uFillTx/>
                        <a:latin typeface="Arial" panose="020B0604020202020204" pitchFamily="34" charset="0"/>
                        <a:ea typeface="MS PGothic" panose="020B0600070205080204" pitchFamily="34" charset="-128"/>
                        <a:cs typeface="+mn-cs"/>
                      </a:rPr>
                      <a:t>0</a:t>
                    </a:r>
                  </a:p>
                </p:txBody>
              </p:sp>
              <p:sp>
                <p:nvSpPr>
                  <p:cNvPr id="263200" name="Text Box 28"/>
                  <p:cNvSpPr txBox="1">
                    <a:spLocks noChangeArrowheads="1"/>
                  </p:cNvSpPr>
                  <p:nvPr/>
                </p:nvSpPr>
                <p:spPr bwMode="auto">
                  <a:xfrm>
                    <a:off x="2593" y="1156"/>
                    <a:ext cx="28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10</a:t>
                    </a:r>
                    <a:r>
                      <a:rPr kumimoji="0" lang="en-US" altLang="en-US" sz="1600" b="1" i="0" u="none" strike="noStrike" kern="1200" cap="none" spc="0" normalizeH="0" baseline="30000" noProof="0">
                        <a:ln>
                          <a:noFill/>
                        </a:ln>
                        <a:solidFill>
                          <a:srgbClr val="000000"/>
                        </a:solidFill>
                        <a:effectLst/>
                        <a:uLnTx/>
                        <a:uFillTx/>
                        <a:latin typeface="Arial" panose="020B0604020202020204" pitchFamily="34" charset="0"/>
                        <a:ea typeface="MS PGothic" panose="020B0600070205080204" pitchFamily="34" charset="-128"/>
                        <a:cs typeface="+mn-cs"/>
                      </a:rPr>
                      <a:t>1</a:t>
                    </a:r>
                  </a:p>
                </p:txBody>
              </p:sp>
              <p:sp>
                <p:nvSpPr>
                  <p:cNvPr id="263201" name="Text Box 29"/>
                  <p:cNvSpPr txBox="1">
                    <a:spLocks noChangeArrowheads="1"/>
                  </p:cNvSpPr>
                  <p:nvPr/>
                </p:nvSpPr>
                <p:spPr bwMode="auto">
                  <a:xfrm>
                    <a:off x="2563" y="248"/>
                    <a:ext cx="32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10</a:t>
                    </a:r>
                    <a:r>
                      <a:rPr kumimoji="0" lang="en-US" altLang="en-US" sz="1600" b="1" i="0" u="none" strike="noStrike" kern="1200" cap="none" spc="0" normalizeH="0" baseline="30000" noProof="0">
                        <a:ln>
                          <a:noFill/>
                        </a:ln>
                        <a:solidFill>
                          <a:srgbClr val="000000"/>
                        </a:solidFill>
                        <a:effectLst/>
                        <a:uLnTx/>
                        <a:uFillTx/>
                        <a:latin typeface="Arial" panose="020B0604020202020204" pitchFamily="34" charset="0"/>
                        <a:ea typeface="MS PGothic" panose="020B0600070205080204" pitchFamily="34" charset="-128"/>
                        <a:cs typeface="+mn-cs"/>
                      </a:rPr>
                      <a:t>2</a:t>
                    </a:r>
                  </a:p>
                </p:txBody>
              </p:sp>
              <p:sp>
                <p:nvSpPr>
                  <p:cNvPr id="263202" name="Text Box 30"/>
                  <p:cNvSpPr txBox="1">
                    <a:spLocks noChangeArrowheads="1"/>
                  </p:cNvSpPr>
                  <p:nvPr/>
                </p:nvSpPr>
                <p:spPr bwMode="auto">
                  <a:xfrm>
                    <a:off x="2784" y="3068"/>
                    <a:ext cx="28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10</a:t>
                    </a:r>
                    <a:r>
                      <a:rPr kumimoji="0" lang="en-US" altLang="en-US" sz="1600" b="1" i="0" u="none" strike="noStrike" kern="1200" cap="none" spc="0" normalizeH="0" baseline="30000" noProof="0">
                        <a:ln>
                          <a:noFill/>
                        </a:ln>
                        <a:solidFill>
                          <a:srgbClr val="000000"/>
                        </a:solidFill>
                        <a:effectLst/>
                        <a:uLnTx/>
                        <a:uFillTx/>
                        <a:latin typeface="Arial" panose="020B0604020202020204" pitchFamily="34" charset="0"/>
                        <a:ea typeface="MS PGothic" panose="020B0600070205080204" pitchFamily="34" charset="-128"/>
                        <a:cs typeface="+mn-cs"/>
                      </a:rPr>
                      <a:t>0</a:t>
                    </a:r>
                  </a:p>
                </p:txBody>
              </p:sp>
              <p:sp>
                <p:nvSpPr>
                  <p:cNvPr id="263203" name="Text Box 31"/>
                  <p:cNvSpPr txBox="1">
                    <a:spLocks noChangeArrowheads="1"/>
                  </p:cNvSpPr>
                  <p:nvPr/>
                </p:nvSpPr>
                <p:spPr bwMode="auto">
                  <a:xfrm>
                    <a:off x="4171" y="3068"/>
                    <a:ext cx="28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10</a:t>
                    </a:r>
                    <a:r>
                      <a:rPr kumimoji="0" lang="en-US" altLang="en-US" sz="1600" b="1" i="0" u="none" strike="noStrike" kern="1200" cap="none" spc="0" normalizeH="0" baseline="30000" noProof="0">
                        <a:ln>
                          <a:noFill/>
                        </a:ln>
                        <a:solidFill>
                          <a:srgbClr val="000000"/>
                        </a:solidFill>
                        <a:effectLst/>
                        <a:uLnTx/>
                        <a:uFillTx/>
                        <a:latin typeface="Arial" panose="020B0604020202020204" pitchFamily="34" charset="0"/>
                        <a:ea typeface="MS PGothic" panose="020B0600070205080204" pitchFamily="34" charset="-128"/>
                        <a:cs typeface="+mn-cs"/>
                      </a:rPr>
                      <a:t>1</a:t>
                    </a:r>
                  </a:p>
                </p:txBody>
              </p:sp>
              <p:sp>
                <p:nvSpPr>
                  <p:cNvPr id="263204" name="Text Box 32"/>
                  <p:cNvSpPr txBox="1">
                    <a:spLocks noChangeArrowheads="1"/>
                  </p:cNvSpPr>
                  <p:nvPr/>
                </p:nvSpPr>
                <p:spPr bwMode="auto">
                  <a:xfrm>
                    <a:off x="5521" y="3062"/>
                    <a:ext cx="32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10</a:t>
                    </a:r>
                    <a:r>
                      <a:rPr kumimoji="0" lang="en-US" altLang="en-US" sz="1600" b="1" i="0" u="none" strike="noStrike" kern="1200" cap="none" spc="0" normalizeH="0" baseline="30000" noProof="0">
                        <a:ln>
                          <a:noFill/>
                        </a:ln>
                        <a:solidFill>
                          <a:srgbClr val="000000"/>
                        </a:solidFill>
                        <a:effectLst/>
                        <a:uLnTx/>
                        <a:uFillTx/>
                        <a:latin typeface="Arial" panose="020B0604020202020204" pitchFamily="34" charset="0"/>
                        <a:ea typeface="MS PGothic" panose="020B0600070205080204" pitchFamily="34" charset="-128"/>
                        <a:cs typeface="+mn-cs"/>
                      </a:rPr>
                      <a:t>2</a:t>
                    </a:r>
                  </a:p>
                </p:txBody>
              </p:sp>
            </p:grpSp>
            <p:sp>
              <p:nvSpPr>
                <p:cNvPr id="263195" name="Text Box 34"/>
                <p:cNvSpPr txBox="1">
                  <a:spLocks noChangeArrowheads="1"/>
                </p:cNvSpPr>
                <p:nvPr/>
              </p:nvSpPr>
              <p:spPr bwMode="auto">
                <a:xfrm>
                  <a:off x="4446" y="3140"/>
                  <a:ext cx="166"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I</a:t>
                  </a:r>
                </a:p>
              </p:txBody>
            </p:sp>
          </p:grpSp>
        </p:grpSp>
        <p:sp>
          <p:nvSpPr>
            <p:cNvPr id="263188" name="Text Box 36"/>
            <p:cNvSpPr txBox="1">
              <a:spLocks noChangeArrowheads="1"/>
            </p:cNvSpPr>
            <p:nvPr/>
          </p:nvSpPr>
          <p:spPr bwMode="auto">
            <a:xfrm>
              <a:off x="2982" y="2017"/>
              <a:ext cx="998" cy="46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I</a:t>
              </a:r>
              <a:r>
                <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 </a:t>
              </a: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peak/ Q impulse</a:t>
              </a:r>
            </a:p>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neg. first strokes </a:t>
              </a:r>
            </a:p>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n=89 </a:t>
              </a:r>
              <a:endParaRPr kumimoji="0" lang="en-US" altLang="en-US" sz="1400" b="0" i="0" u="none" strike="noStrike" kern="1200" cap="none" spc="0" normalizeH="0" baseline="3000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263189" name="Rectangle 39"/>
            <p:cNvSpPr>
              <a:spLocks noChangeArrowheads="1"/>
            </p:cNvSpPr>
            <p:nvPr/>
          </p:nvSpPr>
          <p:spPr bwMode="auto">
            <a:xfrm>
              <a:off x="3059" y="678"/>
              <a:ext cx="818" cy="231"/>
            </a:xfrm>
            <a:prstGeom prst="rect">
              <a:avLst/>
            </a:prstGeom>
            <a:solidFill>
              <a:srgbClr val="FFFF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Times New Roman" panose="02020603050405020304" pitchFamily="18" charset="0"/>
                  <a:ea typeface="MS PGothic" panose="020B0600070205080204" pitchFamily="34" charset="-128"/>
                  <a:cs typeface="+mn-cs"/>
                </a:rPr>
                <a:t>I</a:t>
              </a:r>
              <a:r>
                <a:rPr kumimoji="0" lang="en-US" altLang="en-US" sz="1600" b="0" i="0" u="none" strike="noStrike" kern="1200" cap="none" spc="0" normalizeH="0" baseline="0" noProof="0">
                  <a:ln>
                    <a:noFill/>
                  </a:ln>
                  <a:solidFill>
                    <a:srgbClr val="0000FF"/>
                  </a:solidFill>
                  <a:effectLst/>
                  <a:uLnTx/>
                  <a:uFillTx/>
                  <a:latin typeface="Arial" panose="020B0604020202020204" pitchFamily="34" charset="0"/>
                  <a:ea typeface="MS PGothic" panose="020B0600070205080204" pitchFamily="34" charset="-128"/>
                  <a:cs typeface="+mn-cs"/>
                </a:rPr>
                <a:t> = 10.6 Q</a:t>
              </a:r>
              <a:r>
                <a:rPr kumimoji="0" lang="en-US" altLang="en-US" sz="1600" b="0" i="0" u="none" strike="noStrike" kern="1200" cap="none" spc="0" normalizeH="0" baseline="38000" noProof="0">
                  <a:ln>
                    <a:noFill/>
                  </a:ln>
                  <a:solidFill>
                    <a:srgbClr val="0000FF"/>
                  </a:solidFill>
                  <a:effectLst/>
                  <a:uLnTx/>
                  <a:uFillTx/>
                  <a:latin typeface="Arial" panose="020B0604020202020204" pitchFamily="34" charset="0"/>
                  <a:ea typeface="MS PGothic" panose="020B0600070205080204" pitchFamily="34" charset="-128"/>
                  <a:cs typeface="+mn-cs"/>
                </a:rPr>
                <a:t>0.7</a:t>
              </a:r>
            </a:p>
          </p:txBody>
        </p:sp>
        <p:sp>
          <p:nvSpPr>
            <p:cNvPr id="263190" name="Text Box 48"/>
            <p:cNvSpPr txBox="1">
              <a:spLocks noChangeArrowheads="1"/>
            </p:cNvSpPr>
            <p:nvPr/>
          </p:nvSpPr>
          <p:spPr bwMode="auto">
            <a:xfrm>
              <a:off x="3071" y="960"/>
              <a:ext cx="813" cy="3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FF"/>
                  </a:solidFill>
                  <a:effectLst/>
                  <a:uLnTx/>
                  <a:uFillTx/>
                  <a:latin typeface="Arial" panose="020B0604020202020204" pitchFamily="34" charset="0"/>
                  <a:ea typeface="MS PGothic" panose="020B0600070205080204" pitchFamily="34" charset="-128"/>
                  <a:cs typeface="+mn-cs"/>
                </a:rPr>
                <a:t>For Q = 5 C</a:t>
              </a:r>
            </a:p>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700" b="0" i="0" u="none" strike="noStrike" kern="1200" cap="none" spc="0" normalizeH="0" baseline="0" noProof="0">
                  <a:ln>
                    <a:noFill/>
                  </a:ln>
                  <a:solidFill>
                    <a:srgbClr val="0000FF"/>
                  </a:solidFill>
                  <a:effectLst/>
                  <a:uLnTx/>
                  <a:uFillTx/>
                  <a:latin typeface="Times New Roman" panose="02020603050405020304" pitchFamily="18" charset="0"/>
                  <a:ea typeface="MS PGothic" panose="020B0600070205080204" pitchFamily="34" charset="-128"/>
                  <a:cs typeface="+mn-cs"/>
                </a:rPr>
                <a:t>I</a:t>
              </a:r>
              <a:r>
                <a:rPr kumimoji="0" lang="en-US" altLang="en-US" sz="1600" b="0" i="0" u="none" strike="noStrike" kern="1200" cap="none" spc="0" normalizeH="0" baseline="0" noProof="0">
                  <a:ln>
                    <a:noFill/>
                  </a:ln>
                  <a:solidFill>
                    <a:srgbClr val="0000FF"/>
                  </a:solidFill>
                  <a:effectLst/>
                  <a:uLnTx/>
                  <a:uFillTx/>
                  <a:latin typeface="Arial" panose="020B0604020202020204" pitchFamily="34" charset="0"/>
                  <a:ea typeface="MS PGothic" panose="020B0600070205080204" pitchFamily="34" charset="-128"/>
                  <a:cs typeface="+mn-cs"/>
                </a:rPr>
                <a:t> = 33 kA</a:t>
              </a:r>
            </a:p>
          </p:txBody>
        </p:sp>
      </p:grpSp>
      <p:cxnSp>
        <p:nvCxnSpPr>
          <p:cNvPr id="37" name="Straight Arrow Connector 36">
            <a:extLst>
              <a:ext uri="{FF2B5EF4-FFF2-40B4-BE49-F238E27FC236}">
                <a16:creationId xmlns:a16="http://schemas.microsoft.com/office/drawing/2014/main" id="{BFFDD87C-5091-4412-A0CA-999C42A71B00}"/>
              </a:ext>
            </a:extLst>
          </p:cNvPr>
          <p:cNvCxnSpPr>
            <a:cxnSpLocks/>
          </p:cNvCxnSpPr>
          <p:nvPr/>
        </p:nvCxnSpPr>
        <p:spPr>
          <a:xfrm flipV="1">
            <a:off x="3743326" y="3855244"/>
            <a:ext cx="847725" cy="1783556"/>
          </a:xfrm>
          <a:prstGeom prst="straightConnector1">
            <a:avLst/>
          </a:prstGeom>
          <a:noFill/>
          <a:ln w="38100" cap="flat" cmpd="sng" algn="ctr">
            <a:solidFill>
              <a:srgbClr val="C00000"/>
            </a:solidFill>
            <a:prstDash val="solid"/>
            <a:miter lim="800000"/>
            <a:tailEnd type="triangle"/>
          </a:ln>
          <a:effectLst/>
        </p:spPr>
      </p:cxnSp>
    </p:spTree>
    <p:extLst>
      <p:ext uri="{BB962C8B-B14F-4D97-AF65-F5344CB8AC3E}">
        <p14:creationId xmlns:p14="http://schemas.microsoft.com/office/powerpoint/2010/main" val="5185393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6059"/>
                                        </p:tgtEl>
                                        <p:attrNameLst>
                                          <p:attrName>style.visibility</p:attrName>
                                        </p:attrNameLst>
                                      </p:cBhvr>
                                      <p:to>
                                        <p:strVal val="visible"/>
                                      </p:to>
                                    </p:set>
                                    <p:animEffect transition="in" filter="blinds(horizontal)">
                                      <p:cBhvr>
                                        <p:cTn id="7" dur="500"/>
                                        <p:tgtEl>
                                          <p:spTgt spid="8605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6056"/>
                                        </p:tgtEl>
                                        <p:attrNameLst>
                                          <p:attrName>style.visibility</p:attrName>
                                        </p:attrNameLst>
                                      </p:cBhvr>
                                      <p:to>
                                        <p:strVal val="visible"/>
                                      </p:to>
                                    </p:set>
                                    <p:animEffect transition="in" filter="checkerboard(across)">
                                      <p:cBhvr>
                                        <p:cTn id="12" dur="500"/>
                                        <p:tgtEl>
                                          <p:spTgt spid="860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6058"/>
                                        </p:tgtEl>
                                        <p:attrNameLst>
                                          <p:attrName>style.visibility</p:attrName>
                                        </p:attrNameLst>
                                      </p:cBhvr>
                                      <p:to>
                                        <p:strVal val="visible"/>
                                      </p:to>
                                    </p:set>
                                    <p:animEffect transition="in" filter="box(in)">
                                      <p:cBhvr>
                                        <p:cTn id="17" dur="500"/>
                                        <p:tgtEl>
                                          <p:spTgt spid="8605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86057"/>
                                        </p:tgtEl>
                                        <p:attrNameLst>
                                          <p:attrName>style.visibility</p:attrName>
                                        </p:attrNameLst>
                                      </p:cBhvr>
                                      <p:to>
                                        <p:strVal val="visible"/>
                                      </p:to>
                                    </p:set>
                                    <p:animEffect transition="in" filter="diamond(in)">
                                      <p:cBhvr>
                                        <p:cTn id="22" dur="500"/>
                                        <p:tgtEl>
                                          <p:spTgt spid="8605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heckerboard(across)">
                                      <p:cBhvr>
                                        <p:cTn id="27" dur="500"/>
                                        <p:tgtEl>
                                          <p:spTgt spid="2"/>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86033"/>
                                        </p:tgtEl>
                                        <p:attrNameLst>
                                          <p:attrName>style.visibility</p:attrName>
                                        </p:attrNameLst>
                                      </p:cBhvr>
                                      <p:to>
                                        <p:strVal val="visible"/>
                                      </p:to>
                                    </p:set>
                                    <p:animEffect transition="in" filter="randombar(horizontal)">
                                      <p:cBhvr>
                                        <p:cTn id="30" dur="500"/>
                                        <p:tgtEl>
                                          <p:spTgt spid="86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33" grpId="0"/>
      <p:bldP spid="86056" grpId="0"/>
      <p:bldP spid="86057" grpId="0"/>
      <p:bldP spid="86058" grpId="0"/>
      <p:bldP spid="8605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4194" name="Picture 2"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4195"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4196"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4197"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1"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264198"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1"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pic>
        <p:nvPicPr>
          <p:cNvPr id="264199" name="Picture 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4200" name="Line 8"/>
          <p:cNvSpPr>
            <a:spLocks noChangeShapeType="1"/>
          </p:cNvSpPr>
          <p:nvPr/>
        </p:nvSpPr>
        <p:spPr bwMode="auto">
          <a:xfrm>
            <a:off x="1066800" y="3937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4201" name="Rectangle 9"/>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D66B6283-4CE0-4D73-9327-212E03DE7CDC}"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25</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endParaRPr>
          </a:p>
        </p:txBody>
      </p:sp>
      <p:sp>
        <p:nvSpPr>
          <p:cNvPr id="264202" name="Text Box 15"/>
          <p:cNvSpPr txBox="1">
            <a:spLocks noChangeArrowheads="1"/>
          </p:cNvSpPr>
          <p:nvPr/>
        </p:nvSpPr>
        <p:spPr bwMode="auto">
          <a:xfrm>
            <a:off x="1004888" y="38100"/>
            <a:ext cx="39560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3333CC"/>
                </a:solidFill>
                <a:effectLst/>
                <a:uLnTx/>
                <a:uFillTx/>
                <a:latin typeface="Arial" panose="020B0604020202020204" pitchFamily="34" charset="0"/>
                <a:ea typeface="MS PGothic" panose="020B0600070205080204" pitchFamily="34" charset="-128"/>
                <a:cs typeface="+mn-cs"/>
              </a:rPr>
              <a:t>    Electrogeometrical Model (EGM)</a:t>
            </a:r>
          </a:p>
          <a:p>
            <a:pPr marL="342900" marR="0" lvl="0" indent="-342900" algn="l" defTabSz="457200" rtl="0" eaLnBrk="1" fontAlgn="base" latinLnBrk="0" hangingPunct="1">
              <a:lnSpc>
                <a:spcPct val="100000"/>
              </a:lnSpc>
              <a:spcBef>
                <a:spcPct val="0"/>
              </a:spcBef>
              <a:spcAft>
                <a:spcPct val="0"/>
              </a:spcAft>
              <a:buClrTx/>
              <a:buSzTx/>
              <a:buFontTx/>
              <a:buNone/>
              <a:tabLst/>
              <a:defRPr/>
            </a:pPr>
            <a:endParaRPr kumimoji="0" lang="en-US" altLang="en-US" sz="1800" b="1" i="0" u="none" strike="noStrike" kern="1200" cap="none" spc="0" normalizeH="0" baseline="0" noProof="0">
              <a:ln>
                <a:noFill/>
              </a:ln>
              <a:solidFill>
                <a:srgbClr val="0000FF"/>
              </a:solidFill>
              <a:effectLst/>
              <a:uLnTx/>
              <a:uFillTx/>
              <a:latin typeface="Arial" panose="020B0604020202020204" pitchFamily="34" charset="0"/>
              <a:ea typeface="MS PGothic" panose="020B0600070205080204" pitchFamily="34" charset="-128"/>
              <a:cs typeface="+mn-cs"/>
            </a:endParaRPr>
          </a:p>
        </p:txBody>
      </p:sp>
      <p:sp>
        <p:nvSpPr>
          <p:cNvPr id="264203" name="Rectangle 16"/>
          <p:cNvSpPr>
            <a:spLocks noChangeArrowheads="1"/>
          </p:cNvSpPr>
          <p:nvPr/>
        </p:nvSpPr>
        <p:spPr bwMode="auto">
          <a:xfrm>
            <a:off x="4648200" y="6161088"/>
            <a:ext cx="76200" cy="76200"/>
          </a:xfrm>
          <a:prstGeom prst="rect">
            <a:avLst/>
          </a:prstGeom>
          <a:solidFill>
            <a:srgbClr val="FF0000"/>
          </a:solidFill>
          <a:ln w="15875" algn="ctr">
            <a:solidFill>
              <a:schemeClr val="tx1"/>
            </a:solidFill>
            <a:miter lim="800000"/>
            <a:headEnd/>
            <a:tailEnd/>
          </a:ln>
        </p:spPr>
        <p:txBody>
          <a:bodyPr anchor="ctr">
            <a:spAutoFit/>
          </a:bodyP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1"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264204" name="Text Box 23"/>
          <p:cNvSpPr txBox="1">
            <a:spLocks noChangeArrowheads="1"/>
          </p:cNvSpPr>
          <p:nvPr/>
        </p:nvSpPr>
        <p:spPr bwMode="auto">
          <a:xfrm>
            <a:off x="6165850" y="2214563"/>
            <a:ext cx="25209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r</a:t>
            </a:r>
            <a:r>
              <a:rPr kumimoji="0" lang="en-US" altLang="en-US" sz="2400" b="1" i="0" u="none" strike="noStrike" kern="1200" cap="none" spc="0" normalizeH="0" baseline="-18000" noProof="0" dirty="0">
                <a:ln>
                  <a:noFill/>
                </a:ln>
                <a:solidFill>
                  <a:srgbClr val="0000FF"/>
                </a:solidFill>
                <a:effectLst/>
                <a:uLnTx/>
                <a:uFillTx/>
                <a:latin typeface="Arial" panose="020B0604020202020204" pitchFamily="34" charset="0"/>
                <a:ea typeface="MS PGothic" panose="020B0600070205080204" pitchFamily="34" charset="-128"/>
                <a:cs typeface="+mn-cs"/>
              </a:rPr>
              <a:t>s </a:t>
            </a:r>
            <a:r>
              <a:rPr kumimoji="0" lang="en-US" altLang="en-US" sz="24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 10 </a:t>
            </a:r>
            <a:r>
              <a:rPr kumimoji="0" lang="en-US" altLang="en-US" sz="2400" b="1" i="0" u="none" strike="noStrike" kern="1200" cap="none" spc="0" normalizeH="0" baseline="0" noProof="0" dirty="0">
                <a:ln>
                  <a:noFill/>
                </a:ln>
                <a:solidFill>
                  <a:srgbClr val="0000FF"/>
                </a:solidFill>
                <a:effectLst/>
                <a:uLnTx/>
                <a:uFillTx/>
                <a:latin typeface="Times New Roman" panose="02020603050405020304" pitchFamily="18" charset="0"/>
                <a:ea typeface="MS PGothic" panose="020B0600070205080204" pitchFamily="34" charset="-128"/>
                <a:cs typeface="+mn-cs"/>
              </a:rPr>
              <a:t>I</a:t>
            </a:r>
            <a:r>
              <a:rPr kumimoji="0" lang="en-US" altLang="en-US" sz="2400" b="1" i="0" u="none" strike="noStrike" kern="1200" cap="none" spc="0" normalizeH="0" baseline="42000" noProof="0" dirty="0">
                <a:ln>
                  <a:noFill/>
                </a:ln>
                <a:solidFill>
                  <a:srgbClr val="0000FF"/>
                </a:solidFill>
                <a:effectLst/>
                <a:uLnTx/>
                <a:uFillTx/>
                <a:latin typeface="Arial" panose="020B0604020202020204" pitchFamily="34" charset="0"/>
                <a:ea typeface="MS PGothic" panose="020B0600070205080204" pitchFamily="34" charset="-128"/>
                <a:cs typeface="+mn-cs"/>
              </a:rPr>
              <a:t>0.65</a:t>
            </a:r>
            <a:r>
              <a:rPr kumimoji="0" lang="en-US" altLang="en-US" sz="24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 m where </a:t>
            </a:r>
            <a:r>
              <a:rPr kumimoji="0" lang="en-US" altLang="en-US" sz="2400" b="0" i="0" u="none" strike="noStrike" kern="1200" cap="none" spc="0" normalizeH="0" baseline="0" noProof="0" dirty="0">
                <a:ln>
                  <a:noFill/>
                </a:ln>
                <a:solidFill>
                  <a:srgbClr val="0000FF"/>
                </a:solidFill>
                <a:effectLst/>
                <a:uLnTx/>
                <a:uFillTx/>
                <a:latin typeface="Times New Roman" panose="02020603050405020304" pitchFamily="18" charset="0"/>
                <a:ea typeface="MS PGothic" panose="020B0600070205080204" pitchFamily="34" charset="-128"/>
                <a:cs typeface="+mn-cs"/>
              </a:rPr>
              <a:t>I</a:t>
            </a:r>
            <a:r>
              <a:rPr kumimoji="0" lang="en-US" altLang="en-US" sz="24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 is in kA</a:t>
            </a:r>
            <a:r>
              <a:rPr kumimoji="0" lang="en-US" altLang="en-US" sz="2400" b="0" i="0" u="none" strike="noStrike" kern="1200" cap="none" spc="0" normalizeH="0" baseline="0" noProof="0" dirty="0">
                <a:ln>
                  <a:noFill/>
                </a:ln>
                <a:solidFill>
                  <a:srgbClr val="6600FF"/>
                </a:solidFill>
                <a:effectLst/>
                <a:uLnTx/>
                <a:uFillTx/>
                <a:latin typeface="Arial" panose="020B0604020202020204" pitchFamily="34" charset="0"/>
                <a:ea typeface="MS PGothic" panose="020B0600070205080204" pitchFamily="34" charset="-128"/>
                <a:cs typeface="+mn-cs"/>
              </a:rPr>
              <a:t> </a:t>
            </a:r>
          </a:p>
        </p:txBody>
      </p:sp>
      <p:grpSp>
        <p:nvGrpSpPr>
          <p:cNvPr id="264205" name="Group 35"/>
          <p:cNvGrpSpPr>
            <a:grpSpLocks/>
          </p:cNvGrpSpPr>
          <p:nvPr/>
        </p:nvGrpSpPr>
        <p:grpSpPr bwMode="auto">
          <a:xfrm>
            <a:off x="1247775" y="407988"/>
            <a:ext cx="4579938" cy="5256212"/>
            <a:chOff x="1637" y="248"/>
            <a:chExt cx="2907" cy="3346"/>
          </a:xfrm>
        </p:grpSpPr>
        <p:pic>
          <p:nvPicPr>
            <p:cNvPr id="264228" name="Picture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7" y="248"/>
              <a:ext cx="2907" cy="3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4229" name="Text Box 28"/>
            <p:cNvSpPr txBox="1">
              <a:spLocks noChangeArrowheads="1"/>
            </p:cNvSpPr>
            <p:nvPr/>
          </p:nvSpPr>
          <p:spPr bwMode="auto">
            <a:xfrm>
              <a:off x="3579" y="612"/>
              <a:ext cx="192"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0000FF"/>
                  </a:solidFill>
                  <a:effectLst/>
                  <a:uLnTx/>
                  <a:uFillTx/>
                  <a:latin typeface="Arial" panose="020B0604020202020204" pitchFamily="34" charset="0"/>
                  <a:ea typeface="MS PGothic" panose="020B0600070205080204" pitchFamily="34" charset="-128"/>
                  <a:cs typeface="+mn-cs"/>
                </a:rPr>
                <a:t>4</a:t>
              </a:r>
            </a:p>
          </p:txBody>
        </p:sp>
        <p:sp>
          <p:nvSpPr>
            <p:cNvPr id="264230" name="Text Box 29"/>
            <p:cNvSpPr txBox="1">
              <a:spLocks noChangeArrowheads="1"/>
            </p:cNvSpPr>
            <p:nvPr/>
          </p:nvSpPr>
          <p:spPr bwMode="auto">
            <a:xfrm>
              <a:off x="4275" y="1473"/>
              <a:ext cx="183"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0000FF"/>
                  </a:solidFill>
                  <a:effectLst/>
                  <a:uLnTx/>
                  <a:uFillTx/>
                  <a:latin typeface="Arial" panose="020B0604020202020204" pitchFamily="34" charset="0"/>
                  <a:ea typeface="MS PGothic" panose="020B0600070205080204" pitchFamily="34" charset="-128"/>
                  <a:cs typeface="+mn-cs"/>
                </a:rPr>
                <a:t>3</a:t>
              </a:r>
            </a:p>
          </p:txBody>
        </p:sp>
        <p:sp>
          <p:nvSpPr>
            <p:cNvPr id="264231" name="Text Box 30"/>
            <p:cNvSpPr txBox="1">
              <a:spLocks noChangeArrowheads="1"/>
            </p:cNvSpPr>
            <p:nvPr/>
          </p:nvSpPr>
          <p:spPr bwMode="auto">
            <a:xfrm>
              <a:off x="4227" y="2149"/>
              <a:ext cx="183"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0000FF"/>
                  </a:solidFill>
                  <a:effectLst/>
                  <a:uLnTx/>
                  <a:uFillTx/>
                  <a:latin typeface="Arial" panose="020B0604020202020204" pitchFamily="34" charset="0"/>
                  <a:ea typeface="MS PGothic" panose="020B0600070205080204" pitchFamily="34" charset="-128"/>
                  <a:cs typeface="+mn-cs"/>
                </a:rPr>
                <a:t>1</a:t>
              </a:r>
            </a:p>
          </p:txBody>
        </p:sp>
        <p:sp>
          <p:nvSpPr>
            <p:cNvPr id="264232" name="Text Box 31"/>
            <p:cNvSpPr txBox="1">
              <a:spLocks noChangeArrowheads="1"/>
            </p:cNvSpPr>
            <p:nvPr/>
          </p:nvSpPr>
          <p:spPr bwMode="auto">
            <a:xfrm>
              <a:off x="4242" y="2315"/>
              <a:ext cx="183"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0000FF"/>
                  </a:solidFill>
                  <a:effectLst/>
                  <a:uLnTx/>
                  <a:uFillTx/>
                  <a:latin typeface="Arial" panose="020B0604020202020204" pitchFamily="34" charset="0"/>
                  <a:ea typeface="MS PGothic" panose="020B0600070205080204" pitchFamily="34" charset="-128"/>
                  <a:cs typeface="+mn-cs"/>
                </a:rPr>
                <a:t>2</a:t>
              </a:r>
            </a:p>
          </p:txBody>
        </p:sp>
      </p:grpSp>
      <p:sp>
        <p:nvSpPr>
          <p:cNvPr id="264206" name="Oval 33"/>
          <p:cNvSpPr>
            <a:spLocks noChangeArrowheads="1"/>
          </p:cNvSpPr>
          <p:nvPr/>
        </p:nvSpPr>
        <p:spPr bwMode="auto">
          <a:xfrm>
            <a:off x="7123113" y="6008688"/>
            <a:ext cx="76200" cy="76200"/>
          </a:xfrm>
          <a:prstGeom prst="ellipse">
            <a:avLst/>
          </a:prstGeom>
          <a:solidFill>
            <a:srgbClr val="FF0000"/>
          </a:solidFill>
          <a:ln w="9525" algn="ctr">
            <a:solidFill>
              <a:schemeClr val="tx1"/>
            </a:solidFill>
            <a:round/>
            <a:headEnd/>
            <a:tailEnd/>
          </a:ln>
        </p:spPr>
        <p:txBody>
          <a:bodyPr anchor="ctr">
            <a:spAutoFit/>
          </a:bodyP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1"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264207" name="Rectangle 14"/>
          <p:cNvSpPr>
            <a:spLocks noChangeArrowheads="1"/>
          </p:cNvSpPr>
          <p:nvPr/>
        </p:nvSpPr>
        <p:spPr bwMode="auto">
          <a:xfrm>
            <a:off x="625475" y="5581650"/>
            <a:ext cx="8518525"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just" defTabSz="4572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Striking distance, </a:t>
            </a:r>
            <a:r>
              <a:rPr kumimoji="0" lang="en-US" altLang="en-US" sz="14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r</a:t>
            </a:r>
            <a:r>
              <a:rPr kumimoji="0" lang="en-US" altLang="en-US" sz="2200" b="0" i="0" u="none" strike="noStrike" kern="1200" cap="none" spc="0" normalizeH="0" baseline="-18000" noProof="0" dirty="0">
                <a:ln>
                  <a:noFill/>
                </a:ln>
                <a:solidFill>
                  <a:srgbClr val="0000FF"/>
                </a:solidFill>
                <a:effectLst/>
                <a:uLnTx/>
                <a:uFillTx/>
                <a:latin typeface="Arial" panose="020B0604020202020204" pitchFamily="34" charset="0"/>
                <a:ea typeface="MS PGothic" panose="020B0600070205080204" pitchFamily="34" charset="-128"/>
                <a:cs typeface="+mn-cs"/>
              </a:rPr>
              <a:t>s</a:t>
            </a:r>
            <a:r>
              <a:rPr kumimoji="0" lang="en-US" altLang="en-US" sz="14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a:t>
            </a:r>
            <a:r>
              <a:rPr kumimoji="0" lang="en-US" altLang="en-US" sz="1400"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 </a:t>
            </a:r>
            <a:r>
              <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versus return-stroke peak current, </a:t>
            </a:r>
            <a:r>
              <a:rPr kumimoji="0" lang="en-US" altLang="en-US" sz="1600" b="0" i="0" u="none" strike="noStrike" kern="1200" cap="none" spc="0" normalizeH="0" baseline="0" noProof="0" dirty="0">
                <a:ln>
                  <a:noFill/>
                </a:ln>
                <a:solidFill>
                  <a:srgbClr val="2101DF"/>
                </a:solidFill>
                <a:effectLst/>
                <a:uLnTx/>
                <a:uFillTx/>
                <a:latin typeface="Times New Roman" panose="02020603050405020304" pitchFamily="18" charset="0"/>
                <a:ea typeface="MS PGothic" panose="020B0600070205080204" pitchFamily="34" charset="-128"/>
                <a:cs typeface="+mn-cs"/>
              </a:rPr>
              <a:t>I</a:t>
            </a:r>
            <a:r>
              <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 [curve </a:t>
            </a:r>
            <a:r>
              <a:rPr kumimoji="0" lang="en-US" altLang="en-US" sz="14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1</a:t>
            </a:r>
            <a:r>
              <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 </a:t>
            </a:r>
            <a:r>
              <a:rPr kumimoji="0" lang="en-US" altLang="en-US" sz="1400" b="0" i="0" u="none" strike="noStrike" kern="1200" cap="none" spc="0" normalizeH="0" baseline="0" noProof="0" dirty="0" err="1">
                <a:ln>
                  <a:noFill/>
                </a:ln>
                <a:solidFill>
                  <a:srgbClr val="000000"/>
                </a:solidFill>
                <a:effectLst/>
                <a:uLnTx/>
                <a:uFillTx/>
                <a:latin typeface="Arial" panose="020B0604020202020204" pitchFamily="34" charset="0"/>
                <a:ea typeface="MS PGothic" panose="020B0600070205080204" pitchFamily="34" charset="-128"/>
                <a:cs typeface="+mn-cs"/>
              </a:rPr>
              <a:t>Golde</a:t>
            </a:r>
            <a:r>
              <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 (1945); curve </a:t>
            </a:r>
            <a:r>
              <a:rPr kumimoji="0" lang="en-US" altLang="en-US" sz="14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2</a:t>
            </a:r>
            <a:r>
              <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 Wagner (1963); curve </a:t>
            </a:r>
            <a:r>
              <a:rPr kumimoji="0" lang="en-US" altLang="en-US" sz="14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3</a:t>
            </a:r>
            <a:r>
              <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 Love (1973); curve </a:t>
            </a:r>
            <a:r>
              <a:rPr kumimoji="0" lang="en-US" altLang="en-US" sz="14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4</a:t>
            </a:r>
            <a:r>
              <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 </a:t>
            </a:r>
            <a:r>
              <a:rPr kumimoji="0" lang="en-US" altLang="en-US" sz="1400" b="0" i="0" u="none" strike="noStrike" kern="1200" cap="none" spc="0" normalizeH="0" baseline="0" noProof="0" dirty="0" err="1">
                <a:ln>
                  <a:noFill/>
                </a:ln>
                <a:solidFill>
                  <a:srgbClr val="000000"/>
                </a:solidFill>
                <a:effectLst/>
                <a:uLnTx/>
                <a:uFillTx/>
                <a:latin typeface="Arial" panose="020B0604020202020204" pitchFamily="34" charset="0"/>
                <a:ea typeface="MS PGothic" panose="020B0600070205080204" pitchFamily="34" charset="-128"/>
                <a:cs typeface="+mn-cs"/>
              </a:rPr>
              <a:t>Ruhling</a:t>
            </a:r>
            <a:r>
              <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 (1972); x, theory of Davis (1962);   , estimates from two-dimensional photographs by Eriksson (1978);  , estimates from three-dimensional photography by Eriksson (1978). Adapted from </a:t>
            </a:r>
            <a:r>
              <a:rPr kumimoji="0" lang="en-US" altLang="en-US" sz="1400" b="0" i="0" u="none" strike="noStrike" kern="1200" cap="none" spc="0" normalizeH="0" baseline="0" noProof="0" dirty="0" err="1">
                <a:ln>
                  <a:noFill/>
                </a:ln>
                <a:solidFill>
                  <a:srgbClr val="C00000"/>
                </a:solidFill>
                <a:effectLst/>
                <a:uLnTx/>
                <a:uFillTx/>
                <a:latin typeface="Arial" panose="020B0604020202020204" pitchFamily="34" charset="0"/>
                <a:ea typeface="MS PGothic" panose="020B0600070205080204" pitchFamily="34" charset="-128"/>
                <a:cs typeface="+mn-cs"/>
              </a:rPr>
              <a:t>Golde</a:t>
            </a:r>
            <a:r>
              <a:rPr kumimoji="0" lang="en-US" altLang="en-US" sz="1400" b="0"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 (1977) and Eriksson (1978).</a:t>
            </a:r>
          </a:p>
        </p:txBody>
      </p:sp>
      <p:graphicFrame>
        <p:nvGraphicFramePr>
          <p:cNvPr id="87099" name="Group 59"/>
          <p:cNvGraphicFramePr>
            <a:graphicFrameLocks noGrp="1"/>
          </p:cNvGraphicFramePr>
          <p:nvPr>
            <p:extLst>
              <p:ext uri="{D42A27DB-BD31-4B8C-83A1-F6EECF244321}">
                <p14:modId xmlns:p14="http://schemas.microsoft.com/office/powerpoint/2010/main" val="3038640291"/>
              </p:ext>
            </p:extLst>
          </p:nvPr>
        </p:nvGraphicFramePr>
        <p:xfrm>
          <a:off x="6108700" y="3424421"/>
          <a:ext cx="2125663" cy="1828800"/>
        </p:xfrm>
        <a:graphic>
          <a:graphicData uri="http://schemas.openxmlformats.org/drawingml/2006/table">
            <a:tbl>
              <a:tblPr/>
              <a:tblGrid>
                <a:gridCol w="1057275">
                  <a:extLst>
                    <a:ext uri="{9D8B030D-6E8A-4147-A177-3AD203B41FA5}">
                      <a16:colId xmlns:a16="http://schemas.microsoft.com/office/drawing/2014/main" val="20000"/>
                    </a:ext>
                  </a:extLst>
                </a:gridCol>
                <a:gridCol w="1068388">
                  <a:extLst>
                    <a:ext uri="{9D8B030D-6E8A-4147-A177-3AD203B41FA5}">
                      <a16:colId xmlns:a16="http://schemas.microsoft.com/office/drawing/2014/main" val="20001"/>
                    </a:ext>
                  </a:extLst>
                </a:gridCol>
              </a:tblGrid>
              <a:tr h="43656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rgbClr val="0000FF"/>
                          </a:solidFill>
                          <a:effectLst/>
                          <a:latin typeface="Times New Roman" pitchFamily="18" charset="0"/>
                        </a:rPr>
                        <a:t>I, </a:t>
                      </a:r>
                      <a:r>
                        <a:rPr kumimoji="0" lang="en-US" sz="2400" b="1" i="0" u="none" strike="noStrike" cap="none" normalizeH="0" baseline="0" dirty="0">
                          <a:ln>
                            <a:noFill/>
                          </a:ln>
                          <a:solidFill>
                            <a:srgbClr val="0000FF"/>
                          </a:solidFill>
                          <a:effectLst/>
                          <a:latin typeface="Arial" pitchFamily="34" charset="0"/>
                        </a:rPr>
                        <a:t>kA</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rgbClr val="0000FF"/>
                          </a:solidFill>
                          <a:effectLst/>
                          <a:latin typeface="Arial" pitchFamily="34" charset="0"/>
                        </a:rPr>
                        <a:t>r</a:t>
                      </a:r>
                      <a:r>
                        <a:rPr kumimoji="0" lang="en-US" sz="2400" b="1" i="0" u="none" strike="noStrike" cap="none" normalizeH="0" baseline="-18000" dirty="0">
                          <a:ln>
                            <a:noFill/>
                          </a:ln>
                          <a:solidFill>
                            <a:srgbClr val="0000FF"/>
                          </a:solidFill>
                          <a:effectLst/>
                          <a:latin typeface="Arial" pitchFamily="34" charset="0"/>
                        </a:rPr>
                        <a:t>s</a:t>
                      </a:r>
                      <a:r>
                        <a:rPr kumimoji="0" lang="en-US" sz="2400" b="1" i="0" u="none" strike="noStrike" cap="none" normalizeH="0" baseline="0" dirty="0">
                          <a:ln>
                            <a:noFill/>
                          </a:ln>
                          <a:solidFill>
                            <a:srgbClr val="0000FF"/>
                          </a:solidFill>
                          <a:effectLst/>
                          <a:latin typeface="Arial" pitchFamily="34" charset="0"/>
                        </a:rPr>
                        <a:t>, m</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3656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rgbClr val="0000FF"/>
                          </a:solidFill>
                          <a:effectLst/>
                          <a:latin typeface="Arial" pitchFamily="34" charset="0"/>
                        </a:rPr>
                        <a:t>10</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rgbClr val="0000FF"/>
                          </a:solidFill>
                          <a:effectLst/>
                          <a:latin typeface="Arial" pitchFamily="34" charset="0"/>
                        </a:rPr>
                        <a:t>45</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34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rgbClr val="0000FF"/>
                          </a:solidFill>
                          <a:effectLst/>
                          <a:latin typeface="Arial" pitchFamily="34" charset="0"/>
                        </a:rPr>
                        <a:t>30</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rgbClr val="0000FF"/>
                          </a:solidFill>
                          <a:effectLst/>
                          <a:latin typeface="Arial" pitchFamily="34" charset="0"/>
                        </a:rPr>
                        <a:t>91</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3656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rgbClr val="0000FF"/>
                          </a:solidFill>
                          <a:effectLst/>
                          <a:latin typeface="Arial" pitchFamily="34" charset="0"/>
                        </a:rPr>
                        <a:t>170</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rgbClr val="0000FF"/>
                          </a:solidFill>
                          <a:effectLst/>
                          <a:latin typeface="Arial" pitchFamily="34" charset="0"/>
                        </a:rPr>
                        <a:t>282</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264225" name="Text Box 54"/>
          <p:cNvSpPr txBox="1">
            <a:spLocks noChangeArrowheads="1"/>
          </p:cNvSpPr>
          <p:nvPr/>
        </p:nvSpPr>
        <p:spPr bwMode="auto">
          <a:xfrm>
            <a:off x="5959475" y="2138363"/>
            <a:ext cx="282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3600" b="0" i="0" u="none" strike="noStrike" kern="1200" cap="none" spc="0" normalizeH="0" baseline="0" noProof="0">
                <a:ln>
                  <a:noFill/>
                </a:ln>
                <a:solidFill>
                  <a:srgbClr val="2101DF"/>
                </a:solidFill>
                <a:effectLst/>
                <a:uLnTx/>
                <a:uFillTx/>
                <a:latin typeface="Arial" panose="020B0604020202020204" pitchFamily="34" charset="0"/>
                <a:ea typeface="MS PGothic" panose="020B0600070205080204" pitchFamily="34" charset="-128"/>
                <a:cs typeface="+mn-cs"/>
              </a:rPr>
              <a:t>{</a:t>
            </a:r>
          </a:p>
        </p:txBody>
      </p:sp>
      <p:sp>
        <p:nvSpPr>
          <p:cNvPr id="264226" name="Line 56"/>
          <p:cNvSpPr>
            <a:spLocks noChangeShapeType="1"/>
          </p:cNvSpPr>
          <p:nvPr/>
        </p:nvSpPr>
        <p:spPr bwMode="auto">
          <a:xfrm>
            <a:off x="6013450" y="2517775"/>
            <a:ext cx="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4227" name="Line 58"/>
          <p:cNvSpPr>
            <a:spLocks noChangeShapeType="1"/>
          </p:cNvSpPr>
          <p:nvPr/>
        </p:nvSpPr>
        <p:spPr bwMode="auto">
          <a:xfrm flipH="1">
            <a:off x="5710238" y="2508250"/>
            <a:ext cx="379412" cy="9525"/>
          </a:xfrm>
          <a:prstGeom prst="line">
            <a:avLst/>
          </a:prstGeom>
          <a:noFill/>
          <a:ln w="19050">
            <a:solidFill>
              <a:srgbClr val="0000FF"/>
            </a:solidFill>
            <a:round/>
            <a:headEnd/>
            <a:tailEnd type="triangle" w="med" len="lg"/>
          </a:ln>
          <a:extLst>
            <a:ext uri="{909E8E84-426E-40DD-AFC4-6F175D3DCCD1}">
              <a14:hiddenFill xmlns:a14="http://schemas.microsoft.com/office/drawing/2010/main">
                <a:noFill/>
              </a14:hiddenFill>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818121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5218" name="Picture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1313" y="2033588"/>
            <a:ext cx="6527800" cy="332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5219" name="Picture 2"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220" name="Rectangle 3"/>
          <p:cNvSpPr>
            <a:spLocks noChangeArrowheads="1"/>
          </p:cNvSpPr>
          <p:nvPr/>
        </p:nvSpPr>
        <p:spPr bwMode="auto">
          <a:xfrm>
            <a:off x="914400" y="65913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54F1FC83-AA2D-4B41-8038-E2850B5B3285}"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26</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endParaRPr>
          </a:p>
        </p:txBody>
      </p:sp>
      <p:sp>
        <p:nvSpPr>
          <p:cNvPr id="265221" name="Line 4"/>
          <p:cNvSpPr>
            <a:spLocks noChangeShapeType="1"/>
          </p:cNvSpPr>
          <p:nvPr/>
        </p:nvSpPr>
        <p:spPr bwMode="auto">
          <a:xfrm>
            <a:off x="1066800" y="371475"/>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5222" name="Line 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5223" name="Line 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265224" name="Picture 7" descr="largeBlueW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225" name="Rectangle 13"/>
          <p:cNvSpPr>
            <a:spLocks noChangeArrowheads="1"/>
          </p:cNvSpPr>
          <p:nvPr/>
        </p:nvSpPr>
        <p:spPr bwMode="auto">
          <a:xfrm>
            <a:off x="603250" y="5259388"/>
            <a:ext cx="82724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just" defTabSz="4572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rPr>
              <a:t>Illustration of capture surfaces of two towers and earth’s surface in the </a:t>
            </a:r>
            <a:r>
              <a:rPr kumimoji="0" lang="en-US" altLang="en-US" sz="1500" b="0" i="0" u="none" strike="noStrike" kern="1200" cap="none" spc="0" normalizeH="0" baseline="0" noProof="0" dirty="0" err="1">
                <a:ln>
                  <a:noFill/>
                </a:ln>
                <a:solidFill>
                  <a:prstClr val="black"/>
                </a:solidFill>
                <a:effectLst/>
                <a:uLnTx/>
                <a:uFillTx/>
                <a:latin typeface="Arial" panose="020B0604020202020204" pitchFamily="34" charset="0"/>
                <a:ea typeface="MS PGothic" panose="020B0600070205080204" pitchFamily="34" charset="-128"/>
                <a:cs typeface="+mn-cs"/>
              </a:rPr>
              <a:t>electrogeometrical</a:t>
            </a:r>
            <a:r>
              <a:rPr kumimoji="0" lang="en-US" altLang="en-US" sz="15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rPr>
              <a:t> model (EGM). </a:t>
            </a:r>
            <a:r>
              <a:rPr kumimoji="0" lang="en-US" altLang="en-US" sz="1500" b="0" i="0" u="none" strike="noStrike" kern="1200" cap="none" spc="0" normalizeH="0" baseline="0" noProof="0" dirty="0">
                <a:ln>
                  <a:noFill/>
                </a:ln>
                <a:solidFill>
                  <a:srgbClr val="3333CC"/>
                </a:solidFill>
                <a:effectLst/>
                <a:uLnTx/>
                <a:uFillTx/>
                <a:latin typeface="Arial" panose="020B0604020202020204" pitchFamily="34" charset="0"/>
                <a:ea typeface="MS PGothic" panose="020B0600070205080204" pitchFamily="34" charset="-128"/>
                <a:cs typeface="+mn-cs"/>
              </a:rPr>
              <a:t>r</a:t>
            </a:r>
            <a:r>
              <a:rPr kumimoji="0" lang="en-US" altLang="en-US" sz="1500" b="0" i="0" u="none" strike="noStrike" kern="1200" cap="none" spc="0" normalizeH="0" baseline="-16000" noProof="0" dirty="0">
                <a:ln>
                  <a:noFill/>
                </a:ln>
                <a:solidFill>
                  <a:srgbClr val="3333CC"/>
                </a:solidFill>
                <a:effectLst/>
                <a:uLnTx/>
                <a:uFillTx/>
                <a:latin typeface="Arial" panose="020B0604020202020204" pitchFamily="34" charset="0"/>
                <a:ea typeface="MS PGothic" panose="020B0600070205080204" pitchFamily="34" charset="-128"/>
                <a:cs typeface="+mn-cs"/>
              </a:rPr>
              <a:t>s</a:t>
            </a:r>
            <a:r>
              <a:rPr kumimoji="0" lang="en-US" altLang="en-US" sz="1500" b="0" i="0" u="none" strike="noStrike" kern="1200" cap="none" spc="0" normalizeH="0" baseline="0" noProof="0" dirty="0">
                <a:ln>
                  <a:noFill/>
                </a:ln>
                <a:solidFill>
                  <a:srgbClr val="3333CC"/>
                </a:solidFill>
                <a:effectLst/>
                <a:uLnTx/>
                <a:uFillTx/>
                <a:latin typeface="Arial" panose="020B0604020202020204" pitchFamily="34" charset="0"/>
                <a:ea typeface="MS PGothic" panose="020B0600070205080204" pitchFamily="34" charset="-128"/>
                <a:cs typeface="+mn-cs"/>
              </a:rPr>
              <a:t> is the striking distance defined as the distance from the tip of the descending leader to the object to be struck at the instant when an upward connecting leader is initiated from this object.</a:t>
            </a:r>
            <a:r>
              <a:rPr kumimoji="0" lang="en-US" altLang="en-US" sz="15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rPr>
              <a:t> Vertical arrows represent descending leaders, assumed to be uniformly distributed (N</a:t>
            </a:r>
            <a:r>
              <a:rPr kumimoji="0" lang="en-US" altLang="en-US" sz="2200" b="0" i="0" u="none" strike="noStrike" kern="1200" cap="none" spc="0" normalizeH="0" baseline="-18000" noProof="0" dirty="0">
                <a:ln>
                  <a:noFill/>
                </a:ln>
                <a:solidFill>
                  <a:prstClr val="black"/>
                </a:solidFill>
                <a:effectLst/>
                <a:uLnTx/>
                <a:uFillTx/>
                <a:latin typeface="Arial" panose="020B0604020202020204" pitchFamily="34" charset="0"/>
                <a:ea typeface="MS PGothic" panose="020B0600070205080204" pitchFamily="34" charset="-128"/>
                <a:cs typeface="+mn-cs"/>
              </a:rPr>
              <a:t>g</a:t>
            </a:r>
            <a:r>
              <a:rPr kumimoji="0" lang="en-US" altLang="en-US" sz="15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rPr>
              <a:t>=const) above the capture surfaces. Adapted from </a:t>
            </a:r>
            <a:r>
              <a:rPr kumimoji="0" lang="en-US" altLang="en-US" sz="1500" b="0" i="0" u="none" strike="noStrike" kern="1200" cap="none" spc="0" normalizeH="0" baseline="0" noProof="0" dirty="0" err="1">
                <a:ln>
                  <a:noFill/>
                </a:ln>
                <a:solidFill>
                  <a:srgbClr val="C00000"/>
                </a:solidFill>
                <a:effectLst/>
                <a:uLnTx/>
                <a:uFillTx/>
                <a:latin typeface="Arial" panose="020B0604020202020204" pitchFamily="34" charset="0"/>
                <a:ea typeface="MS PGothic" panose="020B0600070205080204" pitchFamily="34" charset="-128"/>
                <a:cs typeface="+mn-cs"/>
              </a:rPr>
              <a:t>Bazelyan</a:t>
            </a:r>
            <a:r>
              <a:rPr kumimoji="0" lang="en-US" altLang="en-US" sz="1500" b="0"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 and </a:t>
            </a:r>
            <a:r>
              <a:rPr kumimoji="0" lang="en-US" altLang="en-US" sz="1500" b="0" i="0" u="none" strike="noStrike" kern="1200" cap="none" spc="0" normalizeH="0" baseline="0" noProof="0" dirty="0" err="1">
                <a:ln>
                  <a:noFill/>
                </a:ln>
                <a:solidFill>
                  <a:srgbClr val="C00000"/>
                </a:solidFill>
                <a:effectLst/>
                <a:uLnTx/>
                <a:uFillTx/>
                <a:latin typeface="Arial" panose="020B0604020202020204" pitchFamily="34" charset="0"/>
                <a:ea typeface="MS PGothic" panose="020B0600070205080204" pitchFamily="34" charset="-128"/>
                <a:cs typeface="+mn-cs"/>
              </a:rPr>
              <a:t>Raizer</a:t>
            </a:r>
            <a:r>
              <a:rPr kumimoji="0" lang="en-US" altLang="en-US" sz="1500" b="0"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 (2000).</a:t>
            </a:r>
          </a:p>
        </p:txBody>
      </p:sp>
      <p:sp>
        <p:nvSpPr>
          <p:cNvPr id="265226" name="Text Box 14"/>
          <p:cNvSpPr txBox="1">
            <a:spLocks noChangeArrowheads="1"/>
          </p:cNvSpPr>
          <p:nvPr/>
        </p:nvSpPr>
        <p:spPr bwMode="auto">
          <a:xfrm>
            <a:off x="1014413" y="19050"/>
            <a:ext cx="540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3333CC"/>
                </a:solidFill>
                <a:effectLst/>
                <a:uLnTx/>
                <a:uFillTx/>
                <a:latin typeface="Arial" panose="020B0604020202020204" pitchFamily="34" charset="0"/>
                <a:ea typeface="MS PGothic" panose="020B0600070205080204" pitchFamily="34" charset="-128"/>
                <a:cs typeface="+mn-cs"/>
              </a:rPr>
              <a:t>    Electrogeometrical Model (EGM)</a:t>
            </a:r>
          </a:p>
        </p:txBody>
      </p:sp>
      <p:grpSp>
        <p:nvGrpSpPr>
          <p:cNvPr id="265227" name="Group 46"/>
          <p:cNvGrpSpPr>
            <a:grpSpLocks/>
          </p:cNvGrpSpPr>
          <p:nvPr/>
        </p:nvGrpSpPr>
        <p:grpSpPr bwMode="auto">
          <a:xfrm>
            <a:off x="1916113" y="923925"/>
            <a:ext cx="7105649" cy="3562350"/>
            <a:chOff x="1207" y="582"/>
            <a:chExt cx="4476" cy="2244"/>
          </a:xfrm>
        </p:grpSpPr>
        <p:sp>
          <p:nvSpPr>
            <p:cNvPr id="265228" name="Line 28"/>
            <p:cNvSpPr>
              <a:spLocks noChangeShapeType="1"/>
            </p:cNvSpPr>
            <p:nvPr/>
          </p:nvSpPr>
          <p:spPr bwMode="auto">
            <a:xfrm flipH="1">
              <a:off x="3023" y="1395"/>
              <a:ext cx="1243" cy="0"/>
            </a:xfrm>
            <a:prstGeom prst="line">
              <a:avLst/>
            </a:prstGeom>
            <a:noFill/>
            <a:ln w="38100">
              <a:solidFill>
                <a:srgbClr val="008000"/>
              </a:solidFill>
              <a:round/>
              <a:headEnd/>
              <a:tailEnd type="triangle" w="med" len="med"/>
            </a:ln>
            <a:extLst>
              <a:ext uri="{909E8E84-426E-40DD-AFC4-6F175D3DCCD1}">
                <a14:hiddenFill xmlns:a14="http://schemas.microsoft.com/office/drawing/2010/main">
                  <a:noFill/>
                </a14:hiddenFill>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5229" name="Line 29"/>
            <p:cNvSpPr>
              <a:spLocks noChangeShapeType="1"/>
            </p:cNvSpPr>
            <p:nvPr/>
          </p:nvSpPr>
          <p:spPr bwMode="auto">
            <a:xfrm flipH="1">
              <a:off x="3693" y="1395"/>
              <a:ext cx="573" cy="526"/>
            </a:xfrm>
            <a:prstGeom prst="line">
              <a:avLst/>
            </a:prstGeom>
            <a:noFill/>
            <a:ln w="38100">
              <a:solidFill>
                <a:srgbClr val="008000"/>
              </a:solidFill>
              <a:round/>
              <a:headEnd/>
              <a:tailEnd type="triangle" w="med" len="med"/>
            </a:ln>
            <a:extLst>
              <a:ext uri="{909E8E84-426E-40DD-AFC4-6F175D3DCCD1}">
                <a14:hiddenFill xmlns:a14="http://schemas.microsoft.com/office/drawing/2010/main">
                  <a:noFill/>
                </a14:hiddenFill>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5230" name="Line 30"/>
            <p:cNvSpPr>
              <a:spLocks noChangeShapeType="1"/>
            </p:cNvSpPr>
            <p:nvPr/>
          </p:nvSpPr>
          <p:spPr bwMode="auto">
            <a:xfrm flipH="1">
              <a:off x="4171" y="1395"/>
              <a:ext cx="95" cy="841"/>
            </a:xfrm>
            <a:prstGeom prst="line">
              <a:avLst/>
            </a:prstGeom>
            <a:noFill/>
            <a:ln w="38100">
              <a:solidFill>
                <a:srgbClr val="008000"/>
              </a:solidFill>
              <a:round/>
              <a:headEnd/>
              <a:tailEnd type="triangle" w="med" len="med"/>
            </a:ln>
            <a:extLst>
              <a:ext uri="{909E8E84-426E-40DD-AFC4-6F175D3DCCD1}">
                <a14:hiddenFill xmlns:a14="http://schemas.microsoft.com/office/drawing/2010/main">
                  <a:noFill/>
                </a14:hiddenFill>
              </a:ext>
            </a:ex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5231" name="Line 16"/>
            <p:cNvSpPr>
              <a:spLocks noChangeShapeType="1"/>
            </p:cNvSpPr>
            <p:nvPr/>
          </p:nvSpPr>
          <p:spPr bwMode="auto">
            <a:xfrm>
              <a:off x="1207" y="582"/>
              <a:ext cx="0" cy="574"/>
            </a:xfrm>
            <a:prstGeom prst="line">
              <a:avLst/>
            </a:prstGeom>
            <a:noFill/>
            <a:ln w="25400">
              <a:solidFill>
                <a:srgbClr val="FF0000"/>
              </a:solidFill>
              <a:round/>
              <a:headEnd/>
              <a:tailEnd type="triangle" w="lg" len="lg"/>
            </a:ln>
            <a:extLst>
              <a:ext uri="{909E8E84-426E-40DD-AFC4-6F175D3DCCD1}">
                <a14:hiddenFill xmlns:a14="http://schemas.microsoft.com/office/drawing/2010/main">
                  <a:noFill/>
                </a14:hiddenFill>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5232" name="Line 17"/>
            <p:cNvSpPr>
              <a:spLocks noChangeShapeType="1"/>
            </p:cNvSpPr>
            <p:nvPr/>
          </p:nvSpPr>
          <p:spPr bwMode="auto">
            <a:xfrm>
              <a:off x="1924" y="582"/>
              <a:ext cx="0" cy="574"/>
            </a:xfrm>
            <a:prstGeom prst="line">
              <a:avLst/>
            </a:prstGeom>
            <a:noFill/>
            <a:ln w="25400">
              <a:solidFill>
                <a:srgbClr val="FF0000"/>
              </a:solidFill>
              <a:round/>
              <a:headEnd/>
              <a:tailEnd type="triangle" w="lg" len="lg"/>
            </a:ln>
            <a:extLst>
              <a:ext uri="{909E8E84-426E-40DD-AFC4-6F175D3DCCD1}">
                <a14:hiddenFill xmlns:a14="http://schemas.microsoft.com/office/drawing/2010/main">
                  <a:noFill/>
                </a14:hiddenFill>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5233" name="Line 18"/>
            <p:cNvSpPr>
              <a:spLocks noChangeShapeType="1"/>
            </p:cNvSpPr>
            <p:nvPr/>
          </p:nvSpPr>
          <p:spPr bwMode="auto">
            <a:xfrm>
              <a:off x="2641" y="582"/>
              <a:ext cx="0" cy="574"/>
            </a:xfrm>
            <a:prstGeom prst="line">
              <a:avLst/>
            </a:prstGeom>
            <a:noFill/>
            <a:ln w="25400">
              <a:solidFill>
                <a:srgbClr val="FF0000"/>
              </a:solidFill>
              <a:round/>
              <a:headEnd/>
              <a:tailEnd type="triangle" w="lg" len="lg"/>
            </a:ln>
            <a:extLst>
              <a:ext uri="{909E8E84-426E-40DD-AFC4-6F175D3DCCD1}">
                <a14:hiddenFill xmlns:a14="http://schemas.microsoft.com/office/drawing/2010/main">
                  <a:noFill/>
                </a14:hiddenFill>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5234" name="Line 19"/>
            <p:cNvSpPr>
              <a:spLocks noChangeShapeType="1"/>
            </p:cNvSpPr>
            <p:nvPr/>
          </p:nvSpPr>
          <p:spPr bwMode="auto">
            <a:xfrm>
              <a:off x="3406" y="582"/>
              <a:ext cx="0" cy="574"/>
            </a:xfrm>
            <a:prstGeom prst="line">
              <a:avLst/>
            </a:prstGeom>
            <a:noFill/>
            <a:ln w="25400">
              <a:solidFill>
                <a:srgbClr val="FF0000"/>
              </a:solidFill>
              <a:round/>
              <a:headEnd/>
              <a:tailEnd type="triangle" w="lg" len="lg"/>
            </a:ln>
            <a:extLst>
              <a:ext uri="{909E8E84-426E-40DD-AFC4-6F175D3DCCD1}">
                <a14:hiddenFill xmlns:a14="http://schemas.microsoft.com/office/drawing/2010/main">
                  <a:noFill/>
                </a14:hiddenFill>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5235" name="Line 20"/>
            <p:cNvSpPr>
              <a:spLocks noChangeShapeType="1"/>
            </p:cNvSpPr>
            <p:nvPr/>
          </p:nvSpPr>
          <p:spPr bwMode="auto">
            <a:xfrm>
              <a:off x="4123" y="582"/>
              <a:ext cx="0" cy="574"/>
            </a:xfrm>
            <a:prstGeom prst="line">
              <a:avLst/>
            </a:prstGeom>
            <a:noFill/>
            <a:ln w="25400">
              <a:solidFill>
                <a:srgbClr val="FF0000"/>
              </a:solidFill>
              <a:round/>
              <a:headEnd/>
              <a:tailEnd type="triangle" w="lg" len="lg"/>
            </a:ln>
            <a:extLst>
              <a:ext uri="{909E8E84-426E-40DD-AFC4-6F175D3DCCD1}">
                <a14:hiddenFill xmlns:a14="http://schemas.microsoft.com/office/drawing/2010/main">
                  <a:noFill/>
                </a14:hiddenFill>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5236" name="Line 21"/>
            <p:cNvSpPr>
              <a:spLocks noChangeShapeType="1"/>
            </p:cNvSpPr>
            <p:nvPr/>
          </p:nvSpPr>
          <p:spPr bwMode="auto">
            <a:xfrm>
              <a:off x="4822" y="582"/>
              <a:ext cx="0" cy="574"/>
            </a:xfrm>
            <a:prstGeom prst="line">
              <a:avLst/>
            </a:prstGeom>
            <a:noFill/>
            <a:ln w="25400">
              <a:solidFill>
                <a:srgbClr val="FF0000"/>
              </a:solidFill>
              <a:round/>
              <a:headEnd/>
              <a:tailEnd type="triangle" w="lg" len="lg"/>
            </a:ln>
            <a:extLst>
              <a:ext uri="{909E8E84-426E-40DD-AFC4-6F175D3DCCD1}">
                <a14:hiddenFill xmlns:a14="http://schemas.microsoft.com/office/drawing/2010/main">
                  <a:noFill/>
                </a14:hiddenFill>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5237" name="Rectangle 22"/>
            <p:cNvSpPr>
              <a:spLocks noChangeArrowheads="1"/>
            </p:cNvSpPr>
            <p:nvPr/>
          </p:nvSpPr>
          <p:spPr bwMode="auto">
            <a:xfrm>
              <a:off x="4171" y="2535"/>
              <a:ext cx="26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3333CC"/>
                  </a:solidFill>
                  <a:effectLst/>
                  <a:uLnTx/>
                  <a:uFillTx/>
                  <a:latin typeface="Arial" panose="020B0604020202020204" pitchFamily="34" charset="0"/>
                  <a:ea typeface="MS PGothic" panose="020B0600070205080204" pitchFamily="34" charset="-128"/>
                  <a:cs typeface="+mn-cs"/>
                </a:rPr>
                <a:t>r</a:t>
              </a:r>
              <a:r>
                <a:rPr kumimoji="0" lang="en-US" altLang="en-US" sz="2400" b="1" i="0" u="none" strike="noStrike" kern="1200" cap="none" spc="0" normalizeH="0" baseline="-18000" noProof="0" dirty="0">
                  <a:ln>
                    <a:noFill/>
                  </a:ln>
                  <a:solidFill>
                    <a:srgbClr val="3333CC"/>
                  </a:solidFill>
                  <a:effectLst/>
                  <a:uLnTx/>
                  <a:uFillTx/>
                  <a:latin typeface="Arial" panose="020B0604020202020204" pitchFamily="34" charset="0"/>
                  <a:ea typeface="MS PGothic" panose="020B0600070205080204" pitchFamily="34" charset="-128"/>
                  <a:cs typeface="+mn-cs"/>
                </a:rPr>
                <a:t>s</a:t>
              </a:r>
            </a:p>
          </p:txBody>
        </p:sp>
        <p:sp>
          <p:nvSpPr>
            <p:cNvPr id="265238" name="Rectangle 24"/>
            <p:cNvSpPr>
              <a:spLocks noChangeArrowheads="1"/>
            </p:cNvSpPr>
            <p:nvPr/>
          </p:nvSpPr>
          <p:spPr bwMode="auto">
            <a:xfrm>
              <a:off x="2255" y="1496"/>
              <a:ext cx="264" cy="291"/>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3333CC"/>
                  </a:solidFill>
                  <a:effectLst/>
                  <a:uLnTx/>
                  <a:uFillTx/>
                  <a:latin typeface="Arial" panose="020B0604020202020204" pitchFamily="34" charset="0"/>
                  <a:ea typeface="MS PGothic" panose="020B0600070205080204" pitchFamily="34" charset="-128"/>
                  <a:cs typeface="+mn-cs"/>
                </a:rPr>
                <a:t>r</a:t>
              </a:r>
              <a:r>
                <a:rPr kumimoji="0" lang="en-US" altLang="en-US" sz="2400" b="1" i="0" u="none" strike="noStrike" kern="1200" cap="none" spc="0" normalizeH="0" baseline="-18000" noProof="0" dirty="0">
                  <a:ln>
                    <a:noFill/>
                  </a:ln>
                  <a:solidFill>
                    <a:srgbClr val="3333CC"/>
                  </a:solidFill>
                  <a:effectLst/>
                  <a:uLnTx/>
                  <a:uFillTx/>
                  <a:latin typeface="Arial" panose="020B0604020202020204" pitchFamily="34" charset="0"/>
                  <a:ea typeface="MS PGothic" panose="020B0600070205080204" pitchFamily="34" charset="-128"/>
                  <a:cs typeface="+mn-cs"/>
                </a:rPr>
                <a:t>s</a:t>
              </a:r>
            </a:p>
          </p:txBody>
        </p:sp>
        <p:sp>
          <p:nvSpPr>
            <p:cNvPr id="265239" name="Rectangle 25"/>
            <p:cNvSpPr>
              <a:spLocks noChangeArrowheads="1"/>
            </p:cNvSpPr>
            <p:nvPr/>
          </p:nvSpPr>
          <p:spPr bwMode="auto">
            <a:xfrm>
              <a:off x="3266" y="1903"/>
              <a:ext cx="264" cy="291"/>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3333CC"/>
                  </a:solidFill>
                  <a:effectLst/>
                  <a:uLnTx/>
                  <a:uFillTx/>
                  <a:latin typeface="Arial" panose="020B0604020202020204" pitchFamily="34" charset="0"/>
                  <a:ea typeface="MS PGothic" panose="020B0600070205080204" pitchFamily="34" charset="-128"/>
                  <a:cs typeface="+mn-cs"/>
                </a:rPr>
                <a:t>r</a:t>
              </a:r>
              <a:r>
                <a:rPr kumimoji="0" lang="en-US" altLang="en-US" sz="2400" b="1" i="0" u="none" strike="noStrike" kern="1200" cap="none" spc="0" normalizeH="0" baseline="-18000" noProof="0" dirty="0">
                  <a:ln>
                    <a:noFill/>
                  </a:ln>
                  <a:solidFill>
                    <a:srgbClr val="3333CC"/>
                  </a:solidFill>
                  <a:effectLst/>
                  <a:uLnTx/>
                  <a:uFillTx/>
                  <a:latin typeface="Arial" panose="020B0604020202020204" pitchFamily="34" charset="0"/>
                  <a:ea typeface="MS PGothic" panose="020B0600070205080204" pitchFamily="34" charset="-128"/>
                  <a:cs typeface="+mn-cs"/>
                </a:rPr>
                <a:t>s</a:t>
              </a:r>
            </a:p>
          </p:txBody>
        </p:sp>
        <p:sp>
          <p:nvSpPr>
            <p:cNvPr id="265240" name="Rectangle 27"/>
            <p:cNvSpPr>
              <a:spLocks noChangeArrowheads="1"/>
            </p:cNvSpPr>
            <p:nvPr/>
          </p:nvSpPr>
          <p:spPr bwMode="auto">
            <a:xfrm>
              <a:off x="4219" y="1270"/>
              <a:ext cx="144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008000"/>
                  </a:solidFill>
                  <a:effectLst/>
                  <a:uLnTx/>
                  <a:uFillTx/>
                  <a:latin typeface="Arial" panose="020B0604020202020204" pitchFamily="34" charset="0"/>
                  <a:ea typeface="MS PGothic" panose="020B0600070205080204" pitchFamily="34" charset="-128"/>
                  <a:cs typeface="+mn-cs"/>
                </a:rPr>
                <a:t>Capture surfaces</a:t>
              </a:r>
            </a:p>
          </p:txBody>
        </p:sp>
        <p:sp>
          <p:nvSpPr>
            <p:cNvPr id="265241" name="Rectangle 31"/>
            <p:cNvSpPr>
              <a:spLocks noChangeArrowheads="1"/>
            </p:cNvSpPr>
            <p:nvPr/>
          </p:nvSpPr>
          <p:spPr bwMode="auto">
            <a:xfrm>
              <a:off x="4859" y="678"/>
              <a:ext cx="8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N</a:t>
              </a:r>
              <a:r>
                <a:rPr kumimoji="0" lang="en-US" altLang="en-US" sz="2000" b="1" i="0" u="none" strike="noStrike" kern="1200" cap="none" spc="0" normalizeH="0" baseline="-18000" noProof="0" dirty="0">
                  <a:ln>
                    <a:noFill/>
                  </a:ln>
                  <a:solidFill>
                    <a:srgbClr val="C00000"/>
                  </a:solidFill>
                  <a:effectLst/>
                  <a:uLnTx/>
                  <a:uFillTx/>
                  <a:latin typeface="Arial" panose="020B0604020202020204" pitchFamily="34" charset="0"/>
                  <a:ea typeface="MS PGothic" panose="020B0600070205080204" pitchFamily="34" charset="-128"/>
                  <a:cs typeface="+mn-cs"/>
                </a:rPr>
                <a:t>g</a:t>
              </a:r>
              <a:r>
                <a:rPr kumimoji="0" lang="en-US" altLang="en-US" sz="20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=const</a:t>
              </a:r>
            </a:p>
          </p:txBody>
        </p:sp>
      </p:grpSp>
      <p:cxnSp>
        <p:nvCxnSpPr>
          <p:cNvPr id="3" name="Straight Connector 2">
            <a:extLst>
              <a:ext uri="{FF2B5EF4-FFF2-40B4-BE49-F238E27FC236}">
                <a16:creationId xmlns:a16="http://schemas.microsoft.com/office/drawing/2014/main" id="{B4A2F1E8-CD94-46AC-B104-B468F2CEB3D1}"/>
              </a:ext>
            </a:extLst>
          </p:cNvPr>
          <p:cNvCxnSpPr>
            <a:cxnSpLocks/>
          </p:cNvCxnSpPr>
          <p:nvPr/>
        </p:nvCxnSpPr>
        <p:spPr>
          <a:xfrm>
            <a:off x="5105400" y="2645570"/>
            <a:ext cx="95250" cy="2358627"/>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D56D2911-F937-41CB-9813-7898AE8D7C3E}"/>
              </a:ext>
            </a:extLst>
          </p:cNvPr>
          <p:cNvCxnSpPr>
            <a:cxnSpLocks/>
          </p:cNvCxnSpPr>
          <p:nvPr/>
        </p:nvCxnSpPr>
        <p:spPr>
          <a:xfrm>
            <a:off x="6049963" y="3597276"/>
            <a:ext cx="0" cy="1406921"/>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98CAC63-DB80-41E3-8485-6CDFEA869554}"/>
              </a:ext>
            </a:extLst>
          </p:cNvPr>
          <p:cNvCxnSpPr>
            <a:cxnSpLocks/>
          </p:cNvCxnSpPr>
          <p:nvPr/>
        </p:nvCxnSpPr>
        <p:spPr>
          <a:xfrm>
            <a:off x="2947989" y="3597276"/>
            <a:ext cx="0" cy="1519238"/>
          </a:xfrm>
          <a:prstGeom prst="line">
            <a:avLst/>
          </a:prstGeom>
          <a:ln w="381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184C53B-7BB7-4EDF-8155-791E291210F4}"/>
              </a:ext>
            </a:extLst>
          </p:cNvPr>
          <p:cNvCxnSpPr>
            <a:cxnSpLocks/>
          </p:cNvCxnSpPr>
          <p:nvPr/>
        </p:nvCxnSpPr>
        <p:spPr>
          <a:xfrm>
            <a:off x="2947989" y="4125913"/>
            <a:ext cx="2194718" cy="0"/>
          </a:xfrm>
          <a:prstGeom prst="straightConnector1">
            <a:avLst/>
          </a:prstGeom>
          <a:ln w="28575">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2DCA8045-EF2C-4A33-87A7-6896DDD87DCA}"/>
              </a:ext>
            </a:extLst>
          </p:cNvPr>
          <p:cNvCxnSpPr>
            <a:cxnSpLocks/>
          </p:cNvCxnSpPr>
          <p:nvPr/>
        </p:nvCxnSpPr>
        <p:spPr>
          <a:xfrm flipV="1">
            <a:off x="5158581" y="4346572"/>
            <a:ext cx="891382" cy="2"/>
          </a:xfrm>
          <a:prstGeom prst="straightConnector1">
            <a:avLst/>
          </a:prstGeom>
          <a:ln w="28575">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59A43DBC-D453-471D-B674-363D269805AA}"/>
              </a:ext>
            </a:extLst>
          </p:cNvPr>
          <p:cNvCxnSpPr>
            <a:cxnSpLocks/>
          </p:cNvCxnSpPr>
          <p:nvPr/>
        </p:nvCxnSpPr>
        <p:spPr>
          <a:xfrm>
            <a:off x="891381" y="4346572"/>
            <a:ext cx="2056607" cy="10324"/>
          </a:xfrm>
          <a:prstGeom prst="straightConnector1">
            <a:avLst/>
          </a:prstGeom>
          <a:ln w="28575">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98748645-9B4C-4753-B706-10BDF4490856}"/>
              </a:ext>
            </a:extLst>
          </p:cNvPr>
          <p:cNvSpPr txBox="1"/>
          <p:nvPr/>
        </p:nvSpPr>
        <p:spPr>
          <a:xfrm>
            <a:off x="3359940" y="4472722"/>
            <a:ext cx="503239" cy="400110"/>
          </a:xfrm>
          <a:prstGeom prst="rect">
            <a:avLst/>
          </a:prstGeom>
          <a:solidFill>
            <a:srgbClr val="FFFF00"/>
          </a:solidFill>
        </p:spPr>
        <p:txBody>
          <a:bodyPr wrap="square" rtlCol="0">
            <a:spAutoFit/>
          </a:bodyPr>
          <a:lstStyle/>
          <a:p>
            <a:r>
              <a:rPr lang="en-US" sz="2000" b="1" dirty="0"/>
              <a:t>S1</a:t>
            </a:r>
          </a:p>
        </p:txBody>
      </p:sp>
      <p:sp>
        <p:nvSpPr>
          <p:cNvPr id="4" name="TextBox 3">
            <a:extLst>
              <a:ext uri="{FF2B5EF4-FFF2-40B4-BE49-F238E27FC236}">
                <a16:creationId xmlns:a16="http://schemas.microsoft.com/office/drawing/2014/main" id="{EBBB6DA9-16B6-4DC5-888A-8CE7C854F106}"/>
              </a:ext>
            </a:extLst>
          </p:cNvPr>
          <p:cNvSpPr txBox="1"/>
          <p:nvPr/>
        </p:nvSpPr>
        <p:spPr>
          <a:xfrm>
            <a:off x="5327251" y="4486276"/>
            <a:ext cx="513553" cy="400110"/>
          </a:xfrm>
          <a:prstGeom prst="rect">
            <a:avLst/>
          </a:prstGeom>
          <a:solidFill>
            <a:srgbClr val="FFFF00"/>
          </a:solidFill>
        </p:spPr>
        <p:txBody>
          <a:bodyPr wrap="square" rtlCol="0">
            <a:spAutoFit/>
          </a:bodyPr>
          <a:lstStyle/>
          <a:p>
            <a:r>
              <a:rPr lang="en-US" sz="2000" b="1" dirty="0"/>
              <a:t>S2</a:t>
            </a:r>
          </a:p>
        </p:txBody>
      </p:sp>
    </p:spTree>
    <p:extLst>
      <p:ext uri="{BB962C8B-B14F-4D97-AF65-F5344CB8AC3E}">
        <p14:creationId xmlns:p14="http://schemas.microsoft.com/office/powerpoint/2010/main" val="40823339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42" name="Picture 2"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43"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6244"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6245"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1"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266246"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1"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pic>
        <p:nvPicPr>
          <p:cNvPr id="266247" name="Picture 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48" name="Rectangle 8"/>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F1D914D2-544B-4879-8D1A-BE3C99C7D90E}"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27</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endParaRPr>
          </a:p>
        </p:txBody>
      </p:sp>
      <p:sp>
        <p:nvSpPr>
          <p:cNvPr id="266249" name="Line 11"/>
          <p:cNvSpPr>
            <a:spLocks noChangeShapeType="1"/>
          </p:cNvSpPr>
          <p:nvPr/>
        </p:nvSpPr>
        <p:spPr bwMode="auto">
          <a:xfrm>
            <a:off x="1054100" y="530225"/>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6250" name="Text Box 18"/>
          <p:cNvSpPr txBox="1">
            <a:spLocks noChangeArrowheads="1"/>
          </p:cNvSpPr>
          <p:nvPr/>
        </p:nvSpPr>
        <p:spPr bwMode="auto">
          <a:xfrm>
            <a:off x="1004888" y="176213"/>
            <a:ext cx="37369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err="1">
                <a:ln>
                  <a:noFill/>
                </a:ln>
                <a:solidFill>
                  <a:srgbClr val="3333CC"/>
                </a:solidFill>
                <a:effectLst/>
                <a:uLnTx/>
                <a:uFillTx/>
                <a:latin typeface="Arial" panose="020B0604020202020204" pitchFamily="34" charset="0"/>
                <a:ea typeface="MS PGothic" panose="020B0600070205080204" pitchFamily="34" charset="-128"/>
                <a:cs typeface="+mn-cs"/>
              </a:rPr>
              <a:t>Electrogeometrical</a:t>
            </a:r>
            <a:r>
              <a:rPr kumimoji="0" lang="en-US" altLang="en-US" sz="1800" b="1" i="0" u="none" strike="noStrike" kern="1200" cap="none" spc="0" normalizeH="0" baseline="0" noProof="0" dirty="0">
                <a:ln>
                  <a:noFill/>
                </a:ln>
                <a:solidFill>
                  <a:srgbClr val="3333CC"/>
                </a:solidFill>
                <a:effectLst/>
                <a:uLnTx/>
                <a:uFillTx/>
                <a:latin typeface="Arial" panose="020B0604020202020204" pitchFamily="34" charset="0"/>
                <a:ea typeface="MS PGothic" panose="020B0600070205080204" pitchFamily="34" charset="-128"/>
                <a:cs typeface="+mn-cs"/>
              </a:rPr>
              <a:t> Model (EGM)</a:t>
            </a:r>
            <a:endParaRPr kumimoji="0" lang="en-US" altLang="en-US" sz="18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endParaRPr>
          </a:p>
        </p:txBody>
      </p:sp>
      <p:sp>
        <p:nvSpPr>
          <p:cNvPr id="266251" name="Rectangle 19"/>
          <p:cNvSpPr>
            <a:spLocks noChangeArrowheads="1"/>
          </p:cNvSpPr>
          <p:nvPr/>
        </p:nvSpPr>
        <p:spPr bwMode="auto">
          <a:xfrm>
            <a:off x="777875" y="5514351"/>
            <a:ext cx="83661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rPr>
              <a:t>Illustration of the rolling-sphere method (RSM). The shaded area is that area into which, it is postulated, lightning cannot enter. Adapted from </a:t>
            </a:r>
            <a:r>
              <a:rPr kumimoji="0" lang="en-US" altLang="en-US" sz="2000" b="0" i="0" u="none" strike="noStrike" kern="1200" cap="none" spc="0" normalizeH="0" baseline="0" noProof="0" dirty="0" err="1">
                <a:ln>
                  <a:noFill/>
                </a:ln>
                <a:solidFill>
                  <a:srgbClr val="C00000"/>
                </a:solidFill>
                <a:effectLst/>
                <a:uLnTx/>
                <a:uFillTx/>
                <a:latin typeface="Arial" panose="020B0604020202020204" pitchFamily="34" charset="0"/>
                <a:ea typeface="MS PGothic" panose="020B0600070205080204" pitchFamily="34" charset="-128"/>
                <a:cs typeface="+mn-cs"/>
              </a:rPr>
              <a:t>Szczerbinski</a:t>
            </a:r>
            <a:r>
              <a:rPr kumimoji="0" lang="en-US" altLang="en-US" sz="2000" b="0"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 (2000).</a:t>
            </a:r>
          </a:p>
        </p:txBody>
      </p:sp>
      <p:grpSp>
        <p:nvGrpSpPr>
          <p:cNvPr id="266252" name="Group 25"/>
          <p:cNvGrpSpPr>
            <a:grpSpLocks/>
          </p:cNvGrpSpPr>
          <p:nvPr/>
        </p:nvGrpSpPr>
        <p:grpSpPr bwMode="auto">
          <a:xfrm>
            <a:off x="647700" y="568326"/>
            <a:ext cx="8524875" cy="4830763"/>
            <a:chOff x="408" y="358"/>
            <a:chExt cx="5370" cy="3043"/>
          </a:xfrm>
        </p:grpSpPr>
        <p:grpSp>
          <p:nvGrpSpPr>
            <p:cNvPr id="266253" name="Group 23"/>
            <p:cNvGrpSpPr>
              <a:grpSpLocks/>
            </p:cNvGrpSpPr>
            <p:nvPr/>
          </p:nvGrpSpPr>
          <p:grpSpPr bwMode="auto">
            <a:xfrm>
              <a:off x="408" y="358"/>
              <a:ext cx="5370" cy="3043"/>
              <a:chOff x="408" y="358"/>
              <a:chExt cx="5370" cy="3043"/>
            </a:xfrm>
          </p:grpSpPr>
          <p:grpSp>
            <p:nvGrpSpPr>
              <p:cNvPr id="266255" name="Group 20"/>
              <p:cNvGrpSpPr>
                <a:grpSpLocks/>
              </p:cNvGrpSpPr>
              <p:nvPr/>
            </p:nvGrpSpPr>
            <p:grpSpPr bwMode="auto">
              <a:xfrm>
                <a:off x="408" y="1013"/>
                <a:ext cx="5352" cy="2388"/>
                <a:chOff x="408" y="582"/>
                <a:chExt cx="5352" cy="2388"/>
              </a:xfrm>
            </p:grpSpPr>
            <p:pic>
              <p:nvPicPr>
                <p:cNvPr id="266257"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8" y="582"/>
                  <a:ext cx="5352" cy="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58" name="Rectangle 15"/>
                <p:cNvSpPr>
                  <a:spLocks noChangeArrowheads="1"/>
                </p:cNvSpPr>
                <p:nvPr/>
              </p:nvSpPr>
              <p:spPr bwMode="auto">
                <a:xfrm>
                  <a:off x="3908" y="2208"/>
                  <a:ext cx="26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3333CC"/>
                      </a:solidFill>
                      <a:effectLst/>
                      <a:uLnTx/>
                      <a:uFillTx/>
                      <a:latin typeface="Arial" panose="020B0604020202020204" pitchFamily="34" charset="0"/>
                      <a:ea typeface="MS PGothic" panose="020B0600070205080204" pitchFamily="34" charset="-128"/>
                      <a:cs typeface="+mn-cs"/>
                    </a:rPr>
                    <a:t>r</a:t>
                  </a:r>
                  <a:r>
                    <a:rPr kumimoji="0" lang="en-US" altLang="en-US" sz="2400" b="1" i="0" u="none" strike="noStrike" kern="1200" cap="none" spc="0" normalizeH="0" baseline="-18000" noProof="0" dirty="0">
                      <a:ln>
                        <a:noFill/>
                      </a:ln>
                      <a:solidFill>
                        <a:srgbClr val="3333CC"/>
                      </a:solidFill>
                      <a:effectLst/>
                      <a:uLnTx/>
                      <a:uFillTx/>
                      <a:latin typeface="Arial" panose="020B0604020202020204" pitchFamily="34" charset="0"/>
                      <a:ea typeface="MS PGothic" panose="020B0600070205080204" pitchFamily="34" charset="-128"/>
                      <a:cs typeface="+mn-cs"/>
                    </a:rPr>
                    <a:t>s</a:t>
                  </a:r>
                </a:p>
              </p:txBody>
            </p:sp>
            <p:sp>
              <p:nvSpPr>
                <p:cNvPr id="266259" name="Rectangle 16"/>
                <p:cNvSpPr>
                  <a:spLocks noChangeArrowheads="1"/>
                </p:cNvSpPr>
                <p:nvPr/>
              </p:nvSpPr>
              <p:spPr bwMode="auto">
                <a:xfrm>
                  <a:off x="2748" y="1347"/>
                  <a:ext cx="26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3333CC"/>
                      </a:solidFill>
                      <a:effectLst/>
                      <a:uLnTx/>
                      <a:uFillTx/>
                      <a:latin typeface="Arial" panose="020B0604020202020204" pitchFamily="34" charset="0"/>
                      <a:ea typeface="MS PGothic" panose="020B0600070205080204" pitchFamily="34" charset="-128"/>
                      <a:cs typeface="+mn-cs"/>
                    </a:rPr>
                    <a:t>r</a:t>
                  </a:r>
                  <a:r>
                    <a:rPr kumimoji="0" lang="en-US" altLang="en-US" sz="2400" b="1" i="0" u="none" strike="noStrike" kern="1200" cap="none" spc="0" normalizeH="0" baseline="-18000" noProof="0" dirty="0">
                      <a:ln>
                        <a:noFill/>
                      </a:ln>
                      <a:solidFill>
                        <a:srgbClr val="3333CC"/>
                      </a:solidFill>
                      <a:effectLst/>
                      <a:uLnTx/>
                      <a:uFillTx/>
                      <a:latin typeface="Arial" panose="020B0604020202020204" pitchFamily="34" charset="0"/>
                      <a:ea typeface="MS PGothic" panose="020B0600070205080204" pitchFamily="34" charset="-128"/>
                      <a:cs typeface="+mn-cs"/>
                    </a:rPr>
                    <a:t>s</a:t>
                  </a:r>
                </a:p>
              </p:txBody>
            </p:sp>
            <p:sp>
              <p:nvSpPr>
                <p:cNvPr id="266260" name="Rectangle 17"/>
                <p:cNvSpPr>
                  <a:spLocks noChangeArrowheads="1"/>
                </p:cNvSpPr>
                <p:nvPr/>
              </p:nvSpPr>
              <p:spPr bwMode="auto">
                <a:xfrm>
                  <a:off x="1323" y="1630"/>
                  <a:ext cx="26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3333CC"/>
                      </a:solidFill>
                      <a:effectLst/>
                      <a:uLnTx/>
                      <a:uFillTx/>
                      <a:latin typeface="Arial" panose="020B0604020202020204" pitchFamily="34" charset="0"/>
                      <a:ea typeface="MS PGothic" panose="020B0600070205080204" pitchFamily="34" charset="-128"/>
                      <a:cs typeface="+mn-cs"/>
                    </a:rPr>
                    <a:t>r</a:t>
                  </a:r>
                  <a:r>
                    <a:rPr kumimoji="0" lang="en-US" altLang="en-US" sz="2400" b="1" i="0" u="none" strike="noStrike" kern="1200" cap="none" spc="0" normalizeH="0" baseline="-18000" noProof="0" dirty="0">
                      <a:ln>
                        <a:noFill/>
                      </a:ln>
                      <a:solidFill>
                        <a:srgbClr val="3333CC"/>
                      </a:solidFill>
                      <a:effectLst/>
                      <a:uLnTx/>
                      <a:uFillTx/>
                      <a:latin typeface="Arial" panose="020B0604020202020204" pitchFamily="34" charset="0"/>
                      <a:ea typeface="MS PGothic" panose="020B0600070205080204" pitchFamily="34" charset="-128"/>
                      <a:cs typeface="+mn-cs"/>
                    </a:rPr>
                    <a:t>s</a:t>
                  </a:r>
                </a:p>
              </p:txBody>
            </p:sp>
          </p:grpSp>
          <p:sp>
            <p:nvSpPr>
              <p:cNvPr id="266256" name="Rectangle 21"/>
              <p:cNvSpPr>
                <a:spLocks noChangeArrowheads="1"/>
              </p:cNvSpPr>
              <p:nvPr/>
            </p:nvSpPr>
            <p:spPr bwMode="auto">
              <a:xfrm>
                <a:off x="3705" y="358"/>
                <a:ext cx="2073" cy="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r</a:t>
                </a:r>
                <a:r>
                  <a:rPr kumimoji="0" lang="en-US" altLang="en-US" sz="2000" b="1" i="0" u="none" strike="noStrike" kern="1200" cap="none" spc="0" normalizeH="0" baseline="-18000" noProof="0" dirty="0">
                    <a:ln>
                      <a:noFill/>
                    </a:ln>
                    <a:solidFill>
                      <a:srgbClr val="0000FF"/>
                    </a:solidFill>
                    <a:effectLst/>
                    <a:uLnTx/>
                    <a:uFillTx/>
                    <a:latin typeface="Arial" panose="020B0604020202020204" pitchFamily="34" charset="0"/>
                    <a:ea typeface="MS PGothic" panose="020B0600070205080204" pitchFamily="34" charset="-128"/>
                    <a:cs typeface="+mn-cs"/>
                  </a:rPr>
                  <a:t>s</a:t>
                </a:r>
                <a:r>
                  <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 = 45 m </a:t>
                </a:r>
                <a:r>
                  <a:rPr kumimoji="0" lang="en-US" altLang="en-US" sz="20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(150 ft) </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(NFPA 780, 2004),  </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corresponds to </a:t>
                </a:r>
                <a:r>
                  <a:rPr kumimoji="0" lang="en-US" altLang="en-US" sz="2000" b="1" i="0" u="none" strike="noStrike" kern="1200" cap="none" spc="0" normalizeH="0" baseline="0" noProof="0" dirty="0">
                    <a:ln>
                      <a:noFill/>
                    </a:ln>
                    <a:solidFill>
                      <a:srgbClr val="0000FF"/>
                    </a:solidFill>
                    <a:effectLst/>
                    <a:uLnTx/>
                    <a:uFillTx/>
                    <a:latin typeface="Times New Roman" panose="02020603050405020304" pitchFamily="18" charset="0"/>
                    <a:ea typeface="MS PGothic" panose="020B0600070205080204" pitchFamily="34" charset="-128"/>
                    <a:cs typeface="+mn-cs"/>
                  </a:rPr>
                  <a:t>I</a:t>
                </a:r>
                <a:r>
                  <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 = 10 kA </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a:t>
                </a:r>
                <a:r>
                  <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95%</a:t>
                </a:r>
                <a:r>
                  <a:rPr kumimoji="0" lang="en-US" altLang="en-US" sz="20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 of currents exceed this value)</a:t>
                </a:r>
                <a:endParaRPr kumimoji="0" lang="en-US" altLang="en-US" sz="2000" b="0" i="0" u="none" strike="noStrike" kern="1200" cap="none" spc="0" normalizeH="0" baseline="-18000" noProof="0" dirty="0">
                  <a:ln>
                    <a:noFill/>
                  </a:ln>
                  <a:solidFill>
                    <a:srgbClr val="0000FF"/>
                  </a:solidFill>
                  <a:effectLst/>
                  <a:uLnTx/>
                  <a:uFillTx/>
                  <a:latin typeface="Arial" panose="020B0604020202020204" pitchFamily="34" charset="0"/>
                  <a:ea typeface="MS PGothic" panose="020B0600070205080204" pitchFamily="34" charset="-128"/>
                  <a:cs typeface="+mn-cs"/>
                </a:endParaRPr>
              </a:p>
            </p:txBody>
          </p:sp>
        </p:grpSp>
        <p:sp>
          <p:nvSpPr>
            <p:cNvPr id="266254" name="Text Box 24"/>
            <p:cNvSpPr txBox="1">
              <a:spLocks noChangeArrowheads="1"/>
            </p:cNvSpPr>
            <p:nvPr/>
          </p:nvSpPr>
          <p:spPr bwMode="auto">
            <a:xfrm>
              <a:off x="633" y="618"/>
              <a:ext cx="1788" cy="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2800" b="1" i="0" u="sng"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Rolling-Sphere </a:t>
              </a:r>
            </a:p>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2800" b="1" i="0" u="sng"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Method (RSM)</a:t>
              </a:r>
            </a:p>
          </p:txBody>
        </p:sp>
      </p:grpSp>
    </p:spTree>
    <p:extLst>
      <p:ext uri="{BB962C8B-B14F-4D97-AF65-F5344CB8AC3E}">
        <p14:creationId xmlns:p14="http://schemas.microsoft.com/office/powerpoint/2010/main" val="914296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3810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0EB3A26C-DCF3-4F03-8F7E-CBEBEC73BEFF}" type="slidenum">
              <a:rPr kumimoji="0" lang="en-US" altLang="en-US" sz="1200" b="0" i="0" u="none" strike="noStrike" kern="1200" cap="none" spc="0" normalizeH="0" baseline="0" noProof="0" smtClean="0">
                <a:ln>
                  <a:noFill/>
                </a:ln>
                <a:solidFill>
                  <a:srgbClr val="FF6600"/>
                </a:solidFill>
                <a:effectLst/>
                <a:uLnTx/>
                <a:uFillTx/>
                <a:latin typeface="Times New Roman" panose="02020603050405020304" pitchFamily="18" charset="0"/>
                <a:ea typeface="ＭＳ Ｐゴシック"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28</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endParaRPr>
          </a:p>
        </p:txBody>
      </p:sp>
      <p:pic>
        <p:nvPicPr>
          <p:cNvPr id="52227" name="Picture 4" descr="strip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8" name="Line 5"/>
          <p:cNvSpPr>
            <a:spLocks noChangeShapeType="1"/>
          </p:cNvSpPr>
          <p:nvPr/>
        </p:nvSpPr>
        <p:spPr bwMode="auto">
          <a:xfrm>
            <a:off x="1066800" y="3937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52229" name="Line 12"/>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52230" name="Line 13"/>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pic>
        <p:nvPicPr>
          <p:cNvPr id="52231" name="Picture 14" descr="largeBlueW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2" name="Text Box 15"/>
          <p:cNvSpPr txBox="1">
            <a:spLocks noChangeArrowheads="1"/>
          </p:cNvSpPr>
          <p:nvPr/>
        </p:nvSpPr>
        <p:spPr bwMode="auto">
          <a:xfrm>
            <a:off x="1023938" y="28575"/>
            <a:ext cx="28087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3333FF"/>
                </a:solidFill>
                <a:effectLst/>
                <a:uLnTx/>
                <a:uFillTx/>
                <a:latin typeface="Arial" panose="020B0604020202020204" pitchFamily="34" charset="0"/>
                <a:ea typeface="ＭＳ Ｐゴシック" panose="020B0600070205080204" pitchFamily="34" charset="-128"/>
                <a:cs typeface="+mn-cs"/>
              </a:rPr>
              <a:t>RSM, 10 kA, </a:t>
            </a:r>
            <a:r>
              <a:rPr kumimoji="0" lang="en-US" altLang="en-US" sz="2000" b="1" i="0" u="none" strike="noStrike" kern="1200" cap="none" spc="0" normalizeH="0" baseline="0" noProof="0" dirty="0" err="1">
                <a:ln>
                  <a:noFill/>
                </a:ln>
                <a:solidFill>
                  <a:srgbClr val="3333FF"/>
                </a:solidFill>
                <a:effectLst/>
                <a:uLnTx/>
                <a:uFillTx/>
                <a:latin typeface="Arial" panose="020B0604020202020204" pitchFamily="34" charset="0"/>
                <a:ea typeface="ＭＳ Ｐゴシック" panose="020B0600070205080204" pitchFamily="34" charset="-128"/>
                <a:cs typeface="+mn-cs"/>
              </a:rPr>
              <a:t>r</a:t>
            </a:r>
            <a:r>
              <a:rPr kumimoji="0" lang="en-US" altLang="en-US" sz="2000" b="1" i="0" u="none" strike="noStrike" kern="1200" cap="none" spc="0" normalizeH="0" baseline="-25000" noProof="0" dirty="0" err="1">
                <a:ln>
                  <a:noFill/>
                </a:ln>
                <a:solidFill>
                  <a:srgbClr val="3333FF"/>
                </a:solidFill>
                <a:effectLst/>
                <a:uLnTx/>
                <a:uFillTx/>
                <a:latin typeface="Arial" panose="020B0604020202020204" pitchFamily="34" charset="0"/>
                <a:ea typeface="ＭＳ Ｐゴシック" panose="020B0600070205080204" pitchFamily="34" charset="-128"/>
                <a:cs typeface="+mn-cs"/>
              </a:rPr>
              <a:t>S</a:t>
            </a:r>
            <a:r>
              <a:rPr kumimoji="0" lang="en-US" altLang="en-US" sz="2000" b="1" i="0" u="none" strike="noStrike" kern="1200" cap="none" spc="0" normalizeH="0" baseline="0" noProof="0" dirty="0">
                <a:ln>
                  <a:noFill/>
                </a:ln>
                <a:solidFill>
                  <a:srgbClr val="3333FF"/>
                </a:solidFill>
                <a:effectLst/>
                <a:uLnTx/>
                <a:uFillTx/>
                <a:latin typeface="Arial" panose="020B0604020202020204" pitchFamily="34" charset="0"/>
                <a:ea typeface="ＭＳ Ｐゴシック" panose="020B0600070205080204" pitchFamily="34" charset="-128"/>
                <a:cs typeface="+mn-cs"/>
              </a:rPr>
              <a:t> = 45 m</a:t>
            </a:r>
          </a:p>
        </p:txBody>
      </p:sp>
      <p:sp>
        <p:nvSpPr>
          <p:cNvPr id="52233"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52234"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52235" name="Rectangle 8"/>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366BC18F-CC35-40CD-AD3C-D4AAD667B721}" type="slidenum">
              <a:rPr kumimoji="0" lang="en-US" altLang="en-US" sz="1200" b="0" i="0" u="none" strike="noStrike" kern="1200" cap="none" spc="0" normalizeH="0" baseline="0" noProof="0" smtClean="0">
                <a:ln>
                  <a:noFill/>
                </a:ln>
                <a:solidFill>
                  <a:srgbClr val="FF6600"/>
                </a:solidFill>
                <a:effectLst/>
                <a:uLnTx/>
                <a:uFillTx/>
                <a:latin typeface="Times New Roman" panose="02020603050405020304" pitchFamily="18" charset="0"/>
                <a:ea typeface="ＭＳ Ｐゴシック"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28</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endParaRPr>
          </a:p>
        </p:txBody>
      </p:sp>
      <p:pic>
        <p:nvPicPr>
          <p:cNvPr id="2" name="RSM_KSC_10.1_small">
            <a:hlinkClick r:id="" action="ppaction://media"/>
            <a:extLst>
              <a:ext uri="{FF2B5EF4-FFF2-40B4-BE49-F238E27FC236}">
                <a16:creationId xmlns:a16="http://schemas.microsoft.com/office/drawing/2014/main" id="{2CA631B9-8BCA-4DAA-A102-3E054CF21DBF}"/>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066800" y="684213"/>
            <a:ext cx="7429130" cy="4952753"/>
          </a:xfrm>
          <a:prstGeom prst="rect">
            <a:avLst/>
          </a:prstGeom>
        </p:spPr>
      </p:pic>
    </p:spTree>
    <p:extLst>
      <p:ext uri="{BB962C8B-B14F-4D97-AF65-F5344CB8AC3E}">
        <p14:creationId xmlns:p14="http://schemas.microsoft.com/office/powerpoint/2010/main" val="1515837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1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3810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6417ECF8-6316-4CCC-A022-0BF4AB8F092E}" type="slidenum">
              <a:rPr kumimoji="0" lang="en-US" altLang="en-US" sz="1200" b="0" i="0" u="none" strike="noStrike" kern="1200" cap="none" spc="0" normalizeH="0" baseline="0" noProof="0" smtClean="0">
                <a:ln>
                  <a:noFill/>
                </a:ln>
                <a:solidFill>
                  <a:srgbClr val="FF6600"/>
                </a:solidFill>
                <a:effectLst/>
                <a:uLnTx/>
                <a:uFillTx/>
                <a:latin typeface="Times New Roman" panose="02020603050405020304" pitchFamily="18" charset="0"/>
                <a:ea typeface="ＭＳ Ｐゴシック"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29</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endParaRPr>
          </a:p>
        </p:txBody>
      </p:sp>
      <p:pic>
        <p:nvPicPr>
          <p:cNvPr id="53251" name="Picture 3" descr="strip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2" name="Line 4"/>
          <p:cNvSpPr>
            <a:spLocks noChangeShapeType="1"/>
          </p:cNvSpPr>
          <p:nvPr/>
        </p:nvSpPr>
        <p:spPr bwMode="auto">
          <a:xfrm>
            <a:off x="1066800" y="3937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53253" name="Line 6"/>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53254" name="Line 7"/>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pic>
        <p:nvPicPr>
          <p:cNvPr id="53255" name="Picture 8" descr="largeBlueW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6" name="Text Box 9"/>
          <p:cNvSpPr txBox="1">
            <a:spLocks noChangeArrowheads="1"/>
          </p:cNvSpPr>
          <p:nvPr/>
        </p:nvSpPr>
        <p:spPr bwMode="auto">
          <a:xfrm>
            <a:off x="1023938" y="28575"/>
            <a:ext cx="309411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3333FF"/>
                </a:solidFill>
                <a:effectLst/>
                <a:uLnTx/>
                <a:uFillTx/>
                <a:latin typeface="Arial" panose="020B0604020202020204" pitchFamily="34" charset="0"/>
                <a:ea typeface="ＭＳ Ｐゴシック" panose="020B0600070205080204" pitchFamily="34" charset="-128"/>
                <a:cs typeface="+mn-cs"/>
              </a:rPr>
              <a:t>RSM, 170 kA, </a:t>
            </a:r>
            <a:r>
              <a:rPr kumimoji="0" lang="en-US" altLang="en-US" sz="2000" b="1" i="0" u="none" strike="noStrike" kern="1200" cap="none" spc="0" normalizeH="0" baseline="0" noProof="0" dirty="0" err="1">
                <a:ln>
                  <a:noFill/>
                </a:ln>
                <a:solidFill>
                  <a:srgbClr val="3333FF"/>
                </a:solidFill>
                <a:effectLst/>
                <a:uLnTx/>
                <a:uFillTx/>
                <a:latin typeface="Arial" panose="020B0604020202020204" pitchFamily="34" charset="0"/>
                <a:ea typeface="ＭＳ Ｐゴシック" panose="020B0600070205080204" pitchFamily="34" charset="-128"/>
                <a:cs typeface="+mn-cs"/>
              </a:rPr>
              <a:t>r</a:t>
            </a:r>
            <a:r>
              <a:rPr kumimoji="0" lang="en-US" altLang="en-US" sz="2000" b="1" i="0" u="none" strike="noStrike" kern="1200" cap="none" spc="0" normalizeH="0" baseline="-25000" noProof="0" dirty="0" err="1">
                <a:ln>
                  <a:noFill/>
                </a:ln>
                <a:solidFill>
                  <a:srgbClr val="3333FF"/>
                </a:solidFill>
                <a:effectLst/>
                <a:uLnTx/>
                <a:uFillTx/>
                <a:latin typeface="Arial" panose="020B0604020202020204" pitchFamily="34" charset="0"/>
                <a:ea typeface="ＭＳ Ｐゴシック" panose="020B0600070205080204" pitchFamily="34" charset="-128"/>
                <a:cs typeface="+mn-cs"/>
              </a:rPr>
              <a:t>S</a:t>
            </a:r>
            <a:r>
              <a:rPr kumimoji="0" lang="en-US" altLang="en-US" sz="2000" b="1" i="0" u="none" strike="noStrike" kern="1200" cap="none" spc="0" normalizeH="0" baseline="0" noProof="0" dirty="0">
                <a:ln>
                  <a:noFill/>
                </a:ln>
                <a:solidFill>
                  <a:srgbClr val="3333FF"/>
                </a:solidFill>
                <a:effectLst/>
                <a:uLnTx/>
                <a:uFillTx/>
                <a:latin typeface="Arial" panose="020B0604020202020204" pitchFamily="34" charset="0"/>
                <a:ea typeface="ＭＳ Ｐゴシック" panose="020B0600070205080204" pitchFamily="34" charset="-128"/>
                <a:cs typeface="+mn-cs"/>
              </a:rPr>
              <a:t> = 282 m</a:t>
            </a:r>
          </a:p>
        </p:txBody>
      </p:sp>
      <p:sp>
        <p:nvSpPr>
          <p:cNvPr id="53258"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53259"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53260" name="Rectangle 8"/>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FB1796FA-639C-42AA-9FCC-0F0804F924D4}" type="slidenum">
              <a:rPr kumimoji="0" lang="en-US" altLang="en-US" sz="1200" b="0" i="0" u="none" strike="noStrike" kern="1200" cap="none" spc="0" normalizeH="0" baseline="0" noProof="0" smtClean="0">
                <a:ln>
                  <a:noFill/>
                </a:ln>
                <a:solidFill>
                  <a:srgbClr val="FF6600"/>
                </a:solidFill>
                <a:effectLst/>
                <a:uLnTx/>
                <a:uFillTx/>
                <a:latin typeface="Times New Roman" panose="02020603050405020304" pitchFamily="18" charset="0"/>
                <a:ea typeface="ＭＳ Ｐゴシック"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29</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endParaRPr>
          </a:p>
        </p:txBody>
      </p:sp>
      <p:pic>
        <p:nvPicPr>
          <p:cNvPr id="2" name="RSM_KSC_170a_internet">
            <a:hlinkClick r:id="" action="ppaction://media"/>
            <a:extLst>
              <a:ext uri="{FF2B5EF4-FFF2-40B4-BE49-F238E27FC236}">
                <a16:creationId xmlns:a16="http://schemas.microsoft.com/office/drawing/2014/main" id="{A134B581-D0A2-49D1-8420-E531A1AFF277}"/>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353490" y="528639"/>
            <a:ext cx="7145045" cy="5358784"/>
          </a:xfrm>
          <a:prstGeom prst="rect">
            <a:avLst/>
          </a:prstGeom>
        </p:spPr>
      </p:pic>
    </p:spTree>
    <p:extLst>
      <p:ext uri="{BB962C8B-B14F-4D97-AF65-F5344CB8AC3E}">
        <p14:creationId xmlns:p14="http://schemas.microsoft.com/office/powerpoint/2010/main" val="3996054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09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147" name="Line 4"/>
          <p:cNvSpPr>
            <a:spLocks noChangeShapeType="1"/>
          </p:cNvSpPr>
          <p:nvPr/>
        </p:nvSpPr>
        <p:spPr bwMode="auto">
          <a:xfrm>
            <a:off x="1066800" y="4572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lIns="91354" tIns="45678" rIns="91354" bIns="45678"/>
          <a:lstStyle/>
          <a:p>
            <a:pPr defTabSz="914400" eaLnBrk="1" hangingPunct="1">
              <a:defRPr/>
            </a:pPr>
            <a:endParaRPr lang="en-US">
              <a:solidFill>
                <a:prstClr val="black"/>
              </a:solidFill>
              <a:latin typeface="Arial" charset="0"/>
              <a:ea typeface="+mn-ea"/>
              <a:cs typeface="Arial" charset="0"/>
            </a:endParaRPr>
          </a:p>
        </p:txBody>
      </p:sp>
      <p:graphicFrame>
        <p:nvGraphicFramePr>
          <p:cNvPr id="20484" name="Object 10"/>
          <p:cNvGraphicFramePr>
            <a:graphicFrameLocks noChangeAspect="1"/>
          </p:cNvGraphicFramePr>
          <p:nvPr/>
        </p:nvGraphicFramePr>
        <p:xfrm>
          <a:off x="1066800" y="762000"/>
          <a:ext cx="7467600" cy="4497388"/>
        </p:xfrm>
        <a:graphic>
          <a:graphicData uri="http://schemas.openxmlformats.org/presentationml/2006/ole">
            <mc:AlternateContent xmlns:mc="http://schemas.openxmlformats.org/markup-compatibility/2006">
              <mc:Choice xmlns:v="urn:schemas-microsoft-com:vml" Requires="v">
                <p:oleObj spid="_x0000_s182273" name="Photo Editor Photo" r:id="rId5" imgW="29200000" imgH="17595131" progId="MSPhotoEd.3">
                  <p:embed/>
                </p:oleObj>
              </mc:Choice>
              <mc:Fallback>
                <p:oleObj name="Photo Editor Photo" r:id="rId5" imgW="29200000" imgH="17595131" progId="MSPhotoEd.3">
                  <p:embed/>
                  <p:pic>
                    <p:nvPicPr>
                      <p:cNvPr id="20484"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6800" y="762000"/>
                        <a:ext cx="7467600" cy="4497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485" name="Text Box 21"/>
          <p:cNvSpPr txBox="1">
            <a:spLocks noChangeArrowheads="1"/>
          </p:cNvSpPr>
          <p:nvPr/>
        </p:nvSpPr>
        <p:spPr bwMode="auto">
          <a:xfrm>
            <a:off x="1143000" y="4800600"/>
            <a:ext cx="76962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54" tIns="45678" rIns="91354" bIns="45678">
            <a:spAutoFit/>
          </a:bodyPr>
          <a:lstStyle>
            <a:lvl1pPr defTabSz="4556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5613">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5613">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5613">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5613">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5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5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5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5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a:solidFill>
                  <a:srgbClr val="000000"/>
                </a:solidFill>
                <a:latin typeface="Arial" panose="020B0604020202020204" pitchFamily="34" charset="0"/>
                <a:cs typeface="Arial" panose="020B0604020202020204" pitchFamily="34" charset="0"/>
              </a:rPr>
              <a:t>A global map of total lightning flash density (per square kilometer per year) based on data from two satellite detectors, </a:t>
            </a:r>
            <a:r>
              <a:rPr lang="en-US" altLang="en-US" sz="1800" b="1">
                <a:solidFill>
                  <a:srgbClr val="CC3300"/>
                </a:solidFill>
                <a:latin typeface="Arial" panose="020B0604020202020204" pitchFamily="34" charset="0"/>
                <a:cs typeface="Arial" panose="020B0604020202020204" pitchFamily="34" charset="0"/>
              </a:rPr>
              <a:t>Optical Transient Detector</a:t>
            </a:r>
            <a:r>
              <a:rPr lang="en-US" altLang="en-US" sz="1800">
                <a:solidFill>
                  <a:srgbClr val="000000"/>
                </a:solidFill>
                <a:latin typeface="Arial" panose="020B0604020202020204" pitchFamily="34" charset="0"/>
                <a:cs typeface="Arial" panose="020B0604020202020204" pitchFamily="34" charset="0"/>
              </a:rPr>
              <a:t> (OTD, 5 years) and </a:t>
            </a:r>
            <a:r>
              <a:rPr lang="en-US" altLang="en-US" sz="1800" b="1">
                <a:solidFill>
                  <a:srgbClr val="CC3300"/>
                </a:solidFill>
                <a:latin typeface="Arial" panose="020B0604020202020204" pitchFamily="34" charset="0"/>
                <a:cs typeface="Arial" panose="020B0604020202020204" pitchFamily="34" charset="0"/>
              </a:rPr>
              <a:t>Lightning Imaging Sensor</a:t>
            </a:r>
            <a:r>
              <a:rPr lang="en-US" altLang="en-US" sz="1800" b="1">
                <a:solidFill>
                  <a:srgbClr val="000000"/>
                </a:solidFill>
                <a:latin typeface="Arial" panose="020B0604020202020204" pitchFamily="34" charset="0"/>
                <a:cs typeface="Arial" panose="020B0604020202020204" pitchFamily="34" charset="0"/>
              </a:rPr>
              <a:t> </a:t>
            </a:r>
            <a:r>
              <a:rPr lang="en-US" altLang="en-US" sz="1800">
                <a:solidFill>
                  <a:srgbClr val="000000"/>
                </a:solidFill>
                <a:latin typeface="Arial" panose="020B0604020202020204" pitchFamily="34" charset="0"/>
                <a:cs typeface="Arial" panose="020B0604020202020204" pitchFamily="34" charset="0"/>
              </a:rPr>
              <a:t>(LIS, 3 years).</a:t>
            </a:r>
          </a:p>
          <a:p>
            <a:pPr eaLnBrk="1" hangingPunct="1">
              <a:spcBef>
                <a:spcPct val="0"/>
              </a:spcBef>
              <a:buFontTx/>
              <a:buNone/>
            </a:pPr>
            <a:endParaRPr lang="en-US" altLang="en-US" sz="1800">
              <a:solidFill>
                <a:srgbClr val="000000"/>
              </a:solidFill>
              <a:latin typeface="Arial" panose="020B0604020202020204" pitchFamily="34" charset="0"/>
              <a:cs typeface="Arial" panose="020B0604020202020204" pitchFamily="34" charset="0"/>
            </a:endParaRPr>
          </a:p>
          <a:p>
            <a:pPr eaLnBrk="1" hangingPunct="1">
              <a:spcBef>
                <a:spcPct val="0"/>
              </a:spcBef>
              <a:buFontTx/>
              <a:buNone/>
            </a:pPr>
            <a:r>
              <a:rPr lang="en-US" altLang="en-US" sz="1800">
                <a:solidFill>
                  <a:srgbClr val="000000"/>
                </a:solidFill>
                <a:latin typeface="Arial" panose="020B0604020202020204" pitchFamily="34" charset="0"/>
                <a:cs typeface="Arial" panose="020B0604020202020204" pitchFamily="34" charset="0"/>
              </a:rPr>
              <a:t>Grey areas: 0.01-0.1 km</a:t>
            </a:r>
            <a:r>
              <a:rPr lang="en-US" altLang="en-US" sz="1800" baseline="30000">
                <a:solidFill>
                  <a:srgbClr val="000000"/>
                </a:solidFill>
                <a:latin typeface="Arial" panose="020B0604020202020204" pitchFamily="34" charset="0"/>
                <a:cs typeface="Arial" panose="020B0604020202020204" pitchFamily="34" charset="0"/>
              </a:rPr>
              <a:t>-2</a:t>
            </a:r>
            <a:r>
              <a:rPr lang="en-US" altLang="en-US" sz="1800">
                <a:solidFill>
                  <a:srgbClr val="000000"/>
                </a:solidFill>
                <a:latin typeface="Arial" panose="020B0604020202020204" pitchFamily="34" charset="0"/>
                <a:cs typeface="Arial" panose="020B0604020202020204" pitchFamily="34" charset="0"/>
              </a:rPr>
              <a:t>yr</a:t>
            </a:r>
            <a:r>
              <a:rPr lang="en-US" altLang="en-US" sz="1800" baseline="30000">
                <a:solidFill>
                  <a:srgbClr val="000000"/>
                </a:solidFill>
                <a:latin typeface="Arial" panose="020B0604020202020204" pitchFamily="34" charset="0"/>
                <a:cs typeface="Arial" panose="020B0604020202020204" pitchFamily="34" charset="0"/>
              </a:rPr>
              <a:t>-1</a:t>
            </a:r>
            <a:r>
              <a:rPr lang="en-US" altLang="en-US" sz="1800">
                <a:solidFill>
                  <a:srgbClr val="000000"/>
                </a:solidFill>
                <a:latin typeface="Arial" panose="020B0604020202020204" pitchFamily="34" charset="0"/>
                <a:cs typeface="Arial" panose="020B0604020202020204" pitchFamily="34" charset="0"/>
              </a:rPr>
              <a:t>; white areas: &lt;0.01 km</a:t>
            </a:r>
            <a:r>
              <a:rPr lang="en-US" altLang="en-US" sz="1800" baseline="30000">
                <a:solidFill>
                  <a:srgbClr val="000000"/>
                </a:solidFill>
                <a:latin typeface="Arial" panose="020B0604020202020204" pitchFamily="34" charset="0"/>
                <a:cs typeface="Arial" panose="020B0604020202020204" pitchFamily="34" charset="0"/>
              </a:rPr>
              <a:t>-2</a:t>
            </a:r>
            <a:r>
              <a:rPr lang="en-US" altLang="en-US" sz="1800">
                <a:solidFill>
                  <a:srgbClr val="000000"/>
                </a:solidFill>
                <a:latin typeface="Arial" panose="020B0604020202020204" pitchFamily="34" charset="0"/>
                <a:cs typeface="Arial" panose="020B0604020202020204" pitchFamily="34" charset="0"/>
              </a:rPr>
              <a:t>yr</a:t>
            </a:r>
            <a:r>
              <a:rPr lang="en-US" altLang="en-US" sz="1800" baseline="30000">
                <a:solidFill>
                  <a:srgbClr val="000000"/>
                </a:solidFill>
                <a:latin typeface="Arial" panose="020B0604020202020204" pitchFamily="34" charset="0"/>
                <a:cs typeface="Arial" panose="020B0604020202020204" pitchFamily="34" charset="0"/>
              </a:rPr>
              <a:t>-1</a:t>
            </a:r>
            <a:r>
              <a:rPr lang="en-US" altLang="en-US" sz="1800">
                <a:solidFill>
                  <a:srgbClr val="000000"/>
                </a:solidFill>
                <a:latin typeface="Arial" panose="020B0604020202020204" pitchFamily="34" charset="0"/>
                <a:cs typeface="Arial" panose="020B0604020202020204" pitchFamily="34" charset="0"/>
              </a:rPr>
              <a:t>.</a:t>
            </a:r>
          </a:p>
        </p:txBody>
      </p:sp>
      <p:sp>
        <p:nvSpPr>
          <p:cNvPr id="20486" name="Text Box 10"/>
          <p:cNvSpPr txBox="1">
            <a:spLocks noChangeArrowheads="1"/>
          </p:cNvSpPr>
          <p:nvPr/>
        </p:nvSpPr>
        <p:spPr bwMode="auto">
          <a:xfrm>
            <a:off x="590550" y="19050"/>
            <a:ext cx="8534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54" tIns="45678" rIns="91354" bIns="45678">
            <a:spAutoFit/>
          </a:bodyPr>
          <a:lstStyle>
            <a:lvl1pPr marL="342900" indent="-342900" defTabSz="4556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5613">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5613">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5613">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5613">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5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5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5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5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dirty="0">
                <a:solidFill>
                  <a:srgbClr val="0000FF"/>
                </a:solidFill>
                <a:latin typeface="Arial" panose="020B0604020202020204" pitchFamily="34" charset="0"/>
                <a:cs typeface="Times New Roman" panose="02020603050405020304" pitchFamily="18" charset="0"/>
              </a:rPr>
              <a:t>    Total (N</a:t>
            </a:r>
            <a:r>
              <a:rPr lang="en-US" altLang="en-US" sz="2400" b="1" baseline="-25000" dirty="0">
                <a:solidFill>
                  <a:srgbClr val="0000FF"/>
                </a:solidFill>
                <a:latin typeface="Arial" panose="020B0604020202020204" pitchFamily="34" charset="0"/>
                <a:cs typeface="Times New Roman" panose="02020603050405020304" pitchFamily="18" charset="0"/>
              </a:rPr>
              <a:t>g</a:t>
            </a:r>
            <a:r>
              <a:rPr lang="en-US" altLang="en-US" sz="2400" b="1" dirty="0">
                <a:solidFill>
                  <a:srgbClr val="0000FF"/>
                </a:solidFill>
                <a:latin typeface="Arial" panose="020B0604020202020204" pitchFamily="34" charset="0"/>
                <a:cs typeface="Times New Roman" panose="02020603050405020304" pitchFamily="18" charset="0"/>
              </a:rPr>
              <a:t> + N</a:t>
            </a:r>
            <a:r>
              <a:rPr lang="en-US" altLang="en-US" sz="2400" b="1" baseline="-25000" dirty="0">
                <a:solidFill>
                  <a:srgbClr val="0000FF"/>
                </a:solidFill>
                <a:latin typeface="Arial" panose="020B0604020202020204" pitchFamily="34" charset="0"/>
                <a:cs typeface="Times New Roman" panose="02020603050405020304" pitchFamily="18" charset="0"/>
              </a:rPr>
              <a:t>c</a:t>
            </a:r>
            <a:r>
              <a:rPr lang="en-US" altLang="en-US" sz="2400" b="1" dirty="0">
                <a:solidFill>
                  <a:srgbClr val="0000FF"/>
                </a:solidFill>
                <a:latin typeface="Arial" panose="020B0604020202020204" pitchFamily="34" charset="0"/>
                <a:cs typeface="Times New Roman" panose="02020603050405020304" pitchFamily="18" charset="0"/>
              </a:rPr>
              <a:t>) Lightning Flash Density Map</a:t>
            </a:r>
          </a:p>
          <a:p>
            <a:pPr eaLnBrk="1" hangingPunct="1">
              <a:spcBef>
                <a:spcPct val="0"/>
              </a:spcBef>
              <a:buFontTx/>
              <a:buNone/>
            </a:pPr>
            <a:r>
              <a:rPr lang="en-US" altLang="en-US" sz="2400" b="1" dirty="0">
                <a:solidFill>
                  <a:srgbClr val="0000FF"/>
                </a:solidFill>
                <a:latin typeface="Arial" panose="020B0604020202020204" pitchFamily="34" charset="0"/>
                <a:cs typeface="Times New Roman" panose="02020603050405020304" pitchFamily="18" charset="0"/>
              </a:rPr>
              <a:t>     (</a:t>
            </a:r>
            <a:r>
              <a:rPr lang="en-US" altLang="en-US" sz="2000" b="1" dirty="0">
                <a:solidFill>
                  <a:srgbClr val="0000FF"/>
                </a:solidFill>
                <a:latin typeface="Arial" panose="020B0604020202020204" pitchFamily="34" charset="0"/>
                <a:cs typeface="Times New Roman" panose="02020603050405020304" pitchFamily="18" charset="0"/>
              </a:rPr>
              <a:t>N</a:t>
            </a:r>
            <a:r>
              <a:rPr lang="en-US" altLang="en-US" sz="2000" b="1" baseline="-25000" dirty="0">
                <a:solidFill>
                  <a:srgbClr val="0000FF"/>
                </a:solidFill>
                <a:latin typeface="Arial" panose="020B0604020202020204" pitchFamily="34" charset="0"/>
                <a:cs typeface="Times New Roman" panose="02020603050405020304" pitchFamily="18" charset="0"/>
              </a:rPr>
              <a:t>g</a:t>
            </a:r>
            <a:r>
              <a:rPr lang="en-US" altLang="en-US" sz="2000" b="1" dirty="0">
                <a:solidFill>
                  <a:srgbClr val="0000FF"/>
                </a:solidFill>
                <a:latin typeface="Arial" panose="020B0604020202020204" pitchFamily="34" charset="0"/>
                <a:cs typeface="Times New Roman" panose="02020603050405020304" pitchFamily="18" charset="0"/>
              </a:rPr>
              <a:t>/(N</a:t>
            </a:r>
            <a:r>
              <a:rPr lang="en-US" altLang="en-US" sz="2000" b="1" baseline="-25000" dirty="0">
                <a:solidFill>
                  <a:srgbClr val="0000FF"/>
                </a:solidFill>
                <a:latin typeface="Arial" panose="020B0604020202020204" pitchFamily="34" charset="0"/>
                <a:cs typeface="Times New Roman" panose="02020603050405020304" pitchFamily="18" charset="0"/>
              </a:rPr>
              <a:t>g</a:t>
            </a:r>
            <a:r>
              <a:rPr lang="en-US" altLang="en-US" sz="2000" b="1" dirty="0">
                <a:solidFill>
                  <a:srgbClr val="0000FF"/>
                </a:solidFill>
                <a:latin typeface="Arial" panose="020B0604020202020204" pitchFamily="34" charset="0"/>
                <a:cs typeface="Times New Roman" panose="02020603050405020304" pitchFamily="18" charset="0"/>
              </a:rPr>
              <a:t> + N</a:t>
            </a:r>
            <a:r>
              <a:rPr lang="en-US" altLang="en-US" sz="2000" b="1" baseline="-25000" dirty="0">
                <a:solidFill>
                  <a:srgbClr val="0000FF"/>
                </a:solidFill>
                <a:latin typeface="Arial" panose="020B0604020202020204" pitchFamily="34" charset="0"/>
                <a:cs typeface="Times New Roman" panose="02020603050405020304" pitchFamily="18" charset="0"/>
              </a:rPr>
              <a:t>c</a:t>
            </a:r>
            <a:r>
              <a:rPr lang="en-US" altLang="en-US" sz="2000" b="1" dirty="0">
                <a:solidFill>
                  <a:srgbClr val="0000FF"/>
                </a:solidFill>
                <a:latin typeface="Arial" panose="020B0604020202020204" pitchFamily="34" charset="0"/>
                <a:cs typeface="Times New Roman" panose="02020603050405020304" pitchFamily="18" charset="0"/>
              </a:rPr>
              <a:t>) = 1/4 is needed to obtain N</a:t>
            </a:r>
            <a:r>
              <a:rPr lang="en-US" altLang="en-US" sz="2000" b="1" baseline="-25000" dirty="0">
                <a:solidFill>
                  <a:srgbClr val="0000FF"/>
                </a:solidFill>
                <a:latin typeface="Arial" panose="020B0604020202020204" pitchFamily="34" charset="0"/>
                <a:cs typeface="Times New Roman" panose="02020603050405020304" pitchFamily="18" charset="0"/>
              </a:rPr>
              <a:t>g</a:t>
            </a:r>
            <a:r>
              <a:rPr lang="en-US" altLang="en-US" sz="2000" b="1" dirty="0">
                <a:solidFill>
                  <a:srgbClr val="0000FF"/>
                </a:solidFill>
                <a:latin typeface="Arial" panose="020B0604020202020204" pitchFamily="34" charset="0"/>
                <a:cs typeface="Times New Roman" panose="02020603050405020304" pitchFamily="18" charset="0"/>
              </a:rPr>
              <a:t>); </a:t>
            </a:r>
            <a:r>
              <a:rPr lang="en-US" altLang="en-US" sz="2000" b="1" dirty="0">
                <a:solidFill>
                  <a:srgbClr val="C00000"/>
                </a:solidFill>
                <a:latin typeface="Arial" panose="020B0604020202020204" pitchFamily="34" charset="0"/>
                <a:cs typeface="Times New Roman" panose="02020603050405020304" pitchFamily="18" charset="0"/>
              </a:rPr>
              <a:t>N</a:t>
            </a:r>
            <a:r>
              <a:rPr lang="en-US" altLang="en-US" sz="2000" b="1" baseline="-25000" dirty="0">
                <a:solidFill>
                  <a:srgbClr val="C00000"/>
                </a:solidFill>
                <a:latin typeface="Arial" panose="020B0604020202020204" pitchFamily="34" charset="0"/>
                <a:cs typeface="Times New Roman" panose="02020603050405020304" pitchFamily="18" charset="0"/>
              </a:rPr>
              <a:t>g</a:t>
            </a:r>
            <a:r>
              <a:rPr lang="en-US" altLang="en-US" sz="2000" b="1" dirty="0">
                <a:solidFill>
                  <a:srgbClr val="C00000"/>
                </a:solidFill>
                <a:latin typeface="Arial" panose="020B0604020202020204" pitchFamily="34" charset="0"/>
                <a:cs typeface="Times New Roman" panose="02020603050405020304" pitchFamily="18" charset="0"/>
              </a:rPr>
              <a:t> = 0.25(N</a:t>
            </a:r>
            <a:r>
              <a:rPr lang="en-US" altLang="en-US" sz="2000" b="1" baseline="-25000" dirty="0">
                <a:solidFill>
                  <a:srgbClr val="C00000"/>
                </a:solidFill>
                <a:latin typeface="Arial" panose="020B0604020202020204" pitchFamily="34" charset="0"/>
                <a:cs typeface="Times New Roman" panose="02020603050405020304" pitchFamily="18" charset="0"/>
              </a:rPr>
              <a:t>g</a:t>
            </a:r>
            <a:r>
              <a:rPr lang="en-US" altLang="en-US" sz="2000" b="1" dirty="0">
                <a:solidFill>
                  <a:srgbClr val="C00000"/>
                </a:solidFill>
                <a:latin typeface="Arial" panose="020B0604020202020204" pitchFamily="34" charset="0"/>
                <a:cs typeface="Times New Roman" panose="02020603050405020304" pitchFamily="18" charset="0"/>
              </a:rPr>
              <a:t>+ N</a:t>
            </a:r>
            <a:r>
              <a:rPr lang="en-US" altLang="en-US" sz="2000" b="1" baseline="-25000" dirty="0">
                <a:solidFill>
                  <a:srgbClr val="C00000"/>
                </a:solidFill>
                <a:latin typeface="Arial" panose="020B0604020202020204" pitchFamily="34" charset="0"/>
                <a:cs typeface="Times New Roman" panose="02020603050405020304" pitchFamily="18" charset="0"/>
              </a:rPr>
              <a:t>c</a:t>
            </a:r>
            <a:r>
              <a:rPr lang="en-US" altLang="en-US" sz="2000" b="1" dirty="0">
                <a:solidFill>
                  <a:srgbClr val="C00000"/>
                </a:solidFill>
                <a:latin typeface="Arial" panose="020B0604020202020204" pitchFamily="34" charset="0"/>
                <a:cs typeface="Times New Roman" panose="02020603050405020304" pitchFamily="18" charset="0"/>
              </a:rPr>
              <a:t>) </a:t>
            </a:r>
          </a:p>
        </p:txBody>
      </p:sp>
      <p:sp>
        <p:nvSpPr>
          <p:cNvPr id="134151" name="Line 6"/>
          <p:cNvSpPr>
            <a:spLocks noChangeShapeType="1"/>
          </p:cNvSpPr>
          <p:nvPr/>
        </p:nvSpPr>
        <p:spPr bwMode="auto">
          <a:xfrm>
            <a:off x="1447800" y="6586538"/>
            <a:ext cx="6527800" cy="0"/>
          </a:xfrm>
          <a:prstGeom prst="line">
            <a:avLst/>
          </a:prstGeom>
          <a:noFill/>
          <a:ln w="85725" cap="rnd">
            <a:solidFill>
              <a:srgbClr val="2101DF"/>
            </a:solidFill>
            <a:round/>
            <a:headEnd/>
            <a:tailEnd/>
          </a:ln>
          <a:extLst>
            <a:ext uri="{909E8E84-426E-40DD-AFC4-6F175D3DCCD1}">
              <a14:hiddenFill xmlns:a14="http://schemas.microsoft.com/office/drawing/2010/main">
                <a:noFill/>
              </a14:hiddenFill>
            </a:ext>
          </a:extLst>
        </p:spPr>
        <p:txBody>
          <a:bodyPr lIns="91354" tIns="45678" rIns="91354" bIns="45678"/>
          <a:lstStyle/>
          <a:p>
            <a:pPr defTabSz="914400" eaLnBrk="1" hangingPunct="1">
              <a:defRPr/>
            </a:pPr>
            <a:endParaRPr lang="en-US">
              <a:solidFill>
                <a:prstClr val="black"/>
              </a:solidFill>
              <a:latin typeface="Arial" charset="0"/>
              <a:ea typeface="+mn-ea"/>
              <a:cs typeface="Arial" charset="0"/>
            </a:endParaRPr>
          </a:p>
        </p:txBody>
      </p:sp>
      <p:sp>
        <p:nvSpPr>
          <p:cNvPr id="134152" name="Line 7"/>
          <p:cNvSpPr>
            <a:spLocks noChangeShapeType="1"/>
          </p:cNvSpPr>
          <p:nvPr/>
        </p:nvSpPr>
        <p:spPr bwMode="auto">
          <a:xfrm>
            <a:off x="1992313" y="6715125"/>
            <a:ext cx="5867400" cy="0"/>
          </a:xfrm>
          <a:prstGeom prst="line">
            <a:avLst/>
          </a:prstGeom>
          <a:noFill/>
          <a:ln w="85725" cap="rnd">
            <a:solidFill>
              <a:srgbClr val="FF812B"/>
            </a:solidFill>
            <a:round/>
            <a:headEnd/>
            <a:tailEnd/>
          </a:ln>
          <a:extLst>
            <a:ext uri="{909E8E84-426E-40DD-AFC4-6F175D3DCCD1}">
              <a14:hiddenFill xmlns:a14="http://schemas.microsoft.com/office/drawing/2010/main">
                <a:noFill/>
              </a14:hiddenFill>
            </a:ext>
          </a:extLst>
        </p:spPr>
        <p:txBody>
          <a:bodyPr lIns="91354" tIns="45678" rIns="91354" bIns="45678"/>
          <a:lstStyle/>
          <a:p>
            <a:pPr defTabSz="914400" eaLnBrk="1" hangingPunct="1">
              <a:defRPr/>
            </a:pPr>
            <a:endParaRPr lang="en-US">
              <a:solidFill>
                <a:prstClr val="black"/>
              </a:solidFill>
              <a:latin typeface="Arial" charset="0"/>
              <a:ea typeface="+mn-ea"/>
              <a:cs typeface="Arial" charset="0"/>
            </a:endParaRPr>
          </a:p>
        </p:txBody>
      </p:sp>
      <p:pic>
        <p:nvPicPr>
          <p:cNvPr id="20489" name="Picture 7" descr="largeBlueWM"/>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0"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54" tIns="45678" rIns="91354" bIns="45678" anchor="ctr"/>
          <a:lstStyle>
            <a:lvl1pPr defTabSz="4556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5613">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5613">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5613">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5613">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5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5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5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5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fld id="{43DB2623-C8E0-4DC6-B3EA-B35C04563E08}" type="slidenum">
              <a:rPr lang="en-US" altLang="en-US" sz="1200">
                <a:solidFill>
                  <a:srgbClr val="FF6600"/>
                </a:solidFill>
                <a:latin typeface="Times New Roman" panose="02020603050405020304" pitchFamily="18" charset="0"/>
                <a:cs typeface="Arial" panose="020B0604020202020204" pitchFamily="34" charset="0"/>
              </a:rPr>
              <a:pPr algn="ctr" eaLnBrk="1" hangingPunct="1">
                <a:spcBef>
                  <a:spcPct val="0"/>
                </a:spcBef>
                <a:buFontTx/>
                <a:buNone/>
              </a:pPr>
              <a:t>3</a:t>
            </a:fld>
            <a:endParaRPr lang="en-US" altLang="en-US" sz="1200">
              <a:solidFill>
                <a:srgbClr val="FF6600"/>
              </a:solidFill>
              <a:latin typeface="Times New Roman" panose="02020603050405020304" pitchFamily="18" charset="0"/>
              <a:cs typeface="Arial" panose="020B0604020202020204" pitchFamily="34" charset="0"/>
            </a:endParaRPr>
          </a:p>
        </p:txBody>
      </p:sp>
      <p:sp>
        <p:nvSpPr>
          <p:cNvPr id="20491"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5613">
              <a:defRPr>
                <a:solidFill>
                  <a:schemeClr val="tx1"/>
                </a:solidFill>
                <a:latin typeface="Arial" panose="020B0604020202020204" pitchFamily="34" charset="0"/>
                <a:ea typeface="ＭＳ Ｐゴシック" panose="020B0600070205080204" pitchFamily="34" charset="-128"/>
              </a:defRPr>
            </a:lvl1pPr>
            <a:lvl2pPr marL="742950" indent="-285750" defTabSz="455613">
              <a:defRPr>
                <a:solidFill>
                  <a:schemeClr val="tx1"/>
                </a:solidFill>
                <a:latin typeface="Arial" panose="020B0604020202020204" pitchFamily="34" charset="0"/>
                <a:ea typeface="ＭＳ Ｐゴシック" panose="020B0600070205080204" pitchFamily="34" charset="-128"/>
              </a:defRPr>
            </a:lvl2pPr>
            <a:lvl3pPr marL="1143000" indent="-228600" defTabSz="455613">
              <a:defRPr>
                <a:solidFill>
                  <a:schemeClr val="tx1"/>
                </a:solidFill>
                <a:latin typeface="Arial" panose="020B0604020202020204" pitchFamily="34" charset="0"/>
                <a:ea typeface="ＭＳ Ｐゴシック" panose="020B0600070205080204" pitchFamily="34" charset="-128"/>
              </a:defRPr>
            </a:lvl3pPr>
            <a:lvl4pPr marL="1600200" indent="-228600" defTabSz="455613">
              <a:defRPr>
                <a:solidFill>
                  <a:schemeClr val="tx1"/>
                </a:solidFill>
                <a:latin typeface="Arial" panose="020B0604020202020204" pitchFamily="34" charset="0"/>
                <a:ea typeface="ＭＳ Ｐゴシック" panose="020B0600070205080204" pitchFamily="34" charset="-128"/>
              </a:defRPr>
            </a:lvl4pPr>
            <a:lvl5pPr marL="2057400" indent="-228600" defTabSz="455613">
              <a:defRPr>
                <a:solidFill>
                  <a:schemeClr val="tx1"/>
                </a:solidFill>
                <a:latin typeface="Arial" panose="020B0604020202020204" pitchFamily="34" charset="0"/>
                <a:ea typeface="ＭＳ Ｐゴシック" panose="020B0600070205080204" pitchFamily="34" charset="-128"/>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0D7276B-53EC-4A99-8DF7-53CA6DBA62BE}" type="slidenum">
              <a:rPr lang="en-US" altLang="en-US" smtClean="0">
                <a:solidFill>
                  <a:srgbClr val="898989"/>
                </a:solidFill>
                <a:cs typeface="Arial" panose="020B0604020202020204" pitchFamily="34" charset="0"/>
              </a:rPr>
              <a:pPr/>
              <a:t>3</a:t>
            </a:fld>
            <a:endParaRPr lang="en-US" altLang="en-US">
              <a:solidFill>
                <a:srgbClr val="898989"/>
              </a:solidFill>
              <a:cs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314" name="Picture 3"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315" name="Line 4"/>
          <p:cNvSpPr>
            <a:spLocks noChangeShapeType="1"/>
          </p:cNvSpPr>
          <p:nvPr/>
        </p:nvSpPr>
        <p:spPr bwMode="auto">
          <a:xfrm>
            <a:off x="1066800" y="3937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9316" name="Line 6"/>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9317" name="Line 7"/>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269318" name="Picture 8"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319" name="Text Box 9"/>
          <p:cNvSpPr txBox="1">
            <a:spLocks noChangeArrowheads="1"/>
          </p:cNvSpPr>
          <p:nvPr/>
        </p:nvSpPr>
        <p:spPr bwMode="auto">
          <a:xfrm>
            <a:off x="1023938" y="28575"/>
            <a:ext cx="1428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333FF"/>
                </a:solidFill>
                <a:effectLst/>
                <a:uLnTx/>
                <a:uFillTx/>
                <a:latin typeface="Arial" panose="020B0604020202020204" pitchFamily="34" charset="0"/>
                <a:ea typeface="MS PGothic" panose="020B0600070205080204" pitchFamily="34" charset="-128"/>
                <a:cs typeface="+mn-cs"/>
              </a:rPr>
              <a:t>Final design</a:t>
            </a:r>
          </a:p>
        </p:txBody>
      </p:sp>
      <p:sp>
        <p:nvSpPr>
          <p:cNvPr id="269320" name="Rectangle 8"/>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2BA2BC4A-08A1-4EE5-9A84-D485046026B2}"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endParaRPr>
          </a:p>
        </p:txBody>
      </p:sp>
      <p:sp>
        <p:nvSpPr>
          <p:cNvPr id="269321"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269322"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269323" name="Rectangle 19"/>
          <p:cNvSpPr>
            <a:spLocks noChangeArrowheads="1"/>
          </p:cNvSpPr>
          <p:nvPr/>
        </p:nvSpPr>
        <p:spPr bwMode="auto">
          <a:xfrm>
            <a:off x="5599113" y="6059488"/>
            <a:ext cx="2574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defTabSz="45720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defTabSz="4572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defTabSz="4572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Mata and Rakov (2008)</a:t>
            </a:r>
          </a:p>
        </p:txBody>
      </p:sp>
      <p:pic>
        <p:nvPicPr>
          <p:cNvPr id="269324" name="Picture 43" descr="183233main_Pad-39B%20Ares%20I-Orion_0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46200" y="533400"/>
            <a:ext cx="6629400" cy="522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03292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6"/>
          <p:cNvSpPr>
            <a:spLocks noChangeArrowheads="1"/>
          </p:cNvSpPr>
          <p:nvPr/>
        </p:nvSpPr>
        <p:spPr bwMode="auto">
          <a:xfrm>
            <a:off x="7943850" y="1341438"/>
            <a:ext cx="1187450" cy="215900"/>
          </a:xfrm>
          <a:prstGeom prst="rect">
            <a:avLst/>
          </a:prstGeom>
          <a:solidFill>
            <a:schemeClr val="bg1"/>
          </a:solidFill>
          <a:ln w="9525">
            <a:solidFill>
              <a:schemeClr val="bg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pic>
        <p:nvPicPr>
          <p:cNvPr id="67587" name="Picture 23"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8" name="Line 2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67589" name="Line 2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pic>
        <p:nvPicPr>
          <p:cNvPr id="67590" name="Picture 2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91"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592"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593" name="Rectangle 8"/>
          <p:cNvSpPr>
            <a:spLocks noChangeArrowheads="1"/>
          </p:cNvSpPr>
          <p:nvPr/>
        </p:nvSpPr>
        <p:spPr bwMode="auto">
          <a:xfrm>
            <a:off x="838200" y="6629400"/>
            <a:ext cx="4572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B7251E56-1EFD-4D6E-B876-E3967B9D9E64}"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31</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endParaRPr>
          </a:p>
        </p:txBody>
      </p:sp>
      <p:pic>
        <p:nvPicPr>
          <p:cNvPr id="67594" name="Picture 11" descr="~AUT00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625475"/>
            <a:ext cx="7313613" cy="564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95" name="Line 4"/>
          <p:cNvSpPr>
            <a:spLocks noChangeShapeType="1"/>
          </p:cNvSpPr>
          <p:nvPr/>
        </p:nvSpPr>
        <p:spPr bwMode="auto">
          <a:xfrm>
            <a:off x="1066800" y="4572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67596" name="Text Box 10"/>
          <p:cNvSpPr txBox="1">
            <a:spLocks noChangeArrowheads="1"/>
          </p:cNvSpPr>
          <p:nvPr/>
        </p:nvSpPr>
        <p:spPr bwMode="auto">
          <a:xfrm>
            <a:off x="590550" y="19050"/>
            <a:ext cx="8534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342900" marR="0" lvl="0" indent="-342900" algn="l" defTabSz="4572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3333FF"/>
                </a:solidFill>
                <a:effectLst/>
                <a:uLnTx/>
                <a:uFillTx/>
                <a:latin typeface="Arial" panose="020B0604020202020204" pitchFamily="34" charset="0"/>
                <a:ea typeface="ＭＳ Ｐゴシック" panose="020B0600070205080204" pitchFamily="34" charset="-128"/>
                <a:cs typeface="+mn-cs"/>
              </a:rPr>
              <a:t>     Lightning Incidence – Florida (1989-1995, 7 years)</a:t>
            </a:r>
          </a:p>
        </p:txBody>
      </p:sp>
    </p:spTree>
    <p:extLst>
      <p:ext uri="{BB962C8B-B14F-4D97-AF65-F5344CB8AC3E}">
        <p14:creationId xmlns:p14="http://schemas.microsoft.com/office/powerpoint/2010/main" val="416179674"/>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ctrTitle"/>
          </p:nvPr>
        </p:nvSpPr>
        <p:spPr>
          <a:xfrm>
            <a:off x="342900" y="5715000"/>
            <a:ext cx="8458200" cy="735012"/>
          </a:xfrm>
        </p:spPr>
        <p:txBody>
          <a:bodyPr/>
          <a:lstStyle/>
          <a:p>
            <a:pPr algn="l" eaLnBrk="1" hangingPunct="1"/>
            <a:r>
              <a:rPr lang="en-US" altLang="en-US" sz="2400" b="1" dirty="0">
                <a:solidFill>
                  <a:srgbClr val="0000FF"/>
                </a:solidFill>
                <a:latin typeface="Arial" panose="020B0604020202020204" pitchFamily="34" charset="0"/>
                <a:cs typeface="Arial" panose="020B0604020202020204" pitchFamily="34" charset="0"/>
              </a:rPr>
              <a:t>A world map of mean annual number of thunderstorms days.  Adapted from WMO Publication 21 (1956). </a:t>
            </a:r>
          </a:p>
        </p:txBody>
      </p:sp>
      <p:pic>
        <p:nvPicPr>
          <p:cNvPr id="65539"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14300"/>
            <a:ext cx="8332788" cy="549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77194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idx="4294967295"/>
          </p:nvPr>
        </p:nvSpPr>
        <p:spPr>
          <a:xfrm>
            <a:off x="457200" y="274638"/>
            <a:ext cx="8229600" cy="715962"/>
          </a:xfrm>
        </p:spPr>
        <p:txBody>
          <a:bodyPr/>
          <a:lstStyle/>
          <a:p>
            <a:r>
              <a:rPr lang="en-US" altLang="en-US" sz="3000" b="1" u="sng">
                <a:solidFill>
                  <a:schemeClr val="accent2"/>
                </a:solidFill>
                <a:ea typeface="ＭＳ Ｐゴシック" panose="020B0600070205080204" pitchFamily="34" charset="-128"/>
              </a:rPr>
              <a:t>Recommended Empirical Formulas</a:t>
            </a:r>
          </a:p>
        </p:txBody>
      </p:sp>
      <p:sp>
        <p:nvSpPr>
          <p:cNvPr id="39939" name="Content Placeholder 2"/>
          <p:cNvSpPr>
            <a:spLocks noGrp="1"/>
          </p:cNvSpPr>
          <p:nvPr>
            <p:ph idx="4294967295"/>
          </p:nvPr>
        </p:nvSpPr>
        <p:spPr>
          <a:xfrm>
            <a:off x="312738" y="990600"/>
            <a:ext cx="8534400" cy="5562600"/>
          </a:xfrm>
          <a:solidFill>
            <a:schemeClr val="accent5">
              <a:lumMod val="20000"/>
              <a:lumOff val="80000"/>
            </a:schemeClr>
          </a:solidFill>
        </p:spPr>
        <p:txBody>
          <a:bodyPr/>
          <a:lstStyle/>
          <a:p>
            <a:endParaRPr lang="en-US" altLang="en-US" sz="2200" b="1" dirty="0">
              <a:solidFill>
                <a:schemeClr val="hlink"/>
              </a:solidFill>
              <a:ea typeface="ＭＳ Ｐゴシック" panose="020B0600070205080204" pitchFamily="34" charset="-128"/>
            </a:endParaRPr>
          </a:p>
          <a:p>
            <a:r>
              <a:rPr lang="en-US" altLang="en-US" sz="2200" b="1" dirty="0">
                <a:solidFill>
                  <a:schemeClr val="hlink"/>
                </a:solidFill>
                <a:ea typeface="ＭＳ Ｐゴシック" panose="020B0600070205080204" pitchFamily="34" charset="-128"/>
              </a:rPr>
              <a:t>Ground Flash density, km</a:t>
            </a:r>
            <a:r>
              <a:rPr lang="en-US" altLang="en-US" sz="2200" b="1" baseline="30000" dirty="0">
                <a:solidFill>
                  <a:schemeClr val="hlink"/>
                </a:solidFill>
                <a:ea typeface="ＭＳ Ｐゴシック" panose="020B0600070205080204" pitchFamily="34" charset="-128"/>
              </a:rPr>
              <a:t>-2 </a:t>
            </a:r>
            <a:r>
              <a:rPr lang="en-US" altLang="en-US" sz="2200" b="1" dirty="0">
                <a:solidFill>
                  <a:schemeClr val="hlink"/>
                </a:solidFill>
                <a:ea typeface="ＭＳ Ｐゴシック" panose="020B0600070205080204" pitchFamily="34" charset="-128"/>
              </a:rPr>
              <a:t>yr</a:t>
            </a:r>
            <a:r>
              <a:rPr lang="en-US" altLang="en-US" sz="2200" b="1" baseline="30000" dirty="0">
                <a:solidFill>
                  <a:schemeClr val="hlink"/>
                </a:solidFill>
                <a:ea typeface="ＭＳ Ｐゴシック" panose="020B0600070205080204" pitchFamily="34" charset="-128"/>
              </a:rPr>
              <a:t>-2</a:t>
            </a:r>
            <a:r>
              <a:rPr lang="en-US" altLang="en-US" sz="2200" b="1" baseline="30000" dirty="0">
                <a:ea typeface="ＭＳ Ｐゴシック" panose="020B0600070205080204" pitchFamily="34" charset="-128"/>
              </a:rPr>
              <a:t> </a:t>
            </a:r>
            <a:r>
              <a:rPr lang="en-US" altLang="en-US" sz="2200" b="1" dirty="0">
                <a:ea typeface="ＭＳ Ｐゴシック" panose="020B0600070205080204" pitchFamily="34" charset="-128"/>
              </a:rPr>
              <a:t>:</a:t>
            </a:r>
          </a:p>
          <a:p>
            <a:pPr>
              <a:buFont typeface="Arial" panose="020B0604020202020204" pitchFamily="34" charset="0"/>
              <a:buNone/>
            </a:pPr>
            <a:r>
              <a:rPr lang="en-US" altLang="en-US" sz="2200" b="1" dirty="0">
                <a:ea typeface="ＭＳ Ｐゴシック" panose="020B0600070205080204" pitchFamily="34" charset="-128"/>
              </a:rPr>
              <a:t>		N</a:t>
            </a:r>
            <a:r>
              <a:rPr lang="en-US" altLang="en-US" sz="2200" b="1" baseline="-25000" dirty="0">
                <a:ea typeface="ＭＳ Ｐゴシック" panose="020B0600070205080204" pitchFamily="34" charset="-128"/>
              </a:rPr>
              <a:t>g</a:t>
            </a:r>
            <a:r>
              <a:rPr lang="en-US" altLang="en-US" sz="2200" b="1" dirty="0">
                <a:ea typeface="ＭＳ Ｐゴシック" panose="020B0600070205080204" pitchFamily="34" charset="-128"/>
              </a:rPr>
              <a:t> = 0.04 T</a:t>
            </a:r>
            <a:r>
              <a:rPr lang="en-US" altLang="en-US" sz="2200" b="1" baseline="-25000" dirty="0">
                <a:ea typeface="ＭＳ Ｐゴシック" panose="020B0600070205080204" pitchFamily="34" charset="-128"/>
              </a:rPr>
              <a:t>D</a:t>
            </a:r>
            <a:r>
              <a:rPr lang="en-US" altLang="en-US" sz="2200" b="1" baseline="30000" dirty="0">
                <a:ea typeface="ＭＳ Ｐゴシック" panose="020B0600070205080204" pitchFamily="34" charset="-128"/>
              </a:rPr>
              <a:t>1.25</a:t>
            </a:r>
            <a:r>
              <a:rPr lang="en-US" altLang="en-US" sz="2200" b="1" dirty="0">
                <a:ea typeface="ＭＳ Ｐゴシック" panose="020B0600070205080204" pitchFamily="34" charset="-128"/>
              </a:rPr>
              <a:t>         (N</a:t>
            </a:r>
            <a:r>
              <a:rPr lang="en-US" altLang="en-US" sz="2200" b="1" baseline="-25000" dirty="0">
                <a:ea typeface="ＭＳ Ｐゴシック" panose="020B0600070205080204" pitchFamily="34" charset="-128"/>
              </a:rPr>
              <a:t>g</a:t>
            </a:r>
            <a:r>
              <a:rPr lang="en-US" altLang="en-US" sz="2200" b="1" dirty="0">
                <a:ea typeface="ＭＳ Ｐゴシック" panose="020B0600070205080204" pitchFamily="34" charset="-128"/>
              </a:rPr>
              <a:t> =0.1 T</a:t>
            </a:r>
            <a:r>
              <a:rPr lang="en-US" altLang="en-US" sz="2200" b="1" baseline="-25000" dirty="0">
                <a:ea typeface="ＭＳ Ｐゴシック" panose="020B0600070205080204" pitchFamily="34" charset="-128"/>
              </a:rPr>
              <a:t>D</a:t>
            </a:r>
            <a:r>
              <a:rPr lang="en-US" altLang="en-US" sz="2200" b="1" dirty="0">
                <a:ea typeface="ＭＳ Ｐゴシック" panose="020B0600070205080204" pitchFamily="34" charset="-128"/>
              </a:rPr>
              <a:t> for rough estimates)</a:t>
            </a:r>
          </a:p>
          <a:p>
            <a:pPr>
              <a:buFont typeface="Arial" panose="020B0604020202020204" pitchFamily="34" charset="0"/>
              <a:buNone/>
            </a:pPr>
            <a:r>
              <a:rPr lang="en-US" altLang="en-US" sz="2200" b="1" dirty="0">
                <a:ea typeface="ＭＳ Ｐゴシック" panose="020B0600070205080204" pitchFamily="34" charset="-128"/>
              </a:rPr>
              <a:t>		N</a:t>
            </a:r>
            <a:r>
              <a:rPr lang="en-US" altLang="en-US" sz="2200" b="1" baseline="-25000" dirty="0">
                <a:ea typeface="ＭＳ Ｐゴシック" panose="020B0600070205080204" pitchFamily="34" charset="-128"/>
              </a:rPr>
              <a:t>g</a:t>
            </a:r>
            <a:r>
              <a:rPr lang="en-US" altLang="en-US" sz="2200" b="1" dirty="0">
                <a:ea typeface="ＭＳ Ｐゴシック" panose="020B0600070205080204" pitchFamily="34" charset="-128"/>
              </a:rPr>
              <a:t> = 0.054 T</a:t>
            </a:r>
            <a:r>
              <a:rPr lang="en-US" altLang="en-US" sz="2200" b="1" baseline="-25000" dirty="0">
                <a:ea typeface="ＭＳ Ｐゴシック" panose="020B0600070205080204" pitchFamily="34" charset="-128"/>
              </a:rPr>
              <a:t>H</a:t>
            </a:r>
            <a:r>
              <a:rPr lang="en-US" altLang="en-US" sz="2200" b="1" baseline="30000" dirty="0">
                <a:ea typeface="ＭＳ Ｐゴシック" panose="020B0600070205080204" pitchFamily="34" charset="-128"/>
              </a:rPr>
              <a:t>1.1</a:t>
            </a:r>
            <a:r>
              <a:rPr lang="en-US" altLang="en-US" sz="2200" b="1" dirty="0">
                <a:ea typeface="ＭＳ Ｐゴシック" panose="020B0600070205080204" pitchFamily="34" charset="-128"/>
              </a:rPr>
              <a:t>        (N</a:t>
            </a:r>
            <a:r>
              <a:rPr lang="en-US" altLang="en-US" sz="2200" b="1" baseline="-25000" dirty="0">
                <a:ea typeface="ＭＳ Ｐゴシック" panose="020B0600070205080204" pitchFamily="34" charset="-128"/>
              </a:rPr>
              <a:t>g</a:t>
            </a:r>
            <a:r>
              <a:rPr lang="en-US" altLang="en-US" sz="2200" b="1" dirty="0">
                <a:ea typeface="ＭＳ Ｐゴシック" panose="020B0600070205080204" pitchFamily="34" charset="-128"/>
              </a:rPr>
              <a:t> =0.05 T</a:t>
            </a:r>
            <a:r>
              <a:rPr lang="en-US" altLang="en-US" sz="2200" b="1" baseline="-25000" dirty="0">
                <a:ea typeface="ＭＳ Ｐゴシック" panose="020B0600070205080204" pitchFamily="34" charset="-128"/>
              </a:rPr>
              <a:t>H</a:t>
            </a:r>
            <a:r>
              <a:rPr lang="en-US" altLang="en-US" sz="2200" b="1" dirty="0">
                <a:ea typeface="ＭＳ Ｐゴシック" panose="020B0600070205080204" pitchFamily="34" charset="-128"/>
              </a:rPr>
              <a:t> for rough estimates)</a:t>
            </a:r>
          </a:p>
          <a:p>
            <a:pPr>
              <a:buFont typeface="Arial" panose="020B0604020202020204" pitchFamily="34" charset="0"/>
              <a:buNone/>
            </a:pPr>
            <a:endParaRPr lang="en-US" altLang="en-US" sz="2200" b="1" dirty="0">
              <a:ea typeface="ＭＳ Ｐゴシック" panose="020B0600070205080204" pitchFamily="34" charset="-128"/>
            </a:endParaRPr>
          </a:p>
          <a:p>
            <a:r>
              <a:rPr lang="en-US" altLang="en-US" sz="2200" b="1" dirty="0">
                <a:solidFill>
                  <a:schemeClr val="hlink"/>
                </a:solidFill>
                <a:ea typeface="ＭＳ Ｐゴシック" panose="020B0600070205080204" pitchFamily="34" charset="-128"/>
              </a:rPr>
              <a:t>Lightning incidence to towers ( for H</a:t>
            </a:r>
            <a:r>
              <a:rPr lang="en-US" altLang="en-US" sz="2200" b="1" baseline="-25000" dirty="0">
                <a:solidFill>
                  <a:schemeClr val="hlink"/>
                </a:solidFill>
                <a:ea typeface="ＭＳ Ｐゴシック" panose="020B0600070205080204" pitchFamily="34" charset="-128"/>
              </a:rPr>
              <a:t>s</a:t>
            </a:r>
            <a:r>
              <a:rPr lang="en-US" altLang="en-US" sz="2200" b="1" dirty="0">
                <a:solidFill>
                  <a:schemeClr val="hlink"/>
                </a:solidFill>
                <a:ea typeface="ＭＳ Ｐゴシック" panose="020B0600070205080204" pitchFamily="34" charset="-128"/>
              </a:rPr>
              <a:t>&gt; 20 m),  yr</a:t>
            </a:r>
            <a:r>
              <a:rPr lang="en-US" altLang="en-US" sz="2200" b="1" baseline="30000" dirty="0">
                <a:solidFill>
                  <a:schemeClr val="hlink"/>
                </a:solidFill>
                <a:ea typeface="ＭＳ Ｐゴシック" panose="020B0600070205080204" pitchFamily="34" charset="-128"/>
              </a:rPr>
              <a:t>-1</a:t>
            </a:r>
            <a:r>
              <a:rPr lang="en-US" altLang="en-US" sz="2200" b="1" dirty="0">
                <a:solidFill>
                  <a:schemeClr val="hlink"/>
                </a:solidFill>
                <a:ea typeface="ＭＳ Ｐゴシック" panose="020B0600070205080204" pitchFamily="34" charset="-128"/>
              </a:rPr>
              <a:t> :</a:t>
            </a:r>
          </a:p>
          <a:p>
            <a:pPr>
              <a:buFont typeface="Arial" panose="020B0604020202020204" pitchFamily="34" charset="0"/>
              <a:buNone/>
            </a:pPr>
            <a:r>
              <a:rPr lang="en-US" altLang="en-US" sz="2200" b="1" dirty="0">
                <a:ea typeface="ＭＳ Ｐゴシック" panose="020B0600070205080204" pitchFamily="34" charset="-128"/>
              </a:rPr>
              <a:t>		N = 24  x 10</a:t>
            </a:r>
            <a:r>
              <a:rPr lang="en-US" altLang="en-US" sz="2200" b="1" baseline="30000" dirty="0">
                <a:ea typeface="ＭＳ Ｐゴシック" panose="020B0600070205080204" pitchFamily="34" charset="-128"/>
              </a:rPr>
              <a:t>-6</a:t>
            </a:r>
            <a:r>
              <a:rPr lang="en-US" altLang="en-US" sz="2200" b="1" dirty="0">
                <a:ea typeface="ＭＳ Ｐゴシック" panose="020B0600070205080204" pitchFamily="34" charset="-128"/>
              </a:rPr>
              <a:t> H</a:t>
            </a:r>
            <a:r>
              <a:rPr lang="en-US" altLang="en-US" sz="2200" b="1" baseline="-25000" dirty="0">
                <a:ea typeface="ＭＳ Ｐゴシック" panose="020B0600070205080204" pitchFamily="34" charset="-128"/>
              </a:rPr>
              <a:t>s</a:t>
            </a:r>
            <a:r>
              <a:rPr lang="en-US" altLang="en-US" sz="2200" b="1" baseline="30000" dirty="0">
                <a:ea typeface="ＭＳ Ｐゴシック" panose="020B0600070205080204" pitchFamily="34" charset="-128"/>
              </a:rPr>
              <a:t>2.05</a:t>
            </a:r>
            <a:r>
              <a:rPr lang="en-US" altLang="en-US" sz="2200" b="1" dirty="0">
                <a:ea typeface="ＭＳ Ｐゴシック" panose="020B0600070205080204" pitchFamily="34" charset="-128"/>
              </a:rPr>
              <a:t> N</a:t>
            </a:r>
            <a:r>
              <a:rPr lang="en-US" altLang="en-US" sz="2200" b="1" baseline="-25000" dirty="0">
                <a:ea typeface="ＭＳ Ｐゴシック" panose="020B0600070205080204" pitchFamily="34" charset="-128"/>
              </a:rPr>
              <a:t>g</a:t>
            </a:r>
            <a:r>
              <a:rPr lang="en-US" altLang="en-US" sz="2200" b="1" dirty="0">
                <a:ea typeface="ＭＳ Ｐゴシック" panose="020B0600070205080204" pitchFamily="34" charset="-128"/>
              </a:rPr>
              <a:t>,   where H</a:t>
            </a:r>
            <a:r>
              <a:rPr lang="en-US" altLang="en-US" sz="2200" b="1" baseline="-25000" dirty="0">
                <a:ea typeface="ＭＳ Ｐゴシック" panose="020B0600070205080204" pitchFamily="34" charset="-128"/>
              </a:rPr>
              <a:t>s </a:t>
            </a:r>
            <a:r>
              <a:rPr lang="en-US" altLang="en-US" sz="2200" b="1" dirty="0">
                <a:ea typeface="ＭＳ Ｐゴシック" panose="020B0600070205080204" pitchFamily="34" charset="-128"/>
              </a:rPr>
              <a:t> is in meters and N</a:t>
            </a:r>
            <a:r>
              <a:rPr lang="en-US" altLang="en-US" sz="2200" b="1" baseline="-25000" dirty="0">
                <a:ea typeface="ＭＳ Ｐゴシック" panose="020B0600070205080204" pitchFamily="34" charset="-128"/>
              </a:rPr>
              <a:t>g</a:t>
            </a:r>
            <a:r>
              <a:rPr lang="en-US" altLang="en-US" sz="2200" b="1" dirty="0">
                <a:ea typeface="ＭＳ Ｐゴシック" panose="020B0600070205080204" pitchFamily="34" charset="-128"/>
              </a:rPr>
              <a:t>  is in km</a:t>
            </a:r>
            <a:r>
              <a:rPr lang="en-US" altLang="en-US" sz="2200" b="1" baseline="30000" dirty="0">
                <a:ea typeface="ＭＳ Ｐゴシック" panose="020B0600070205080204" pitchFamily="34" charset="-128"/>
              </a:rPr>
              <a:t>-2</a:t>
            </a:r>
            <a:r>
              <a:rPr lang="en-US" altLang="en-US" sz="2200" b="1" dirty="0">
                <a:ea typeface="ＭＳ Ｐゴシック" panose="020B0600070205080204" pitchFamily="34" charset="-128"/>
              </a:rPr>
              <a:t> yr</a:t>
            </a:r>
            <a:r>
              <a:rPr lang="en-US" altLang="en-US" sz="2200" b="1" baseline="30000" dirty="0">
                <a:ea typeface="ＭＳ Ｐゴシック" panose="020B0600070205080204" pitchFamily="34" charset="-128"/>
              </a:rPr>
              <a:t>-1 </a:t>
            </a:r>
          </a:p>
          <a:p>
            <a:pPr>
              <a:buFont typeface="Arial" panose="020B0604020202020204" pitchFamily="34" charset="0"/>
              <a:buNone/>
            </a:pPr>
            <a:endParaRPr lang="en-US" altLang="en-US" sz="2200" b="1" dirty="0">
              <a:ea typeface="ＭＳ Ｐゴシック" panose="020B0600070205080204" pitchFamily="34" charset="-128"/>
            </a:endParaRPr>
          </a:p>
          <a:p>
            <a:r>
              <a:rPr lang="en-US" altLang="en-US" sz="2200" b="1" dirty="0">
                <a:solidFill>
                  <a:schemeClr val="hlink"/>
                </a:solidFill>
                <a:ea typeface="ＭＳ Ｐゴシック" panose="020B0600070205080204" pitchFamily="34" charset="-128"/>
              </a:rPr>
              <a:t>Equivalent attractive radius (distance), m:</a:t>
            </a:r>
          </a:p>
          <a:p>
            <a:pPr>
              <a:buFont typeface="Arial" panose="020B0604020202020204" pitchFamily="34" charset="0"/>
              <a:buNone/>
            </a:pPr>
            <a:r>
              <a:rPr lang="en-US" altLang="en-US" sz="2200" b="1" dirty="0">
                <a:ea typeface="ＭＳ Ｐゴシック" panose="020B0600070205080204" pitchFamily="34" charset="-128"/>
              </a:rPr>
              <a:t>		R</a:t>
            </a:r>
            <a:r>
              <a:rPr lang="en-US" altLang="en-US" sz="2200" b="1" baseline="-25000" dirty="0">
                <a:ea typeface="ＭＳ Ｐゴシック" panose="020B0600070205080204" pitchFamily="34" charset="-128"/>
              </a:rPr>
              <a:t>a</a:t>
            </a:r>
            <a:r>
              <a:rPr lang="en-US" altLang="en-US" sz="2200" b="1" dirty="0">
                <a:ea typeface="ＭＳ Ｐゴシック" panose="020B0600070205080204" pitchFamily="34" charset="-128"/>
              </a:rPr>
              <a:t> =14 H</a:t>
            </a:r>
            <a:r>
              <a:rPr lang="en-US" altLang="en-US" sz="2200" b="1" baseline="-25000" dirty="0">
                <a:ea typeface="ＭＳ Ｐゴシック" panose="020B0600070205080204" pitchFamily="34" charset="-128"/>
              </a:rPr>
              <a:t>s </a:t>
            </a:r>
            <a:r>
              <a:rPr lang="en-US" altLang="en-US" sz="2200" b="1" baseline="30000" dirty="0">
                <a:ea typeface="ＭＳ Ｐゴシック" panose="020B0600070205080204" pitchFamily="34" charset="-128"/>
              </a:rPr>
              <a:t>0.6</a:t>
            </a:r>
            <a:r>
              <a:rPr lang="en-US" altLang="en-US" sz="2200" b="1" dirty="0">
                <a:ea typeface="ＭＳ Ｐゴシック" panose="020B0600070205080204" pitchFamily="34" charset="-128"/>
              </a:rPr>
              <a:t> , where H</a:t>
            </a:r>
            <a:r>
              <a:rPr lang="en-US" altLang="en-US" sz="2200" b="1" baseline="-25000" dirty="0">
                <a:ea typeface="ＭＳ Ｐゴシック" panose="020B0600070205080204" pitchFamily="34" charset="-128"/>
              </a:rPr>
              <a:t>s</a:t>
            </a:r>
            <a:r>
              <a:rPr lang="en-US" altLang="en-US" sz="2200" b="1" dirty="0">
                <a:ea typeface="ＭＳ Ｐゴシック" panose="020B0600070205080204" pitchFamily="34" charset="-128"/>
              </a:rPr>
              <a:t>≤ 100 m (R</a:t>
            </a:r>
            <a:r>
              <a:rPr lang="en-US" altLang="en-US" sz="2200" b="1" baseline="-25000" dirty="0">
                <a:ea typeface="ＭＳ Ｐゴシック" panose="020B0600070205080204" pitchFamily="34" charset="-128"/>
              </a:rPr>
              <a:t>a</a:t>
            </a:r>
            <a:r>
              <a:rPr lang="en-US" altLang="en-US" sz="2200" b="1" dirty="0">
                <a:ea typeface="ＭＳ Ｐゴシック" panose="020B0600070205080204" pitchFamily="34" charset="-128"/>
              </a:rPr>
              <a:t> = 2H</a:t>
            </a:r>
            <a:r>
              <a:rPr lang="en-US" altLang="en-US" sz="2200" b="1" baseline="-25000" dirty="0">
                <a:ea typeface="ＭＳ Ｐゴシック" panose="020B0600070205080204" pitchFamily="34" charset="-128"/>
              </a:rPr>
              <a:t>s</a:t>
            </a:r>
            <a:r>
              <a:rPr lang="en-US" altLang="en-US" sz="2200" b="1" dirty="0">
                <a:ea typeface="ＭＳ Ｐゴシック" panose="020B0600070205080204" pitchFamily="34" charset="-128"/>
              </a:rPr>
              <a:t> for rough estimates)</a:t>
            </a:r>
          </a:p>
          <a:p>
            <a:pPr>
              <a:buFont typeface="Arial" panose="020B0604020202020204" pitchFamily="34" charset="0"/>
              <a:buNone/>
            </a:pPr>
            <a:endParaRPr lang="en-US" altLang="en-US" sz="2200" b="1" dirty="0">
              <a:ea typeface="ＭＳ Ｐゴシック" panose="020B0600070205080204" pitchFamily="34" charset="-128"/>
            </a:endParaRPr>
          </a:p>
          <a:p>
            <a:r>
              <a:rPr lang="en-US" altLang="en-US" sz="2200" b="1" dirty="0">
                <a:solidFill>
                  <a:schemeClr val="hlink"/>
                </a:solidFill>
                <a:ea typeface="ＭＳ Ｐゴシック" panose="020B0600070205080204" pitchFamily="34" charset="-128"/>
              </a:rPr>
              <a:t>Percentage of upward flashes, % :</a:t>
            </a:r>
          </a:p>
          <a:p>
            <a:pPr>
              <a:buFont typeface="Arial" panose="020B0604020202020204" pitchFamily="34" charset="0"/>
              <a:buNone/>
            </a:pPr>
            <a:r>
              <a:rPr lang="en-US" altLang="en-US" sz="2200" b="1" dirty="0">
                <a:ea typeface="ＭＳ Ｐゴシック" panose="020B0600070205080204" pitchFamily="34" charset="-128"/>
              </a:rPr>
              <a:t>		P</a:t>
            </a:r>
            <a:r>
              <a:rPr lang="en-US" altLang="en-US" sz="2200" b="1" baseline="-25000" dirty="0">
                <a:ea typeface="ＭＳ Ｐゴシック" panose="020B0600070205080204" pitchFamily="34" charset="-128"/>
              </a:rPr>
              <a:t>u</a:t>
            </a:r>
            <a:r>
              <a:rPr lang="en-US" altLang="en-US" sz="2200" b="1" dirty="0">
                <a:ea typeface="ＭＳ Ｐゴシック" panose="020B0600070205080204" pitchFamily="34" charset="-128"/>
              </a:rPr>
              <a:t> = 52.8 ln H</a:t>
            </a:r>
            <a:r>
              <a:rPr lang="en-US" altLang="en-US" sz="2200" b="1" baseline="-25000" dirty="0">
                <a:ea typeface="ＭＳ Ｐゴシック" panose="020B0600070205080204" pitchFamily="34" charset="-128"/>
              </a:rPr>
              <a:t>s</a:t>
            </a:r>
            <a:r>
              <a:rPr lang="en-US" altLang="en-US" sz="2200" b="1" dirty="0">
                <a:ea typeface="ＭＳ Ｐゴシック" panose="020B0600070205080204" pitchFamily="34" charset="-128"/>
              </a:rPr>
              <a:t> – 230,   where H</a:t>
            </a:r>
            <a:r>
              <a:rPr lang="en-US" altLang="en-US" sz="2200" b="1" baseline="-25000" dirty="0">
                <a:ea typeface="ＭＳ Ｐゴシック" panose="020B0600070205080204" pitchFamily="34" charset="-128"/>
              </a:rPr>
              <a:t>s</a:t>
            </a:r>
            <a:r>
              <a:rPr lang="en-US" altLang="en-US" sz="2200" b="1" dirty="0">
                <a:ea typeface="ＭＳ Ｐゴシック" panose="020B0600070205080204" pitchFamily="34" charset="-128"/>
              </a:rPr>
              <a:t> is in meters</a:t>
            </a:r>
          </a:p>
          <a:p>
            <a:pPr>
              <a:buFont typeface="Arial" panose="020B0604020202020204" pitchFamily="34" charset="0"/>
              <a:buNone/>
            </a:pPr>
            <a:endParaRPr lang="en-US" altLang="en-US" sz="2200" b="1" dirty="0">
              <a:ea typeface="ＭＳ Ｐゴシック" panose="020B0600070205080204" pitchFamily="34" charset="-128"/>
            </a:endParaRPr>
          </a:p>
          <a:p>
            <a:pPr>
              <a:buFont typeface="Arial" panose="020B0604020202020204" pitchFamily="34" charset="0"/>
              <a:buNone/>
            </a:pPr>
            <a:endParaRPr lang="en-US" altLang="en-US" sz="2200" b="1" dirty="0">
              <a:ea typeface="ＭＳ Ｐゴシック" panose="020B0600070205080204" pitchFamily="34" charset="-128"/>
            </a:endParaRPr>
          </a:p>
          <a:p>
            <a:pPr>
              <a:buFont typeface="Arial" panose="020B0604020202020204" pitchFamily="34" charset="0"/>
              <a:buNone/>
            </a:pPr>
            <a:endParaRPr lang="en-US" altLang="en-US" sz="2200" dirty="0">
              <a:ea typeface="ＭＳ Ｐゴシック" panose="020B0600070205080204" pitchFamily="34" charset="-128"/>
            </a:endParaRPr>
          </a:p>
        </p:txBody>
      </p:sp>
    </p:spTree>
    <p:extLst>
      <p:ext uri="{BB962C8B-B14F-4D97-AF65-F5344CB8AC3E}">
        <p14:creationId xmlns:p14="http://schemas.microsoft.com/office/powerpoint/2010/main" val="35291748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Line 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1" name="Line 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2"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4CA15AC4-D8C3-4159-801B-16005CF173CC}" type="slidenum">
              <a:rPr lang="en-US" altLang="en-US" sz="1200">
                <a:solidFill>
                  <a:srgbClr val="FF6600"/>
                </a:solidFill>
                <a:latin typeface="Times New Roman" panose="02020603050405020304" pitchFamily="18" charset="0"/>
              </a:rPr>
              <a:pPr algn="ctr" eaLnBrk="1" hangingPunct="1">
                <a:spcBef>
                  <a:spcPct val="0"/>
                </a:spcBef>
                <a:buFontTx/>
                <a:buNone/>
              </a:pPr>
              <a:t>34</a:t>
            </a:fld>
            <a:endParaRPr lang="en-US" altLang="en-US" sz="1200">
              <a:solidFill>
                <a:srgbClr val="FF6600"/>
              </a:solidFill>
              <a:latin typeface="Times New Roman" panose="02020603050405020304" pitchFamily="18" charset="0"/>
            </a:endParaRPr>
          </a:p>
        </p:txBody>
      </p:sp>
      <p:pic>
        <p:nvPicPr>
          <p:cNvPr id="53253" name="Picture 8"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4"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5" name="Text Box 10"/>
          <p:cNvSpPr txBox="1">
            <a:spLocks noChangeArrowheads="1"/>
          </p:cNvSpPr>
          <p:nvPr/>
        </p:nvSpPr>
        <p:spPr bwMode="auto">
          <a:xfrm>
            <a:off x="457200" y="2605088"/>
            <a:ext cx="86868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2800" b="1">
                <a:solidFill>
                  <a:srgbClr val="0000FF"/>
                </a:solidFill>
                <a:latin typeface="Arial" panose="020B0604020202020204" pitchFamily="34" charset="0"/>
                <a:cs typeface="Times New Roman" panose="02020603050405020304" pitchFamily="18" charset="0"/>
              </a:rPr>
              <a:t>Interaction of Lightning with Power Lines (shielding failure, back-flashover, induced effects)</a:t>
            </a:r>
          </a:p>
        </p:txBody>
      </p:sp>
      <p:sp>
        <p:nvSpPr>
          <p:cNvPr id="53256" name="Oval 6"/>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
        <p:nvSpPr>
          <p:cNvPr id="53257" name="Oval 7"/>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4"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33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9" name="Line 6"/>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00" name="Line 7"/>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01" name="Oval 8"/>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
        <p:nvSpPr>
          <p:cNvPr id="55302" name="Oval 9"/>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pic>
        <p:nvPicPr>
          <p:cNvPr id="55303" name="Picture 10"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4" name="Rectangle 13"/>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AA45AC35-7434-4FE3-8EFF-236D86D84912}" type="slidenum">
              <a:rPr lang="en-US" altLang="en-US" sz="1200">
                <a:solidFill>
                  <a:srgbClr val="FF6600"/>
                </a:solidFill>
                <a:latin typeface="Times New Roman" panose="02020603050405020304" pitchFamily="18" charset="0"/>
              </a:rPr>
              <a:pPr algn="ctr" eaLnBrk="1" hangingPunct="1">
                <a:spcBef>
                  <a:spcPct val="0"/>
                </a:spcBef>
                <a:buFontTx/>
                <a:buNone/>
              </a:pPr>
              <a:t>35</a:t>
            </a:fld>
            <a:endParaRPr lang="en-US" altLang="en-US" sz="1200">
              <a:solidFill>
                <a:srgbClr val="FF6600"/>
              </a:solidFill>
              <a:latin typeface="Times New Roman" panose="02020603050405020304" pitchFamily="18" charset="0"/>
            </a:endParaRPr>
          </a:p>
        </p:txBody>
      </p:sp>
      <p:sp>
        <p:nvSpPr>
          <p:cNvPr id="55305" name="Line 4"/>
          <p:cNvSpPr>
            <a:spLocks noChangeShapeType="1"/>
          </p:cNvSpPr>
          <p:nvPr/>
        </p:nvSpPr>
        <p:spPr bwMode="auto">
          <a:xfrm>
            <a:off x="1066800" y="4572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06" name="Text Box 27"/>
          <p:cNvSpPr txBox="1">
            <a:spLocks noChangeArrowheads="1"/>
          </p:cNvSpPr>
          <p:nvPr/>
        </p:nvSpPr>
        <p:spPr bwMode="auto">
          <a:xfrm>
            <a:off x="971550" y="-19050"/>
            <a:ext cx="8172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3333FF"/>
                </a:solidFill>
                <a:latin typeface="Arial" panose="020B0604020202020204" pitchFamily="34" charset="0"/>
              </a:rPr>
              <a:t>Lightning Interaction with Power Lines</a:t>
            </a:r>
          </a:p>
        </p:txBody>
      </p:sp>
      <p:grpSp>
        <p:nvGrpSpPr>
          <p:cNvPr id="55307" name="Group 26"/>
          <p:cNvGrpSpPr>
            <a:grpSpLocks/>
          </p:cNvGrpSpPr>
          <p:nvPr/>
        </p:nvGrpSpPr>
        <p:grpSpPr bwMode="auto">
          <a:xfrm>
            <a:off x="533400" y="895350"/>
            <a:ext cx="8458200" cy="5322888"/>
            <a:chOff x="533400" y="896034"/>
            <a:chExt cx="8458200" cy="5321648"/>
          </a:xfrm>
        </p:grpSpPr>
        <p:pic>
          <p:nvPicPr>
            <p:cNvPr id="55308" name="Picture 11" descr="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90950" y="1009650"/>
              <a:ext cx="3390900" cy="483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9" name="TextBox 12"/>
            <p:cNvSpPr txBox="1">
              <a:spLocks noChangeArrowheads="1"/>
            </p:cNvSpPr>
            <p:nvPr/>
          </p:nvSpPr>
          <p:spPr bwMode="auto">
            <a:xfrm>
              <a:off x="5969000" y="1066800"/>
              <a:ext cx="1346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solidFill>
                    <a:srgbClr val="000000"/>
                  </a:solidFill>
                  <a:latin typeface="Arial" panose="020B0604020202020204" pitchFamily="34" charset="0"/>
                </a:rPr>
                <a:t>Phase Conductor</a:t>
              </a:r>
            </a:p>
          </p:txBody>
        </p:sp>
        <p:sp>
          <p:nvSpPr>
            <p:cNvPr id="55310" name="TextBox 13"/>
            <p:cNvSpPr txBox="1">
              <a:spLocks noChangeArrowheads="1"/>
            </p:cNvSpPr>
            <p:nvPr/>
          </p:nvSpPr>
          <p:spPr bwMode="auto">
            <a:xfrm>
              <a:off x="2743200" y="896034"/>
              <a:ext cx="1574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600">
                  <a:solidFill>
                    <a:srgbClr val="000000"/>
                  </a:solidFill>
                  <a:latin typeface="Arial" panose="020B0604020202020204" pitchFamily="34" charset="0"/>
                </a:rPr>
                <a:t>Overhead Ground Wire</a:t>
              </a:r>
            </a:p>
          </p:txBody>
        </p:sp>
        <p:sp>
          <p:nvSpPr>
            <p:cNvPr id="55311" name="TextBox 14"/>
            <p:cNvSpPr txBox="1">
              <a:spLocks noChangeArrowheads="1"/>
            </p:cNvSpPr>
            <p:nvPr/>
          </p:nvSpPr>
          <p:spPr bwMode="auto">
            <a:xfrm>
              <a:off x="3276600" y="1981200"/>
              <a:ext cx="1041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600">
                  <a:solidFill>
                    <a:srgbClr val="000000"/>
                  </a:solidFill>
                  <a:latin typeface="Arial" panose="020B0604020202020204" pitchFamily="34" charset="0"/>
                </a:rPr>
                <a:t>Insulator String</a:t>
              </a:r>
            </a:p>
          </p:txBody>
        </p:sp>
        <p:sp>
          <p:nvSpPr>
            <p:cNvPr id="55312" name="TextBox 15"/>
            <p:cNvSpPr txBox="1">
              <a:spLocks noChangeArrowheads="1"/>
            </p:cNvSpPr>
            <p:nvPr/>
          </p:nvSpPr>
          <p:spPr bwMode="auto">
            <a:xfrm>
              <a:off x="533400" y="1315036"/>
              <a:ext cx="1981200" cy="131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2000" b="1">
                  <a:solidFill>
                    <a:srgbClr val="0000FF"/>
                  </a:solidFill>
                  <a:latin typeface="Arial" panose="020B0604020202020204" pitchFamily="34" charset="0"/>
                </a:rPr>
                <a:t>Double-circuit vertical conductor configuration</a:t>
              </a:r>
            </a:p>
          </p:txBody>
        </p:sp>
        <p:sp>
          <p:nvSpPr>
            <p:cNvPr id="55313" name="TextBox 16"/>
            <p:cNvSpPr txBox="1">
              <a:spLocks noChangeArrowheads="1"/>
            </p:cNvSpPr>
            <p:nvPr/>
          </p:nvSpPr>
          <p:spPr bwMode="auto">
            <a:xfrm>
              <a:off x="533400" y="4038552"/>
              <a:ext cx="1981200" cy="131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2000" b="1">
                  <a:solidFill>
                    <a:srgbClr val="0000FF"/>
                  </a:solidFill>
                  <a:latin typeface="Arial" panose="020B0604020202020204" pitchFamily="34" charset="0"/>
                </a:rPr>
                <a:t>Single-circuit horizontal conductor configuration</a:t>
              </a:r>
            </a:p>
          </p:txBody>
        </p:sp>
        <p:sp>
          <p:nvSpPr>
            <p:cNvPr id="55314" name="TextBox 18"/>
            <p:cNvSpPr txBox="1">
              <a:spLocks noChangeArrowheads="1"/>
            </p:cNvSpPr>
            <p:nvPr/>
          </p:nvSpPr>
          <p:spPr bwMode="auto">
            <a:xfrm>
              <a:off x="3124200" y="3124365"/>
              <a:ext cx="1574800" cy="58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600">
                  <a:solidFill>
                    <a:srgbClr val="000000"/>
                  </a:solidFill>
                  <a:latin typeface="Arial" panose="020B0604020202020204" pitchFamily="34" charset="0"/>
                </a:rPr>
                <a:t>Overhead Ground Wires</a:t>
              </a:r>
            </a:p>
          </p:txBody>
        </p:sp>
        <p:sp>
          <p:nvSpPr>
            <p:cNvPr id="55315" name="TextBox 19"/>
            <p:cNvSpPr txBox="1">
              <a:spLocks noChangeArrowheads="1"/>
            </p:cNvSpPr>
            <p:nvPr/>
          </p:nvSpPr>
          <p:spPr bwMode="auto">
            <a:xfrm>
              <a:off x="3048000" y="3746212"/>
              <a:ext cx="1041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600">
                  <a:solidFill>
                    <a:srgbClr val="000000"/>
                  </a:solidFill>
                  <a:latin typeface="Arial" panose="020B0604020202020204" pitchFamily="34" charset="0"/>
                </a:rPr>
                <a:t>Insulator String</a:t>
              </a:r>
            </a:p>
          </p:txBody>
        </p:sp>
        <p:sp>
          <p:nvSpPr>
            <p:cNvPr id="55316" name="TextBox 20"/>
            <p:cNvSpPr txBox="1">
              <a:spLocks noChangeArrowheads="1"/>
            </p:cNvSpPr>
            <p:nvPr/>
          </p:nvSpPr>
          <p:spPr bwMode="auto">
            <a:xfrm>
              <a:off x="5511800" y="4419600"/>
              <a:ext cx="1346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solidFill>
                    <a:srgbClr val="000000"/>
                  </a:solidFill>
                  <a:latin typeface="Arial" panose="020B0604020202020204" pitchFamily="34" charset="0"/>
                </a:rPr>
                <a:t>Phase Conductor</a:t>
              </a:r>
            </a:p>
          </p:txBody>
        </p:sp>
        <p:sp>
          <p:nvSpPr>
            <p:cNvPr id="55317" name="TextBox 21"/>
            <p:cNvSpPr txBox="1">
              <a:spLocks noChangeArrowheads="1"/>
            </p:cNvSpPr>
            <p:nvPr/>
          </p:nvSpPr>
          <p:spPr bwMode="auto">
            <a:xfrm>
              <a:off x="5892800" y="3166646"/>
              <a:ext cx="2260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solidFill>
                    <a:srgbClr val="CC3300"/>
                  </a:solidFill>
                  <a:latin typeface="Arial" panose="020B0604020202020204" pitchFamily="34" charset="0"/>
                </a:rPr>
                <a:t>Strike to ground wire</a:t>
              </a:r>
            </a:p>
          </p:txBody>
        </p:sp>
        <p:sp>
          <p:nvSpPr>
            <p:cNvPr id="55318" name="TextBox 22"/>
            <p:cNvSpPr txBox="1">
              <a:spLocks noChangeArrowheads="1"/>
            </p:cNvSpPr>
            <p:nvPr/>
          </p:nvSpPr>
          <p:spPr bwMode="auto">
            <a:xfrm>
              <a:off x="6400800" y="3576935"/>
              <a:ext cx="2590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solidFill>
                    <a:srgbClr val="CC3300"/>
                  </a:solidFill>
                  <a:latin typeface="Arial" panose="020B0604020202020204" pitchFamily="34" charset="0"/>
                </a:rPr>
                <a:t>Strike to phase conductor</a:t>
              </a:r>
            </a:p>
          </p:txBody>
        </p:sp>
        <p:sp>
          <p:nvSpPr>
            <p:cNvPr id="55319" name="TextBox 23"/>
            <p:cNvSpPr txBox="1">
              <a:spLocks noChangeArrowheads="1"/>
            </p:cNvSpPr>
            <p:nvPr/>
          </p:nvSpPr>
          <p:spPr bwMode="auto">
            <a:xfrm>
              <a:off x="6858000" y="4572000"/>
              <a:ext cx="16764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solidFill>
                    <a:srgbClr val="CC3300"/>
                  </a:solidFill>
                  <a:latin typeface="Arial" panose="020B0604020202020204" pitchFamily="34" charset="0"/>
                </a:rPr>
                <a:t>Strike to ground</a:t>
              </a:r>
            </a:p>
          </p:txBody>
        </p:sp>
        <p:sp>
          <p:nvSpPr>
            <p:cNvPr id="55320" name="TextBox 25"/>
            <p:cNvSpPr txBox="1">
              <a:spLocks noChangeArrowheads="1"/>
            </p:cNvSpPr>
            <p:nvPr/>
          </p:nvSpPr>
          <p:spPr bwMode="auto">
            <a:xfrm>
              <a:off x="3505200" y="58483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solidFill>
                    <a:srgbClr val="000000"/>
                  </a:solidFill>
                  <a:latin typeface="Arial" panose="020B0604020202020204" pitchFamily="34" charset="0"/>
                </a:rPr>
                <a:t>(Uman, 1986)</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4"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33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7" name="Line 6"/>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348" name="Line 7"/>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349" name="Oval 8"/>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
        <p:nvSpPr>
          <p:cNvPr id="57350" name="Oval 9"/>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pic>
        <p:nvPicPr>
          <p:cNvPr id="57351" name="Picture 10"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2" name="Rectangle 13"/>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756EEBFF-ED3D-4903-9172-139555993AAB}" type="slidenum">
              <a:rPr lang="en-US" altLang="en-US" sz="1200">
                <a:solidFill>
                  <a:srgbClr val="FF6600"/>
                </a:solidFill>
                <a:latin typeface="Times New Roman" panose="02020603050405020304" pitchFamily="18" charset="0"/>
              </a:rPr>
              <a:pPr algn="ctr" eaLnBrk="1" hangingPunct="1">
                <a:spcBef>
                  <a:spcPct val="0"/>
                </a:spcBef>
                <a:buFontTx/>
                <a:buNone/>
              </a:pPr>
              <a:t>36</a:t>
            </a:fld>
            <a:endParaRPr lang="en-US" altLang="en-US" sz="1200">
              <a:solidFill>
                <a:srgbClr val="FF6600"/>
              </a:solidFill>
              <a:latin typeface="Times New Roman" panose="02020603050405020304" pitchFamily="18" charset="0"/>
            </a:endParaRPr>
          </a:p>
        </p:txBody>
      </p:sp>
      <p:sp>
        <p:nvSpPr>
          <p:cNvPr id="57353" name="Text Box 10"/>
          <p:cNvSpPr txBox="1">
            <a:spLocks noChangeArrowheads="1"/>
          </p:cNvSpPr>
          <p:nvPr/>
        </p:nvSpPr>
        <p:spPr bwMode="auto">
          <a:xfrm>
            <a:off x="979488" y="0"/>
            <a:ext cx="7250112"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3333FF"/>
                </a:solidFill>
                <a:latin typeface="Arial" panose="020B0604020202020204" pitchFamily="34" charset="0"/>
              </a:rPr>
              <a:t>Induced Overvoltages</a:t>
            </a:r>
            <a:endParaRPr lang="en-US" altLang="en-US" sz="2000">
              <a:solidFill>
                <a:srgbClr val="0000FF"/>
              </a:solidFill>
              <a:latin typeface="Arial" panose="020B0604020202020204" pitchFamily="34" charset="0"/>
              <a:cs typeface="Times New Roman" panose="02020603050405020304" pitchFamily="18" charset="0"/>
            </a:endParaRPr>
          </a:p>
        </p:txBody>
      </p:sp>
      <p:sp>
        <p:nvSpPr>
          <p:cNvPr id="57354" name="Line 4"/>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7355" name="Group 31"/>
          <p:cNvGrpSpPr>
            <a:grpSpLocks/>
          </p:cNvGrpSpPr>
          <p:nvPr/>
        </p:nvGrpSpPr>
        <p:grpSpPr bwMode="auto">
          <a:xfrm>
            <a:off x="838200" y="600075"/>
            <a:ext cx="8001000" cy="5583238"/>
            <a:chOff x="838200" y="600075"/>
            <a:chExt cx="8001000" cy="5583237"/>
          </a:xfrm>
        </p:grpSpPr>
        <p:grpSp>
          <p:nvGrpSpPr>
            <p:cNvPr id="57356" name="Group 43"/>
            <p:cNvGrpSpPr>
              <a:grpSpLocks/>
            </p:cNvGrpSpPr>
            <p:nvPr/>
          </p:nvGrpSpPr>
          <p:grpSpPr bwMode="auto">
            <a:xfrm>
              <a:off x="838200" y="1295400"/>
              <a:ext cx="4104347" cy="4887912"/>
              <a:chOff x="838200" y="1295279"/>
              <a:chExt cx="4104347" cy="4888032"/>
            </a:xfrm>
          </p:grpSpPr>
          <p:pic>
            <p:nvPicPr>
              <p:cNvPr id="57368" name="Picture 18" descr="2.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38200" y="1295279"/>
                <a:ext cx="4104347" cy="304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69" name="TextBox 25"/>
              <p:cNvSpPr txBox="1">
                <a:spLocks noChangeArrowheads="1"/>
              </p:cNvSpPr>
              <p:nvPr/>
            </p:nvSpPr>
            <p:spPr bwMode="auto">
              <a:xfrm>
                <a:off x="914412" y="4176662"/>
                <a:ext cx="3963037" cy="2006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400" b="1">
                  <a:solidFill>
                    <a:srgbClr val="0000FF"/>
                  </a:solidFill>
                  <a:latin typeface="Arial" panose="020B0604020202020204" pitchFamily="34" charset="0"/>
                </a:endParaRPr>
              </a:p>
              <a:p>
                <a:pPr eaLnBrk="1" hangingPunct="1">
                  <a:spcBef>
                    <a:spcPct val="0"/>
                  </a:spcBef>
                  <a:buFontTx/>
                  <a:buNone/>
                </a:pPr>
                <a:r>
                  <a:rPr lang="en-US" altLang="en-US" sz="1400" b="1">
                    <a:solidFill>
                      <a:srgbClr val="0000FF"/>
                    </a:solidFill>
                    <a:latin typeface="Arial" panose="020B0604020202020204" pitchFamily="34" charset="0"/>
                  </a:rPr>
                  <a:t>Relationship between induced voltage amplitude and flash distance.</a:t>
                </a:r>
              </a:p>
              <a:p>
                <a:pPr eaLnBrk="1" hangingPunct="1">
                  <a:spcBef>
                    <a:spcPct val="0"/>
                  </a:spcBef>
                  <a:buFontTx/>
                  <a:buNone/>
                </a:pPr>
                <a:endParaRPr lang="en-US" altLang="en-US" sz="1400" b="1">
                  <a:solidFill>
                    <a:srgbClr val="0000FF"/>
                  </a:solidFill>
                  <a:latin typeface="Arial" panose="020B0604020202020204" pitchFamily="34" charset="0"/>
                </a:endParaRPr>
              </a:p>
              <a:p>
                <a:pPr eaLnBrk="1" hangingPunct="1">
                  <a:spcBef>
                    <a:spcPct val="0"/>
                  </a:spcBef>
                  <a:buFontTx/>
                  <a:buNone/>
                </a:pPr>
                <a:r>
                  <a:rPr lang="en-US" altLang="en-US" sz="1400">
                    <a:solidFill>
                      <a:srgbClr val="000000"/>
                    </a:solidFill>
                    <a:latin typeface="Arial" panose="020B0604020202020204" pitchFamily="34" charset="0"/>
                  </a:rPr>
                  <a:t>Induced voltages were measured on the10-km wood-pole test line, approximately 8 m high, about 400-500 kV impulse insulation level.</a:t>
                </a:r>
              </a:p>
              <a:p>
                <a:pPr eaLnBrk="1" hangingPunct="1">
                  <a:spcBef>
                    <a:spcPct val="0"/>
                  </a:spcBef>
                  <a:buFontTx/>
                  <a:buNone/>
                </a:pPr>
                <a:endParaRPr lang="en-US" altLang="en-US" sz="1400">
                  <a:solidFill>
                    <a:srgbClr val="000000"/>
                  </a:solidFill>
                  <a:latin typeface="Arial" panose="020B0604020202020204" pitchFamily="34" charset="0"/>
                </a:endParaRPr>
              </a:p>
              <a:p>
                <a:pPr eaLnBrk="1" hangingPunct="1">
                  <a:spcBef>
                    <a:spcPct val="0"/>
                  </a:spcBef>
                  <a:buFontTx/>
                  <a:buNone/>
                </a:pPr>
                <a:r>
                  <a:rPr lang="en-US" altLang="en-US" sz="1400">
                    <a:solidFill>
                      <a:srgbClr val="000000"/>
                    </a:solidFill>
                    <a:latin typeface="Arial" panose="020B0604020202020204" pitchFamily="34" charset="0"/>
                  </a:rPr>
                  <a:t>(Eriksson and Meal, 1984)</a:t>
                </a:r>
              </a:p>
            </p:txBody>
          </p:sp>
        </p:grpSp>
        <p:grpSp>
          <p:nvGrpSpPr>
            <p:cNvPr id="57357" name="Group 30"/>
            <p:cNvGrpSpPr>
              <a:grpSpLocks/>
            </p:cNvGrpSpPr>
            <p:nvPr/>
          </p:nvGrpSpPr>
          <p:grpSpPr bwMode="auto">
            <a:xfrm>
              <a:off x="4724400" y="600075"/>
              <a:ext cx="4114800" cy="5572264"/>
              <a:chOff x="4724400" y="600075"/>
              <a:chExt cx="4114800" cy="5572264"/>
            </a:xfrm>
          </p:grpSpPr>
          <p:pic>
            <p:nvPicPr>
              <p:cNvPr id="57358" name="Picture 29" descr="3.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15000" y="600075"/>
                <a:ext cx="2895600" cy="5572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ight Brace 19"/>
              <p:cNvSpPr/>
              <p:nvPr/>
            </p:nvSpPr>
            <p:spPr bwMode="auto">
              <a:xfrm>
                <a:off x="7823200" y="4190999"/>
                <a:ext cx="254000" cy="1066800"/>
              </a:xfrm>
              <a:prstGeom prst="rightBrac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eaLnBrk="1" hangingPunct="1">
                  <a:defRPr/>
                </a:pPr>
                <a:endParaRPr lang="en-US">
                  <a:solidFill>
                    <a:prstClr val="black"/>
                  </a:solidFill>
                </a:endParaRPr>
              </a:p>
            </p:txBody>
          </p:sp>
          <p:sp>
            <p:nvSpPr>
              <p:cNvPr id="21" name="Right Brace 20"/>
              <p:cNvSpPr/>
              <p:nvPr/>
            </p:nvSpPr>
            <p:spPr bwMode="auto">
              <a:xfrm rot="10800000">
                <a:off x="6248400" y="4038599"/>
                <a:ext cx="101600" cy="304800"/>
              </a:xfrm>
              <a:prstGeom prst="rightBrac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eaLnBrk="1" hangingPunct="1">
                  <a:defRPr/>
                </a:pPr>
                <a:endParaRPr lang="en-US">
                  <a:solidFill>
                    <a:prstClr val="black"/>
                  </a:solidFill>
                </a:endParaRPr>
              </a:p>
            </p:txBody>
          </p:sp>
          <p:cxnSp>
            <p:nvCxnSpPr>
              <p:cNvPr id="23" name="Straight Connector 22"/>
              <p:cNvCxnSpPr/>
              <p:nvPr/>
            </p:nvCxnSpPr>
            <p:spPr bwMode="auto">
              <a:xfrm rot="5400000">
                <a:off x="6057900" y="2781300"/>
                <a:ext cx="381000" cy="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sp>
            <p:nvSpPr>
              <p:cNvPr id="57362" name="TextBox 30"/>
              <p:cNvSpPr txBox="1">
                <a:spLocks noChangeArrowheads="1"/>
              </p:cNvSpPr>
              <p:nvPr/>
            </p:nvSpPr>
            <p:spPr bwMode="auto">
              <a:xfrm>
                <a:off x="8153400" y="4572040"/>
                <a:ext cx="533400"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solidFill>
                      <a:srgbClr val="000000"/>
                    </a:solidFill>
                    <a:latin typeface="Arial" panose="020B0604020202020204" pitchFamily="34" charset="0"/>
                  </a:rPr>
                  <a:t>HV</a:t>
                </a:r>
              </a:p>
            </p:txBody>
          </p:sp>
          <p:sp>
            <p:nvSpPr>
              <p:cNvPr id="57363" name="TextBox 31"/>
              <p:cNvSpPr txBox="1">
                <a:spLocks noChangeArrowheads="1"/>
              </p:cNvSpPr>
              <p:nvPr/>
            </p:nvSpPr>
            <p:spPr bwMode="auto">
              <a:xfrm>
                <a:off x="8229600" y="5469541"/>
                <a:ext cx="609600"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solidFill>
                      <a:srgbClr val="000000"/>
                    </a:solidFill>
                    <a:latin typeface="Arial" panose="020B0604020202020204" pitchFamily="34" charset="0"/>
                  </a:rPr>
                  <a:t>EHV</a:t>
                </a:r>
              </a:p>
            </p:txBody>
          </p:sp>
          <p:grpSp>
            <p:nvGrpSpPr>
              <p:cNvPr id="57364" name="Group 38"/>
              <p:cNvGrpSpPr>
                <a:grpSpLocks/>
              </p:cNvGrpSpPr>
              <p:nvPr/>
            </p:nvGrpSpPr>
            <p:grpSpPr bwMode="auto">
              <a:xfrm>
                <a:off x="7823201" y="5334021"/>
                <a:ext cx="254001" cy="703452"/>
                <a:chOff x="7823201" y="5334000"/>
                <a:chExt cx="254001" cy="703470"/>
              </a:xfrm>
            </p:grpSpPr>
            <p:cxnSp>
              <p:nvCxnSpPr>
                <p:cNvPr id="34" name="Straight Arrow Connector 33"/>
                <p:cNvCxnSpPr/>
                <p:nvPr/>
              </p:nvCxnSpPr>
              <p:spPr>
                <a:xfrm rot="5400000">
                  <a:off x="7724766" y="5684825"/>
                  <a:ext cx="703281" cy="1587"/>
                </a:xfrm>
                <a:prstGeom prst="straightConnector1">
                  <a:avLst/>
                </a:prstGeom>
                <a:ln>
                  <a:solidFill>
                    <a:srgbClr val="C0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rot="10800000">
                  <a:off x="7823200" y="5333978"/>
                  <a:ext cx="254000" cy="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cxnSp>
            <p:nvCxnSpPr>
              <p:cNvPr id="42" name="Curved Connector 41"/>
              <p:cNvCxnSpPr/>
              <p:nvPr/>
            </p:nvCxnSpPr>
            <p:spPr bwMode="auto">
              <a:xfrm flipV="1">
                <a:off x="4724400" y="4190999"/>
                <a:ext cx="1447800" cy="1066800"/>
              </a:xfrm>
              <a:prstGeom prst="curvedConnector3">
                <a:avLst>
                  <a:gd name="adj1" fmla="val 50000"/>
                </a:avLst>
              </a:prstGeom>
              <a:ln>
                <a:solidFill>
                  <a:srgbClr val="C00000"/>
                </a:solidFill>
                <a:tailEnd type="arrow"/>
              </a:ln>
              <a:effectLst/>
            </p:spPr>
            <p:style>
              <a:lnRef idx="2">
                <a:schemeClr val="accent1"/>
              </a:lnRef>
              <a:fillRef idx="0">
                <a:schemeClr val="accent1"/>
              </a:fillRef>
              <a:effectRef idx="1">
                <a:schemeClr val="accent1"/>
              </a:effectRef>
              <a:fontRef idx="minor">
                <a:schemeClr val="tx1"/>
              </a:fontRef>
            </p:style>
          </p:cxnSp>
        </p:gr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4"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33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5" name="Line 6"/>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396" name="Line 7"/>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397" name="Oval 8"/>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
        <p:nvSpPr>
          <p:cNvPr id="59398" name="Oval 9"/>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pic>
        <p:nvPicPr>
          <p:cNvPr id="59399" name="Picture 10"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0" name="Rectangle 13"/>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51317D3C-917F-40F7-814E-756B16429881}" type="slidenum">
              <a:rPr lang="en-US" altLang="en-US" sz="1200">
                <a:solidFill>
                  <a:srgbClr val="FF6600"/>
                </a:solidFill>
                <a:latin typeface="Times New Roman" panose="02020603050405020304" pitchFamily="18" charset="0"/>
              </a:rPr>
              <a:pPr algn="ctr" eaLnBrk="1" hangingPunct="1">
                <a:spcBef>
                  <a:spcPct val="0"/>
                </a:spcBef>
                <a:buFontTx/>
                <a:buNone/>
              </a:pPr>
              <a:t>37</a:t>
            </a:fld>
            <a:endParaRPr lang="en-US" altLang="en-US" sz="1200">
              <a:solidFill>
                <a:srgbClr val="FF6600"/>
              </a:solidFill>
              <a:latin typeface="Times New Roman" panose="02020603050405020304" pitchFamily="18" charset="0"/>
            </a:endParaRPr>
          </a:p>
        </p:txBody>
      </p:sp>
      <p:sp>
        <p:nvSpPr>
          <p:cNvPr id="59401" name="Text Box 10"/>
          <p:cNvSpPr txBox="1">
            <a:spLocks noChangeArrowheads="1"/>
          </p:cNvSpPr>
          <p:nvPr/>
        </p:nvSpPr>
        <p:spPr bwMode="auto">
          <a:xfrm>
            <a:off x="609600" y="19050"/>
            <a:ext cx="8534400" cy="1323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3333FF"/>
                </a:solidFill>
                <a:latin typeface="Arial" panose="020B0604020202020204" pitchFamily="34" charset="0"/>
              </a:rPr>
              <a:t>     Lightning Incidence to Electric Power Lines</a:t>
            </a:r>
          </a:p>
          <a:p>
            <a:pPr eaLnBrk="1" hangingPunct="1">
              <a:spcBef>
                <a:spcPct val="0"/>
              </a:spcBef>
              <a:buFontTx/>
              <a:buNone/>
            </a:pPr>
            <a:endParaRPr lang="en-US" altLang="en-US" sz="2000">
              <a:solidFill>
                <a:srgbClr val="0000FF"/>
              </a:solidFill>
              <a:latin typeface="Arial" panose="020B0604020202020204" pitchFamily="34" charset="0"/>
              <a:cs typeface="Times New Roman" panose="02020603050405020304" pitchFamily="18" charset="0"/>
            </a:endParaRPr>
          </a:p>
          <a:p>
            <a:pPr eaLnBrk="1" hangingPunct="1">
              <a:spcBef>
                <a:spcPct val="0"/>
              </a:spcBef>
              <a:buFontTx/>
              <a:buNone/>
            </a:pPr>
            <a:endParaRPr lang="en-US" altLang="en-US" sz="2000">
              <a:solidFill>
                <a:srgbClr val="0000FF"/>
              </a:solidFill>
              <a:latin typeface="Arial" panose="020B0604020202020204" pitchFamily="34" charset="0"/>
              <a:cs typeface="Times New Roman" panose="02020603050405020304" pitchFamily="18" charset="0"/>
            </a:endParaRPr>
          </a:p>
          <a:p>
            <a:pPr eaLnBrk="1" hangingPunct="1">
              <a:spcBef>
                <a:spcPct val="0"/>
              </a:spcBef>
              <a:buFontTx/>
              <a:buNone/>
            </a:pPr>
            <a:endParaRPr lang="en-US" altLang="en-US" sz="2000">
              <a:solidFill>
                <a:srgbClr val="0000FF"/>
              </a:solidFill>
              <a:latin typeface="Arial" panose="020B0604020202020204" pitchFamily="34" charset="0"/>
              <a:cs typeface="Times New Roman" panose="02020603050405020304" pitchFamily="18" charset="0"/>
            </a:endParaRPr>
          </a:p>
        </p:txBody>
      </p:sp>
      <p:sp>
        <p:nvSpPr>
          <p:cNvPr id="59402" name="Line 4"/>
          <p:cNvSpPr>
            <a:spLocks noChangeShapeType="1"/>
          </p:cNvSpPr>
          <p:nvPr/>
        </p:nvSpPr>
        <p:spPr bwMode="auto">
          <a:xfrm>
            <a:off x="1066800" y="4572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03" name="TextBox 12"/>
          <p:cNvSpPr txBox="1">
            <a:spLocks noChangeArrowheads="1"/>
          </p:cNvSpPr>
          <p:nvPr/>
        </p:nvSpPr>
        <p:spPr bwMode="auto">
          <a:xfrm>
            <a:off x="609600" y="828675"/>
            <a:ext cx="8077200" cy="9239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a:p>
            <a:pPr eaLnBrk="1" hangingPunct="1">
              <a:spcBef>
                <a:spcPct val="0"/>
              </a:spcBef>
              <a:buFontTx/>
              <a:buNone/>
            </a:pPr>
            <a:endParaRPr lang="en-US" altLang="en-US" sz="1800">
              <a:solidFill>
                <a:srgbClr val="000000"/>
              </a:solidFill>
              <a:latin typeface="Arial" panose="020B0604020202020204" pitchFamily="34" charset="0"/>
            </a:endParaRPr>
          </a:p>
          <a:p>
            <a:pPr eaLnBrk="1" hangingPunct="1">
              <a:spcBef>
                <a:spcPct val="0"/>
              </a:spcBef>
              <a:buFontTx/>
              <a:buNone/>
            </a:pPr>
            <a:endParaRPr lang="en-US" altLang="en-US" sz="1800">
              <a:solidFill>
                <a:srgbClr val="000000"/>
              </a:solidFill>
              <a:latin typeface="Arial" panose="020B0604020202020204" pitchFamily="34" charset="0"/>
            </a:endParaRPr>
          </a:p>
        </p:txBody>
      </p:sp>
      <p:sp>
        <p:nvSpPr>
          <p:cNvPr id="59404" name="TextBox 13"/>
          <p:cNvSpPr txBox="1">
            <a:spLocks noChangeArrowheads="1"/>
          </p:cNvSpPr>
          <p:nvPr/>
        </p:nvSpPr>
        <p:spPr bwMode="auto">
          <a:xfrm>
            <a:off x="1219200" y="914400"/>
            <a:ext cx="3276600" cy="9239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a:p>
            <a:pPr eaLnBrk="1" hangingPunct="1">
              <a:spcBef>
                <a:spcPct val="0"/>
              </a:spcBef>
              <a:buFontTx/>
              <a:buNone/>
            </a:pPr>
            <a:endParaRPr lang="en-US" altLang="en-US" sz="1800">
              <a:solidFill>
                <a:srgbClr val="000000"/>
              </a:solidFill>
              <a:latin typeface="Arial" panose="020B0604020202020204" pitchFamily="34" charset="0"/>
            </a:endParaRPr>
          </a:p>
          <a:p>
            <a:pPr eaLnBrk="1" hangingPunct="1">
              <a:spcBef>
                <a:spcPct val="0"/>
              </a:spcBef>
              <a:buFontTx/>
              <a:buNone/>
            </a:pPr>
            <a:endParaRPr lang="en-US" altLang="en-US" sz="1800">
              <a:solidFill>
                <a:srgbClr val="000000"/>
              </a:solidFill>
              <a:latin typeface="Arial" panose="020B0604020202020204" pitchFamily="34" charset="0"/>
            </a:endParaRPr>
          </a:p>
        </p:txBody>
      </p:sp>
      <p:grpSp>
        <p:nvGrpSpPr>
          <p:cNvPr id="59405" name="Group 17"/>
          <p:cNvGrpSpPr>
            <a:grpSpLocks/>
          </p:cNvGrpSpPr>
          <p:nvPr/>
        </p:nvGrpSpPr>
        <p:grpSpPr bwMode="auto">
          <a:xfrm>
            <a:off x="914400" y="625475"/>
            <a:ext cx="3835400" cy="4860925"/>
            <a:chOff x="914400" y="626082"/>
            <a:chExt cx="3834745" cy="4860318"/>
          </a:xfrm>
        </p:grpSpPr>
        <p:pic>
          <p:nvPicPr>
            <p:cNvPr id="59407" name="Picture 13" descr="4.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14400" y="626082"/>
              <a:ext cx="3834745" cy="4250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8" name="TextBox 14"/>
            <p:cNvSpPr txBox="1">
              <a:spLocks noChangeArrowheads="1"/>
            </p:cNvSpPr>
            <p:nvPr/>
          </p:nvSpPr>
          <p:spPr bwMode="auto">
            <a:xfrm>
              <a:off x="1411288" y="5117068"/>
              <a:ext cx="28102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latin typeface="Arial" panose="020B0604020202020204" pitchFamily="34" charset="0"/>
                </a:rPr>
                <a:t>(Gorin et al., 1978)</a:t>
              </a:r>
            </a:p>
          </p:txBody>
        </p:sp>
      </p:grpSp>
      <p:sp>
        <p:nvSpPr>
          <p:cNvPr id="59406" name="TextBox 16"/>
          <p:cNvSpPr txBox="1">
            <a:spLocks noChangeArrowheads="1"/>
          </p:cNvSpPr>
          <p:nvPr/>
        </p:nvSpPr>
        <p:spPr bwMode="auto">
          <a:xfrm>
            <a:off x="4724400" y="1633538"/>
            <a:ext cx="4267200" cy="28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solidFill>
                  <a:srgbClr val="000000"/>
                </a:solidFill>
                <a:latin typeface="Arial" panose="020B0604020202020204" pitchFamily="34" charset="0"/>
              </a:rPr>
              <a:t>Average annual number of direct lightning strikes to power lines of different height (</a:t>
            </a:r>
            <a:r>
              <a:rPr lang="en-US" altLang="en-US" sz="1800" b="1">
                <a:solidFill>
                  <a:srgbClr val="CC3300"/>
                </a:solidFill>
                <a:latin typeface="Arial" panose="020B0604020202020204" pitchFamily="34" charset="0"/>
              </a:rPr>
              <a:t>per 100 km, normalized to </a:t>
            </a:r>
            <a:r>
              <a:rPr lang="en-US" altLang="en-US" sz="1800" b="1" u="sng">
                <a:solidFill>
                  <a:srgbClr val="CC3300"/>
                </a:solidFill>
                <a:latin typeface="Arial" panose="020B0604020202020204" pitchFamily="34" charset="0"/>
              </a:rPr>
              <a:t>26 thunderstorm days</a:t>
            </a:r>
            <a:r>
              <a:rPr lang="en-US" altLang="en-US" sz="1800" b="1">
                <a:solidFill>
                  <a:srgbClr val="000000"/>
                </a:solidFill>
                <a:latin typeface="Arial" panose="020B0604020202020204" pitchFamily="34" charset="0"/>
              </a:rPr>
              <a:t>)</a:t>
            </a:r>
          </a:p>
          <a:p>
            <a:pPr eaLnBrk="1" hangingPunct="1">
              <a:spcBef>
                <a:spcPct val="0"/>
              </a:spcBef>
              <a:buFontTx/>
              <a:buNone/>
            </a:pPr>
            <a:endParaRPr lang="en-US" altLang="en-US" sz="1800" b="1">
              <a:solidFill>
                <a:srgbClr val="000000"/>
              </a:solidFill>
              <a:latin typeface="Arial" panose="020B0604020202020204" pitchFamily="34" charset="0"/>
            </a:endParaRPr>
          </a:p>
          <a:p>
            <a:pPr eaLnBrk="1" hangingPunct="1">
              <a:spcBef>
                <a:spcPct val="0"/>
              </a:spcBef>
              <a:buFontTx/>
              <a:buNone/>
            </a:pPr>
            <a:r>
              <a:rPr lang="en-US" altLang="en-US" sz="1800" b="1">
                <a:solidFill>
                  <a:srgbClr val="000000"/>
                </a:solidFill>
                <a:latin typeface="Arial" panose="020B0604020202020204" pitchFamily="34" charset="0"/>
              </a:rPr>
              <a:t>1 – Stekolnikov and Lamdon (1938)</a:t>
            </a:r>
          </a:p>
          <a:p>
            <a:pPr eaLnBrk="1" hangingPunct="1">
              <a:spcBef>
                <a:spcPct val="0"/>
              </a:spcBef>
              <a:buFontTx/>
              <a:buNone/>
            </a:pPr>
            <a:r>
              <a:rPr lang="en-US" altLang="en-US" sz="1800" b="1">
                <a:solidFill>
                  <a:srgbClr val="000000"/>
                </a:solidFill>
                <a:latin typeface="Arial" panose="020B0604020202020204" pitchFamily="34" charset="0"/>
              </a:rPr>
              <a:t>2 – Lewis and Foust (1937)</a:t>
            </a:r>
          </a:p>
          <a:p>
            <a:pPr eaLnBrk="1" hangingPunct="1">
              <a:spcBef>
                <a:spcPct val="0"/>
              </a:spcBef>
              <a:buFontTx/>
              <a:buNone/>
            </a:pPr>
            <a:r>
              <a:rPr lang="en-US" altLang="en-US" sz="1800" b="1">
                <a:solidFill>
                  <a:srgbClr val="000000"/>
                </a:solidFill>
                <a:latin typeface="Arial" panose="020B0604020202020204" pitchFamily="34" charset="0"/>
              </a:rPr>
              <a:t>3 – Waldorf (1941)</a:t>
            </a:r>
          </a:p>
          <a:p>
            <a:pPr eaLnBrk="1" hangingPunct="1">
              <a:spcBef>
                <a:spcPct val="0"/>
              </a:spcBef>
              <a:buFontTx/>
              <a:buNone/>
            </a:pPr>
            <a:r>
              <a:rPr lang="en-US" altLang="en-US" sz="1800" b="1">
                <a:solidFill>
                  <a:srgbClr val="000000"/>
                </a:solidFill>
                <a:latin typeface="Arial" panose="020B0604020202020204" pitchFamily="34" charset="0"/>
              </a:rPr>
              <a:t>4 – Hansson and Waldorf (1944)</a:t>
            </a:r>
          </a:p>
          <a:p>
            <a:pPr eaLnBrk="1" hangingPunct="1">
              <a:spcBef>
                <a:spcPct val="0"/>
              </a:spcBef>
              <a:buFontTx/>
              <a:buNone/>
            </a:pPr>
            <a:r>
              <a:rPr lang="en-US" altLang="en-US" sz="1800" b="1">
                <a:solidFill>
                  <a:srgbClr val="000000"/>
                </a:solidFill>
                <a:latin typeface="Arial" panose="020B0604020202020204" pitchFamily="34" charset="0"/>
              </a:rPr>
              <a:t>5 – Schlomann et al. (1958)</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4"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33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3" name="Line 6"/>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4" name="Line 7"/>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5" name="Oval 8"/>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
        <p:nvSpPr>
          <p:cNvPr id="61446" name="Oval 9"/>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pic>
        <p:nvPicPr>
          <p:cNvPr id="61447" name="Picture 10"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8" name="Rectangle 13"/>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F0A542C4-A79E-4F18-BA06-FB0BF4F37772}" type="slidenum">
              <a:rPr lang="en-US" altLang="en-US" sz="1200">
                <a:solidFill>
                  <a:srgbClr val="FF6600"/>
                </a:solidFill>
                <a:latin typeface="Times New Roman" panose="02020603050405020304" pitchFamily="18" charset="0"/>
              </a:rPr>
              <a:pPr algn="ctr" eaLnBrk="1" hangingPunct="1">
                <a:spcBef>
                  <a:spcPct val="0"/>
                </a:spcBef>
                <a:buFontTx/>
                <a:buNone/>
              </a:pPr>
              <a:t>38</a:t>
            </a:fld>
            <a:endParaRPr lang="en-US" altLang="en-US" sz="1200">
              <a:solidFill>
                <a:srgbClr val="FF6600"/>
              </a:solidFill>
              <a:latin typeface="Times New Roman" panose="02020603050405020304" pitchFamily="18" charset="0"/>
            </a:endParaRPr>
          </a:p>
        </p:txBody>
      </p:sp>
      <p:sp>
        <p:nvSpPr>
          <p:cNvPr id="61449" name="TextBox 12"/>
          <p:cNvSpPr txBox="1">
            <a:spLocks noChangeArrowheads="1"/>
          </p:cNvSpPr>
          <p:nvPr/>
        </p:nvSpPr>
        <p:spPr bwMode="auto">
          <a:xfrm>
            <a:off x="533400" y="4953000"/>
            <a:ext cx="8359775" cy="177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100" b="1" u="sng">
                <a:solidFill>
                  <a:srgbClr val="000000"/>
                </a:solidFill>
              </a:rPr>
              <a:t>SF</a:t>
            </a:r>
            <a:r>
              <a:rPr lang="en-US" altLang="en-US" sz="1100">
                <a:solidFill>
                  <a:srgbClr val="000000"/>
                </a:solidFill>
              </a:rPr>
              <a:t>: If a phase conductor is struck, a comparatively small current acting through the conductor surge impedance will build up a voltage that will flash over the line insulation. For example, </a:t>
            </a:r>
            <a:r>
              <a:rPr lang="en-US" altLang="en-US" sz="1100" b="1">
                <a:solidFill>
                  <a:srgbClr val="CC3300"/>
                </a:solidFill>
              </a:rPr>
              <a:t>7.5 kA</a:t>
            </a:r>
            <a:r>
              <a:rPr lang="en-US" altLang="en-US" sz="1100">
                <a:solidFill>
                  <a:srgbClr val="000000"/>
                </a:solidFill>
              </a:rPr>
              <a:t> (more than </a:t>
            </a:r>
            <a:r>
              <a:rPr lang="en-US" altLang="en-US" sz="1100" b="1">
                <a:solidFill>
                  <a:srgbClr val="CC3300"/>
                </a:solidFill>
              </a:rPr>
              <a:t>95%</a:t>
            </a:r>
            <a:r>
              <a:rPr lang="en-US" altLang="en-US" sz="1100">
                <a:solidFill>
                  <a:srgbClr val="000000"/>
                </a:solidFill>
              </a:rPr>
              <a:t> probability of occurrence) acting through 400 ohm surge impedance will build up </a:t>
            </a:r>
            <a:r>
              <a:rPr lang="en-US" altLang="en-US" sz="1100" b="1">
                <a:solidFill>
                  <a:srgbClr val="0000FF"/>
                </a:solidFill>
              </a:rPr>
              <a:t>3 MV</a:t>
            </a:r>
            <a:r>
              <a:rPr lang="en-US" altLang="en-US" sz="1100">
                <a:solidFill>
                  <a:srgbClr val="000000"/>
                </a:solidFill>
              </a:rPr>
              <a:t> on the conductor. </a:t>
            </a:r>
          </a:p>
          <a:p>
            <a:pPr eaLnBrk="1" hangingPunct="1">
              <a:spcBef>
                <a:spcPct val="0"/>
              </a:spcBef>
              <a:buFontTx/>
              <a:buNone/>
            </a:pPr>
            <a:endParaRPr lang="en-US" altLang="en-US" sz="1100">
              <a:solidFill>
                <a:srgbClr val="000000"/>
              </a:solidFill>
            </a:endParaRPr>
          </a:p>
          <a:p>
            <a:pPr eaLnBrk="1" hangingPunct="1">
              <a:spcBef>
                <a:spcPct val="0"/>
              </a:spcBef>
              <a:buFontTx/>
              <a:buNone/>
            </a:pPr>
            <a:r>
              <a:rPr lang="en-US" altLang="en-US" sz="1100" b="1" u="sng">
                <a:solidFill>
                  <a:srgbClr val="000000"/>
                </a:solidFill>
              </a:rPr>
              <a:t>BF</a:t>
            </a:r>
            <a:r>
              <a:rPr lang="en-US" altLang="en-US" sz="1100">
                <a:solidFill>
                  <a:srgbClr val="000000"/>
                </a:solidFill>
              </a:rPr>
              <a:t>: If the line is equipped with overhead ground wires, and a ground wire is struck, then the impedance through which the current acts is very much reduced, and a corresponding higher current is required to cause flashover. If the impedance is reduced to say 25 ohms, then approximately </a:t>
            </a:r>
            <a:r>
              <a:rPr lang="en-US" altLang="en-US" sz="1100" b="1">
                <a:solidFill>
                  <a:srgbClr val="CC3300"/>
                </a:solidFill>
              </a:rPr>
              <a:t>120 kA</a:t>
            </a:r>
            <a:r>
              <a:rPr lang="en-US" altLang="en-US" sz="1100">
                <a:solidFill>
                  <a:srgbClr val="000000"/>
                </a:solidFill>
              </a:rPr>
              <a:t> (less than </a:t>
            </a:r>
            <a:r>
              <a:rPr lang="en-US" altLang="en-US" sz="1100" b="1">
                <a:solidFill>
                  <a:srgbClr val="CC3300"/>
                </a:solidFill>
              </a:rPr>
              <a:t>5%</a:t>
            </a:r>
            <a:r>
              <a:rPr lang="en-US" altLang="en-US" sz="1100">
                <a:solidFill>
                  <a:srgbClr val="000000"/>
                </a:solidFill>
              </a:rPr>
              <a:t> probability of occurrence) would be required to produce the same </a:t>
            </a:r>
            <a:r>
              <a:rPr lang="en-US" altLang="en-US" sz="1100" b="1">
                <a:solidFill>
                  <a:srgbClr val="0000FF"/>
                </a:solidFill>
              </a:rPr>
              <a:t>3 MV</a:t>
            </a:r>
            <a:r>
              <a:rPr lang="en-US" altLang="en-US" sz="1100">
                <a:solidFill>
                  <a:srgbClr val="000000"/>
                </a:solidFill>
              </a:rPr>
              <a:t>.</a:t>
            </a:r>
          </a:p>
          <a:p>
            <a:pPr eaLnBrk="1" hangingPunct="1">
              <a:spcBef>
                <a:spcPct val="0"/>
              </a:spcBef>
              <a:buFontTx/>
              <a:buNone/>
            </a:pPr>
            <a:endParaRPr lang="en-US" altLang="en-US" sz="1100">
              <a:solidFill>
                <a:srgbClr val="000000"/>
              </a:solidFill>
            </a:endParaRPr>
          </a:p>
          <a:p>
            <a:pPr eaLnBrk="1" hangingPunct="1">
              <a:spcBef>
                <a:spcPct val="0"/>
              </a:spcBef>
              <a:buFontTx/>
              <a:buNone/>
            </a:pPr>
            <a:r>
              <a:rPr lang="en-US" altLang="en-US" sz="1100">
                <a:solidFill>
                  <a:srgbClr val="000000"/>
                </a:solidFill>
              </a:rPr>
              <a:t>(Lewis, 1965)</a:t>
            </a:r>
          </a:p>
          <a:p>
            <a:pPr eaLnBrk="1" hangingPunct="1">
              <a:spcBef>
                <a:spcPct val="0"/>
              </a:spcBef>
              <a:buFontTx/>
              <a:buNone/>
            </a:pPr>
            <a:endParaRPr lang="en-US" altLang="en-US" sz="1100">
              <a:solidFill>
                <a:srgbClr val="000000"/>
              </a:solidFill>
            </a:endParaRPr>
          </a:p>
        </p:txBody>
      </p:sp>
      <p:sp>
        <p:nvSpPr>
          <p:cNvPr id="61450" name="Text Box 10"/>
          <p:cNvSpPr txBox="1">
            <a:spLocks noChangeArrowheads="1"/>
          </p:cNvSpPr>
          <p:nvPr/>
        </p:nvSpPr>
        <p:spPr bwMode="auto">
          <a:xfrm>
            <a:off x="609600" y="19050"/>
            <a:ext cx="8534400"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3333FF"/>
                </a:solidFill>
              </a:rPr>
              <a:t>     Back-flashover (BF) vs. shielding failure (SF)</a:t>
            </a:r>
            <a:endParaRPr lang="en-US" altLang="en-US" sz="2000">
              <a:solidFill>
                <a:srgbClr val="0000FF"/>
              </a:solidFill>
              <a:cs typeface="Times New Roman" panose="02020603050405020304" pitchFamily="18" charset="0"/>
            </a:endParaRPr>
          </a:p>
        </p:txBody>
      </p:sp>
      <p:sp>
        <p:nvSpPr>
          <p:cNvPr id="61451" name="Line 4"/>
          <p:cNvSpPr>
            <a:spLocks noChangeShapeType="1"/>
          </p:cNvSpPr>
          <p:nvPr/>
        </p:nvSpPr>
        <p:spPr bwMode="auto">
          <a:xfrm>
            <a:off x="1066800" y="4572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2" name="TextBox 13"/>
          <p:cNvSpPr txBox="1">
            <a:spLocks noChangeArrowheads="1"/>
          </p:cNvSpPr>
          <p:nvPr/>
        </p:nvSpPr>
        <p:spPr bwMode="auto">
          <a:xfrm>
            <a:off x="5562600" y="4398963"/>
            <a:ext cx="2968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rPr>
              <a:t>Simplified equivalent circuit</a:t>
            </a:r>
          </a:p>
        </p:txBody>
      </p:sp>
      <p:sp>
        <p:nvSpPr>
          <p:cNvPr id="61453" name="TextBox 19"/>
          <p:cNvSpPr txBox="1">
            <a:spLocks noChangeArrowheads="1"/>
          </p:cNvSpPr>
          <p:nvPr/>
        </p:nvSpPr>
        <p:spPr bwMode="auto">
          <a:xfrm>
            <a:off x="6781800" y="638175"/>
            <a:ext cx="209232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solidFill>
                  <a:srgbClr val="C00000"/>
                </a:solidFill>
              </a:rPr>
              <a:t>Conclusion:</a:t>
            </a:r>
          </a:p>
          <a:p>
            <a:pPr eaLnBrk="1" hangingPunct="1">
              <a:spcBef>
                <a:spcPct val="0"/>
              </a:spcBef>
              <a:buFontTx/>
              <a:buNone/>
            </a:pPr>
            <a:r>
              <a:rPr lang="en-US" altLang="en-US" sz="1800">
                <a:solidFill>
                  <a:srgbClr val="C00000"/>
                </a:solidFill>
              </a:rPr>
              <a:t>Need a ground wire to intercept lightning</a:t>
            </a:r>
          </a:p>
        </p:txBody>
      </p:sp>
      <p:sp>
        <p:nvSpPr>
          <p:cNvPr id="61454" name="TextBox 14"/>
          <p:cNvSpPr txBox="1">
            <a:spLocks noChangeArrowheads="1"/>
          </p:cNvSpPr>
          <p:nvPr/>
        </p:nvSpPr>
        <p:spPr bwMode="auto">
          <a:xfrm>
            <a:off x="2781300" y="3733800"/>
            <a:ext cx="228600" cy="228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400" baseline="-25000">
              <a:solidFill>
                <a:srgbClr val="000000"/>
              </a:solidFill>
            </a:endParaRPr>
          </a:p>
        </p:txBody>
      </p:sp>
      <p:sp>
        <p:nvSpPr>
          <p:cNvPr id="61455" name="TextBox 14"/>
          <p:cNvSpPr txBox="1">
            <a:spLocks noChangeArrowheads="1"/>
          </p:cNvSpPr>
          <p:nvPr/>
        </p:nvSpPr>
        <p:spPr bwMode="auto">
          <a:xfrm>
            <a:off x="2590800" y="1295400"/>
            <a:ext cx="419100" cy="3651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400" baseline="-25000">
              <a:solidFill>
                <a:srgbClr val="000000"/>
              </a:solidFill>
            </a:endParaRPr>
          </a:p>
          <a:p>
            <a:pPr eaLnBrk="1" hangingPunct="1">
              <a:spcBef>
                <a:spcPct val="0"/>
              </a:spcBef>
              <a:buFontTx/>
              <a:buNone/>
            </a:pPr>
            <a:endParaRPr lang="en-US" altLang="en-US" sz="1400" baseline="-25000">
              <a:solidFill>
                <a:srgbClr val="000000"/>
              </a:solidFill>
            </a:endParaRPr>
          </a:p>
        </p:txBody>
      </p:sp>
      <p:sp>
        <p:nvSpPr>
          <p:cNvPr id="61456" name="TextBox 14"/>
          <p:cNvSpPr txBox="1">
            <a:spLocks noChangeArrowheads="1"/>
          </p:cNvSpPr>
          <p:nvPr/>
        </p:nvSpPr>
        <p:spPr bwMode="auto">
          <a:xfrm>
            <a:off x="2632075" y="1609725"/>
            <a:ext cx="184150" cy="1047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400" baseline="-25000">
              <a:solidFill>
                <a:srgbClr val="000000"/>
              </a:solidFill>
            </a:endParaRPr>
          </a:p>
          <a:p>
            <a:pPr eaLnBrk="1" hangingPunct="1">
              <a:spcBef>
                <a:spcPct val="0"/>
              </a:spcBef>
              <a:buFontTx/>
              <a:buNone/>
            </a:pPr>
            <a:endParaRPr lang="en-US" altLang="en-US" sz="1400" baseline="-25000">
              <a:solidFill>
                <a:srgbClr val="000000"/>
              </a:solidFill>
            </a:endParaRPr>
          </a:p>
          <a:p>
            <a:pPr eaLnBrk="1" hangingPunct="1">
              <a:spcBef>
                <a:spcPct val="0"/>
              </a:spcBef>
              <a:buFontTx/>
              <a:buNone/>
            </a:pPr>
            <a:endParaRPr lang="en-US" altLang="en-US" sz="1400" baseline="-25000">
              <a:solidFill>
                <a:srgbClr val="000000"/>
              </a:solidFill>
            </a:endParaRPr>
          </a:p>
          <a:p>
            <a:pPr eaLnBrk="1" hangingPunct="1">
              <a:spcBef>
                <a:spcPct val="0"/>
              </a:spcBef>
              <a:buFontTx/>
              <a:buNone/>
            </a:pPr>
            <a:endParaRPr lang="en-US" altLang="en-US" sz="1400" baseline="-25000">
              <a:solidFill>
                <a:srgbClr val="000000"/>
              </a:solidFill>
            </a:endParaRPr>
          </a:p>
          <a:p>
            <a:pPr eaLnBrk="1" hangingPunct="1">
              <a:spcBef>
                <a:spcPct val="0"/>
              </a:spcBef>
              <a:buFontTx/>
              <a:buNone/>
            </a:pPr>
            <a:endParaRPr lang="en-US" altLang="en-US" sz="1400" baseline="-25000">
              <a:solidFill>
                <a:srgbClr val="000000"/>
              </a:solidFill>
            </a:endParaRPr>
          </a:p>
          <a:p>
            <a:pPr eaLnBrk="1" hangingPunct="1">
              <a:spcBef>
                <a:spcPct val="0"/>
              </a:spcBef>
              <a:buFontTx/>
              <a:buNone/>
            </a:pPr>
            <a:endParaRPr lang="en-US" altLang="en-US" sz="1400" baseline="-25000">
              <a:solidFill>
                <a:srgbClr val="000000"/>
              </a:solidFill>
            </a:endParaRPr>
          </a:p>
          <a:p>
            <a:pPr eaLnBrk="1" hangingPunct="1">
              <a:spcBef>
                <a:spcPct val="0"/>
              </a:spcBef>
              <a:buFontTx/>
              <a:buNone/>
            </a:pPr>
            <a:endParaRPr lang="en-US" altLang="en-US" sz="1400" baseline="-25000">
              <a:solidFill>
                <a:srgbClr val="000000"/>
              </a:solidFill>
            </a:endParaRPr>
          </a:p>
        </p:txBody>
      </p:sp>
      <p:sp>
        <p:nvSpPr>
          <p:cNvPr id="61457" name="TextBox 14"/>
          <p:cNvSpPr txBox="1">
            <a:spLocks noChangeArrowheads="1"/>
          </p:cNvSpPr>
          <p:nvPr/>
        </p:nvSpPr>
        <p:spPr bwMode="auto">
          <a:xfrm>
            <a:off x="2514600" y="2116138"/>
            <a:ext cx="184150" cy="1047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400" baseline="-25000">
              <a:solidFill>
                <a:srgbClr val="000000"/>
              </a:solidFill>
            </a:endParaRPr>
          </a:p>
          <a:p>
            <a:pPr eaLnBrk="1" hangingPunct="1">
              <a:spcBef>
                <a:spcPct val="0"/>
              </a:spcBef>
              <a:buFontTx/>
              <a:buNone/>
            </a:pPr>
            <a:endParaRPr lang="en-US" altLang="en-US" sz="1400" baseline="-25000">
              <a:solidFill>
                <a:srgbClr val="000000"/>
              </a:solidFill>
            </a:endParaRPr>
          </a:p>
          <a:p>
            <a:pPr eaLnBrk="1" hangingPunct="1">
              <a:spcBef>
                <a:spcPct val="0"/>
              </a:spcBef>
              <a:buFontTx/>
              <a:buNone/>
            </a:pPr>
            <a:endParaRPr lang="en-US" altLang="en-US" sz="1400" baseline="-25000">
              <a:solidFill>
                <a:srgbClr val="000000"/>
              </a:solidFill>
            </a:endParaRPr>
          </a:p>
          <a:p>
            <a:pPr eaLnBrk="1" hangingPunct="1">
              <a:spcBef>
                <a:spcPct val="0"/>
              </a:spcBef>
              <a:buFontTx/>
              <a:buNone/>
            </a:pPr>
            <a:endParaRPr lang="en-US" altLang="en-US" sz="1400" baseline="-25000">
              <a:solidFill>
                <a:srgbClr val="000000"/>
              </a:solidFill>
            </a:endParaRPr>
          </a:p>
          <a:p>
            <a:pPr eaLnBrk="1" hangingPunct="1">
              <a:spcBef>
                <a:spcPct val="0"/>
              </a:spcBef>
              <a:buFontTx/>
              <a:buNone/>
            </a:pPr>
            <a:endParaRPr lang="en-US" altLang="en-US" sz="1400" baseline="-25000">
              <a:solidFill>
                <a:srgbClr val="000000"/>
              </a:solidFill>
            </a:endParaRPr>
          </a:p>
          <a:p>
            <a:pPr eaLnBrk="1" hangingPunct="1">
              <a:spcBef>
                <a:spcPct val="0"/>
              </a:spcBef>
              <a:buFontTx/>
              <a:buNone/>
            </a:pPr>
            <a:endParaRPr lang="en-US" altLang="en-US" sz="1400" baseline="-25000">
              <a:solidFill>
                <a:srgbClr val="000000"/>
              </a:solidFill>
            </a:endParaRPr>
          </a:p>
          <a:p>
            <a:pPr eaLnBrk="1" hangingPunct="1">
              <a:spcBef>
                <a:spcPct val="0"/>
              </a:spcBef>
              <a:buFontTx/>
              <a:buNone/>
            </a:pPr>
            <a:endParaRPr lang="en-US" altLang="en-US" sz="1400" baseline="-25000">
              <a:solidFill>
                <a:srgbClr val="000000"/>
              </a:solidFill>
            </a:endParaRPr>
          </a:p>
        </p:txBody>
      </p:sp>
      <p:sp>
        <p:nvSpPr>
          <p:cNvPr id="61458" name="TextBox 14"/>
          <p:cNvSpPr txBox="1">
            <a:spLocks noChangeArrowheads="1"/>
          </p:cNvSpPr>
          <p:nvPr/>
        </p:nvSpPr>
        <p:spPr bwMode="auto">
          <a:xfrm>
            <a:off x="2476500" y="1447800"/>
            <a:ext cx="419100" cy="3651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400" baseline="-25000">
              <a:solidFill>
                <a:srgbClr val="000000"/>
              </a:solidFill>
            </a:endParaRPr>
          </a:p>
          <a:p>
            <a:pPr eaLnBrk="1" hangingPunct="1">
              <a:spcBef>
                <a:spcPct val="0"/>
              </a:spcBef>
              <a:buFontTx/>
              <a:buNone/>
            </a:pPr>
            <a:endParaRPr lang="en-US" altLang="en-US" sz="1400" baseline="-25000">
              <a:solidFill>
                <a:srgbClr val="000000"/>
              </a:solidFill>
            </a:endParaRPr>
          </a:p>
        </p:txBody>
      </p:sp>
      <p:pic>
        <p:nvPicPr>
          <p:cNvPr id="61459" name="Picture 20" descr="6.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05400" y="2362200"/>
            <a:ext cx="3657600" cy="202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60" name="Picture 21" descr="5.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90600" y="579438"/>
            <a:ext cx="3429000" cy="429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4"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33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1" name="Line 6"/>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92" name="Line 7"/>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93" name="Oval 8"/>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
        <p:nvSpPr>
          <p:cNvPr id="63494" name="Oval 9"/>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endParaRPr>
          </a:p>
        </p:txBody>
      </p:sp>
      <p:sp>
        <p:nvSpPr>
          <p:cNvPr id="63495" name="Rectangle 13"/>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7861AD22-0DB2-4FAE-A93F-1D36B7448A6D}" type="slidenum">
              <a:rPr lang="en-US" altLang="en-US" sz="1200">
                <a:solidFill>
                  <a:srgbClr val="FF6600"/>
                </a:solidFill>
                <a:latin typeface="Times New Roman" panose="02020603050405020304" pitchFamily="18" charset="0"/>
              </a:rPr>
              <a:pPr algn="ctr" eaLnBrk="1" hangingPunct="1">
                <a:spcBef>
                  <a:spcPct val="0"/>
                </a:spcBef>
                <a:buFontTx/>
                <a:buNone/>
              </a:pPr>
              <a:t>39</a:t>
            </a:fld>
            <a:endParaRPr lang="en-US" altLang="en-US" sz="1200">
              <a:solidFill>
                <a:srgbClr val="FF6600"/>
              </a:solidFill>
              <a:latin typeface="Times New Roman" panose="02020603050405020304" pitchFamily="18" charset="0"/>
            </a:endParaRPr>
          </a:p>
        </p:txBody>
      </p:sp>
      <p:pic>
        <p:nvPicPr>
          <p:cNvPr id="63496" name="Picture 11" descr="adfbdsgfnbfgnfg.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2438" y="457200"/>
            <a:ext cx="8691562"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7" name="Text Box 10"/>
          <p:cNvSpPr txBox="1">
            <a:spLocks noChangeArrowheads="1"/>
          </p:cNvSpPr>
          <p:nvPr/>
        </p:nvSpPr>
        <p:spPr bwMode="auto">
          <a:xfrm>
            <a:off x="979488" y="0"/>
            <a:ext cx="7250112" cy="10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3333FF"/>
                </a:solidFill>
                <a:latin typeface="Arial" panose="020B0604020202020204" pitchFamily="34" charset="0"/>
              </a:rPr>
              <a:t>Lightning Performance of Power Lines</a:t>
            </a:r>
          </a:p>
          <a:p>
            <a:pPr eaLnBrk="1" hangingPunct="1">
              <a:spcBef>
                <a:spcPct val="0"/>
              </a:spcBef>
              <a:buFontTx/>
              <a:buNone/>
            </a:pPr>
            <a:endParaRPr lang="en-US" altLang="en-US" sz="2000">
              <a:solidFill>
                <a:srgbClr val="0000FF"/>
              </a:solidFill>
              <a:latin typeface="Arial" panose="020B0604020202020204" pitchFamily="34" charset="0"/>
              <a:cs typeface="Times New Roman" panose="02020603050405020304" pitchFamily="18" charset="0"/>
            </a:endParaRPr>
          </a:p>
          <a:p>
            <a:pPr eaLnBrk="1" hangingPunct="1">
              <a:spcBef>
                <a:spcPct val="0"/>
              </a:spcBef>
              <a:buFontTx/>
              <a:buNone/>
            </a:pPr>
            <a:endParaRPr lang="en-US" altLang="en-US" sz="2000">
              <a:solidFill>
                <a:srgbClr val="0000FF"/>
              </a:solidFill>
              <a:latin typeface="Arial" panose="020B0604020202020204" pitchFamily="34" charset="0"/>
              <a:cs typeface="Times New Roman" panose="02020603050405020304" pitchFamily="18" charset="0"/>
            </a:endParaRPr>
          </a:p>
        </p:txBody>
      </p:sp>
      <p:sp>
        <p:nvSpPr>
          <p:cNvPr id="63498" name="Line 4"/>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99" name="Text Box 10"/>
          <p:cNvSpPr txBox="1">
            <a:spLocks noChangeArrowheads="1"/>
          </p:cNvSpPr>
          <p:nvPr/>
        </p:nvSpPr>
        <p:spPr bwMode="auto">
          <a:xfrm>
            <a:off x="8751888" y="5486400"/>
            <a:ext cx="392112" cy="10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2000">
              <a:solidFill>
                <a:srgbClr val="0000FF"/>
              </a:solidFill>
              <a:latin typeface="Arial" panose="020B0604020202020204" pitchFamily="34" charset="0"/>
              <a:cs typeface="Times New Roman" panose="02020603050405020304" pitchFamily="18" charset="0"/>
            </a:endParaRPr>
          </a:p>
          <a:p>
            <a:pPr eaLnBrk="1" hangingPunct="1">
              <a:spcBef>
                <a:spcPct val="0"/>
              </a:spcBef>
              <a:buFontTx/>
              <a:buNone/>
            </a:pPr>
            <a:endParaRPr lang="en-US" altLang="en-US" sz="2000">
              <a:solidFill>
                <a:srgbClr val="0000FF"/>
              </a:solidFill>
              <a:latin typeface="Arial" panose="020B0604020202020204" pitchFamily="34" charset="0"/>
              <a:cs typeface="Times New Roman" panose="02020603050405020304" pitchFamily="18" charset="0"/>
            </a:endParaRPr>
          </a:p>
          <a:p>
            <a:pPr eaLnBrk="1" hangingPunct="1">
              <a:spcBef>
                <a:spcPct val="0"/>
              </a:spcBef>
              <a:buFontTx/>
              <a:buNone/>
            </a:pPr>
            <a:endParaRPr lang="en-US" altLang="en-US" sz="2000">
              <a:solidFill>
                <a:srgbClr val="0000FF"/>
              </a:solidFill>
              <a:latin typeface="Arial" panose="020B0604020202020204" pitchFamily="34" charset="0"/>
              <a:cs typeface="Times New Roman" panose="02020603050405020304" pitchFamily="18" charset="0"/>
            </a:endParaRPr>
          </a:p>
        </p:txBody>
      </p:sp>
      <p:pic>
        <p:nvPicPr>
          <p:cNvPr id="63500" name="Picture 10" descr="largeBlueW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idx="4294967295"/>
          </p:nvPr>
        </p:nvSpPr>
        <p:spPr>
          <a:xfrm>
            <a:off x="228600" y="152400"/>
            <a:ext cx="8686800" cy="685800"/>
          </a:xfrm>
        </p:spPr>
        <p:txBody>
          <a:bodyPr/>
          <a:lstStyle/>
          <a:p>
            <a:pPr eaLnBrk="1" hangingPunct="1"/>
            <a:r>
              <a:rPr lang="en-US" altLang="en-US" sz="2000" b="1">
                <a:solidFill>
                  <a:srgbClr val="0000FF"/>
                </a:solidFill>
                <a:latin typeface="Arial" panose="020B0604020202020204" pitchFamily="34" charset="0"/>
                <a:ea typeface="ＭＳ Ｐゴシック" panose="020B0600070205080204" pitchFamily="34" charset="-128"/>
                <a:cs typeface="Times New Roman" panose="02020603050405020304" pitchFamily="18" charset="0"/>
              </a:rPr>
              <a:t>Ground Lightning Flash Density (N</a:t>
            </a:r>
            <a:r>
              <a:rPr lang="en-US" altLang="en-US" sz="2000" b="1" baseline="-25000">
                <a:solidFill>
                  <a:srgbClr val="0000FF"/>
                </a:solidFill>
                <a:latin typeface="Arial" panose="020B0604020202020204" pitchFamily="34" charset="0"/>
                <a:ea typeface="ＭＳ Ｐゴシック" panose="020B0600070205080204" pitchFamily="34" charset="-128"/>
                <a:cs typeface="Times New Roman" panose="02020603050405020304" pitchFamily="18" charset="0"/>
              </a:rPr>
              <a:t>g</a:t>
            </a:r>
            <a:r>
              <a:rPr lang="en-US" altLang="en-US" sz="2000" b="1">
                <a:solidFill>
                  <a:srgbClr val="0000FF"/>
                </a:solidFill>
                <a:latin typeface="Arial" panose="020B0604020202020204" pitchFamily="34" charset="0"/>
                <a:ea typeface="ＭＳ Ｐゴシック" panose="020B0600070205080204" pitchFamily="34" charset="-128"/>
                <a:cs typeface="Times New Roman" panose="02020603050405020304" pitchFamily="18" charset="0"/>
              </a:rPr>
              <a:t>) – 15 years (1997-2011) of observations</a:t>
            </a:r>
          </a:p>
        </p:txBody>
      </p:sp>
      <p:sp>
        <p:nvSpPr>
          <p:cNvPr id="22531" name="Slide Number Placeholder 3"/>
          <p:cNvSpPr txBox="1">
            <a:spLocks noGrp="1"/>
          </p:cNvSpPr>
          <p:nvPr/>
        </p:nvSpPr>
        <p:spPr bwMode="auto">
          <a:xfrm>
            <a:off x="4267200" y="6340475"/>
            <a:ext cx="53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54" tIns="45678" rIns="91354" bIns="45678" anchor="ctr"/>
          <a:lstStyle>
            <a:lvl1pPr defTabSz="9128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912813">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912813">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912813">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912813">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9128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9128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9128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9128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fld id="{F2FF35BF-E5D8-4FDA-B5EF-7FD365E57205}" type="slidenum">
              <a:rPr lang="en-US" altLang="en-US" sz="1200">
                <a:solidFill>
                  <a:srgbClr val="DDD9C3"/>
                </a:solidFill>
                <a:cs typeface="Arial" panose="020B0604020202020204" pitchFamily="34" charset="0"/>
              </a:rPr>
              <a:pPr algn="r" eaLnBrk="1" hangingPunct="1">
                <a:spcBef>
                  <a:spcPct val="0"/>
                </a:spcBef>
                <a:buFontTx/>
                <a:buNone/>
              </a:pPr>
              <a:t>4</a:t>
            </a:fld>
            <a:endParaRPr lang="en-US" altLang="en-US" sz="1200">
              <a:solidFill>
                <a:srgbClr val="DDD9C3"/>
              </a:solidFill>
              <a:cs typeface="Arial" panose="020B0604020202020204" pitchFamily="34" charset="0"/>
            </a:endParaRPr>
          </a:p>
        </p:txBody>
      </p:sp>
      <p:pic>
        <p:nvPicPr>
          <p:cNvPr id="22532" name="Content Placeholder 5"/>
          <p:cNvPicPr>
            <a:picLocks noGrp="1" noChangeAspect="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457200" y="914400"/>
            <a:ext cx="8229600" cy="5410200"/>
          </a:xfrm>
        </p:spPr>
      </p:pic>
      <p:sp>
        <p:nvSpPr>
          <p:cNvPr id="2253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5613">
              <a:defRPr>
                <a:solidFill>
                  <a:schemeClr val="tx1"/>
                </a:solidFill>
                <a:latin typeface="Arial" panose="020B0604020202020204" pitchFamily="34" charset="0"/>
                <a:ea typeface="ＭＳ Ｐゴシック" panose="020B0600070205080204" pitchFamily="34" charset="-128"/>
              </a:defRPr>
            </a:lvl1pPr>
            <a:lvl2pPr marL="742950" indent="-285750" defTabSz="455613">
              <a:defRPr>
                <a:solidFill>
                  <a:schemeClr val="tx1"/>
                </a:solidFill>
                <a:latin typeface="Arial" panose="020B0604020202020204" pitchFamily="34" charset="0"/>
                <a:ea typeface="ＭＳ Ｐゴシック" panose="020B0600070205080204" pitchFamily="34" charset="-128"/>
              </a:defRPr>
            </a:lvl2pPr>
            <a:lvl3pPr marL="1143000" indent="-228600" defTabSz="455613">
              <a:defRPr>
                <a:solidFill>
                  <a:schemeClr val="tx1"/>
                </a:solidFill>
                <a:latin typeface="Arial" panose="020B0604020202020204" pitchFamily="34" charset="0"/>
                <a:ea typeface="ＭＳ Ｐゴシック" panose="020B0600070205080204" pitchFamily="34" charset="-128"/>
              </a:defRPr>
            </a:lvl3pPr>
            <a:lvl4pPr marL="1600200" indent="-228600" defTabSz="455613">
              <a:defRPr>
                <a:solidFill>
                  <a:schemeClr val="tx1"/>
                </a:solidFill>
                <a:latin typeface="Arial" panose="020B0604020202020204" pitchFamily="34" charset="0"/>
                <a:ea typeface="ＭＳ Ｐゴシック" panose="020B0600070205080204" pitchFamily="34" charset="-128"/>
              </a:defRPr>
            </a:lvl4pPr>
            <a:lvl5pPr marL="2057400" indent="-228600" defTabSz="455613">
              <a:defRPr>
                <a:solidFill>
                  <a:schemeClr val="tx1"/>
                </a:solidFill>
                <a:latin typeface="Arial" panose="020B0604020202020204" pitchFamily="34" charset="0"/>
                <a:ea typeface="ＭＳ Ｐゴシック" panose="020B0600070205080204" pitchFamily="34" charset="-128"/>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4A3489A-03D8-46C3-A2FA-CFBDA2F20685}" type="slidenum">
              <a:rPr lang="en-US" altLang="en-US" smtClean="0">
                <a:solidFill>
                  <a:srgbClr val="898989"/>
                </a:solidFill>
                <a:cs typeface="Arial" panose="020B0604020202020204" pitchFamily="34" charset="0"/>
              </a:rPr>
              <a:pPr/>
              <a:t>4</a:t>
            </a:fld>
            <a:endParaRPr lang="en-US" altLang="en-US">
              <a:solidFill>
                <a:srgbClr val="898989"/>
              </a:solidFill>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5" descr="House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914400" y="-381000"/>
            <a:ext cx="6816725" cy="8001000"/>
          </a:xfrm>
        </p:spPr>
      </p:pic>
      <p:sp>
        <p:nvSpPr>
          <p:cNvPr id="38915" name="TextBox 1"/>
          <p:cNvSpPr txBox="1">
            <a:spLocks noChangeArrowheads="1"/>
          </p:cNvSpPr>
          <p:nvPr/>
        </p:nvSpPr>
        <p:spPr bwMode="auto">
          <a:xfrm>
            <a:off x="2895600" y="4724400"/>
            <a:ext cx="2438400" cy="609600"/>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38916" name="TextBox 2"/>
          <p:cNvSpPr txBox="1">
            <a:spLocks noChangeArrowheads="1"/>
          </p:cNvSpPr>
          <p:nvPr/>
        </p:nvSpPr>
        <p:spPr bwMode="auto">
          <a:xfrm>
            <a:off x="5953125" y="4733925"/>
            <a:ext cx="2724150" cy="12001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t>Poisson’s probability </a:t>
            </a:r>
          </a:p>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t>distribution (gives the </a:t>
            </a:r>
          </a:p>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probability of n strikes </a:t>
            </a:r>
          </a:p>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in T years</a:t>
            </a:r>
            <a:r>
              <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t>)</a:t>
            </a:r>
          </a:p>
        </p:txBody>
      </p:sp>
      <p:sp>
        <p:nvSpPr>
          <p:cNvPr id="38917" name="TextBox 3"/>
          <p:cNvSpPr txBox="1">
            <a:spLocks noChangeArrowheads="1"/>
          </p:cNvSpPr>
          <p:nvPr/>
        </p:nvSpPr>
        <p:spPr bwMode="auto">
          <a:xfrm>
            <a:off x="3124200" y="5370513"/>
            <a:ext cx="1143000" cy="552450"/>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4291342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3" name="Line 4"/>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564" name="Line 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565" name="Line 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66566" name="Picture 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51560" name="Object 7"/>
          <p:cNvGraphicFramePr>
            <a:graphicFrameLocks noChangeAspect="1"/>
          </p:cNvGraphicFramePr>
          <p:nvPr/>
        </p:nvGraphicFramePr>
        <p:xfrm>
          <a:off x="1295400" y="423863"/>
          <a:ext cx="7086600" cy="4983162"/>
        </p:xfrm>
        <a:graphic>
          <a:graphicData uri="http://schemas.openxmlformats.org/presentationml/2006/ole">
            <mc:AlternateContent xmlns:mc="http://schemas.openxmlformats.org/markup-compatibility/2006">
              <mc:Choice xmlns:v="urn:schemas-microsoft-com:vml" Requires="v">
                <p:oleObj spid="_x0000_s247809" name="Photo Editor Photo" r:id="rId5" imgW="19790476" imgH="13917968" progId="MSPhotoEd.3">
                  <p:embed/>
                </p:oleObj>
              </mc:Choice>
              <mc:Fallback>
                <p:oleObj name="Photo Editor Photo" r:id="rId5" imgW="19790476" imgH="13917968" progId="MSPhotoEd.3">
                  <p:embed/>
                  <p:pic>
                    <p:nvPicPr>
                      <p:cNvPr id="15156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5400" y="423863"/>
                        <a:ext cx="7086600" cy="4983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6568" name="Text Box 9"/>
          <p:cNvSpPr txBox="1">
            <a:spLocks noChangeArrowheads="1"/>
          </p:cNvSpPr>
          <p:nvPr/>
        </p:nvSpPr>
        <p:spPr bwMode="auto">
          <a:xfrm>
            <a:off x="971550" y="36513"/>
            <a:ext cx="53419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FF"/>
                </a:solidFill>
                <a:latin typeface="Arial" panose="020B0604020202020204" pitchFamily="34" charset="0"/>
              </a:rPr>
              <a:t>U.S. National Lightning Detection Network (NLDN)</a:t>
            </a:r>
          </a:p>
        </p:txBody>
      </p:sp>
      <p:sp>
        <p:nvSpPr>
          <p:cNvPr id="151563" name="Text Box 11"/>
          <p:cNvSpPr txBox="1">
            <a:spLocks noChangeArrowheads="1"/>
          </p:cNvSpPr>
          <p:nvPr/>
        </p:nvSpPr>
        <p:spPr bwMode="auto">
          <a:xfrm>
            <a:off x="685800" y="5410200"/>
            <a:ext cx="83978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solidFill>
                  <a:srgbClr val="000000"/>
                </a:solidFill>
                <a:latin typeface="Arial" panose="020B0604020202020204" pitchFamily="34" charset="0"/>
              </a:rPr>
              <a:t>A summary of the cloud-to-ground lightning activity reported by the NLDN for the Blizzard of ’93, from 06:02 UT 12 March to 10:02 UT 14 March 1993. The total number of recorded flashes for this time period was 62 887. The dots indicate negative flashes (55 206) and the pluses indicate positive flashes (7681). Different colors correspond to different times, as shown. Courtesy of Global Atmospherics, Inc.</a:t>
            </a:r>
          </a:p>
        </p:txBody>
      </p:sp>
      <p:sp>
        <p:nvSpPr>
          <p:cNvPr id="66570"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p:txBody>
      </p:sp>
      <p:sp>
        <p:nvSpPr>
          <p:cNvPr id="66571"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p:txBody>
      </p:sp>
      <p:sp>
        <p:nvSpPr>
          <p:cNvPr id="66572" name="Rectangle 8"/>
          <p:cNvSpPr>
            <a:spLocks noChangeArrowheads="1"/>
          </p:cNvSpPr>
          <p:nvPr/>
        </p:nvSpPr>
        <p:spPr bwMode="auto">
          <a:xfrm>
            <a:off x="838200" y="6629400"/>
            <a:ext cx="4572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5185394C-420D-4A2A-A9CD-B749856EA803}" type="slidenum">
              <a:rPr lang="en-US" altLang="en-US" sz="1200">
                <a:solidFill>
                  <a:srgbClr val="FF6600"/>
                </a:solidFill>
                <a:latin typeface="Times New Roman" panose="02020603050405020304" pitchFamily="18" charset="0"/>
              </a:rPr>
              <a:pPr algn="ctr" eaLnBrk="1" hangingPunct="1">
                <a:spcBef>
                  <a:spcPct val="0"/>
                </a:spcBef>
                <a:buFontTx/>
                <a:buNone/>
              </a:pPr>
              <a:t>41</a:t>
            </a:fld>
            <a:endParaRPr lang="en-US" altLang="en-US" sz="1200">
              <a:solidFill>
                <a:srgbClr val="FF66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51560"/>
                                        </p:tgtEl>
                                        <p:attrNameLst>
                                          <p:attrName>style.visibility</p:attrName>
                                        </p:attrNameLst>
                                      </p:cBhvr>
                                      <p:to>
                                        <p:strVal val="visible"/>
                                      </p:to>
                                    </p:set>
                                    <p:animEffect transition="in" filter="dissolve">
                                      <p:cBhvr>
                                        <p:cTn id="7" dur="500"/>
                                        <p:tgtEl>
                                          <p:spTgt spid="15156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51563"/>
                                        </p:tgtEl>
                                        <p:attrNameLst>
                                          <p:attrName>style.visibility</p:attrName>
                                        </p:attrNameLst>
                                      </p:cBhvr>
                                      <p:to>
                                        <p:strVal val="visible"/>
                                      </p:to>
                                    </p:set>
                                    <p:animEffect transition="in" filter="dissolve">
                                      <p:cBhvr>
                                        <p:cTn id="10" dur="500"/>
                                        <p:tgtEl>
                                          <p:spTgt spid="1515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6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5"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636"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637"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p:txBody>
      </p:sp>
      <p:sp>
        <p:nvSpPr>
          <p:cNvPr id="69638"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solidFill>
                <a:srgbClr val="000000"/>
              </a:solidFill>
              <a:latin typeface="Arial" panose="020B0604020202020204" pitchFamily="34" charset="0"/>
            </a:endParaRPr>
          </a:p>
        </p:txBody>
      </p:sp>
      <p:pic>
        <p:nvPicPr>
          <p:cNvPr id="69639" name="Picture 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40" name="Line 9"/>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641" name="Text Box 10"/>
          <p:cNvSpPr txBox="1">
            <a:spLocks noChangeArrowheads="1"/>
          </p:cNvSpPr>
          <p:nvPr/>
        </p:nvSpPr>
        <p:spPr bwMode="auto">
          <a:xfrm>
            <a:off x="952500" y="25400"/>
            <a:ext cx="6477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FF"/>
                </a:solidFill>
                <a:latin typeface="Arial" panose="020B0604020202020204" pitchFamily="34" charset="0"/>
              </a:rPr>
              <a:t>U.S. National Lightning Detection Network (NLDN)</a:t>
            </a:r>
          </a:p>
        </p:txBody>
      </p:sp>
      <p:pic>
        <p:nvPicPr>
          <p:cNvPr id="69642" name="Picture 16" descr="NLDN_83_88b"/>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762000"/>
            <a:ext cx="7315200" cy="517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43" name="Text Box 17"/>
          <p:cNvSpPr txBox="1">
            <a:spLocks noChangeArrowheads="1"/>
          </p:cNvSpPr>
          <p:nvPr/>
        </p:nvSpPr>
        <p:spPr bwMode="auto">
          <a:xfrm>
            <a:off x="1168400" y="6184900"/>
            <a:ext cx="67548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solidFill>
                  <a:srgbClr val="000000"/>
                </a:solidFill>
                <a:latin typeface="Arial" panose="020B0604020202020204" pitchFamily="34" charset="0"/>
              </a:rPr>
              <a:t>Courtesy of R.E. Orville. </a:t>
            </a:r>
          </a:p>
        </p:txBody>
      </p:sp>
      <p:sp>
        <p:nvSpPr>
          <p:cNvPr id="69644" name="Rectangle 8"/>
          <p:cNvSpPr>
            <a:spLocks noChangeArrowheads="1"/>
          </p:cNvSpPr>
          <p:nvPr/>
        </p:nvSpPr>
        <p:spPr bwMode="auto">
          <a:xfrm>
            <a:off x="838200" y="6629400"/>
            <a:ext cx="4572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540518E2-9CAC-4D01-BCAA-0955C98102DF}" type="slidenum">
              <a:rPr lang="en-US" altLang="en-US" sz="1200">
                <a:solidFill>
                  <a:srgbClr val="FF6600"/>
                </a:solidFill>
                <a:latin typeface="Times New Roman" panose="02020603050405020304" pitchFamily="18" charset="0"/>
              </a:rPr>
              <a:pPr algn="ctr" eaLnBrk="1" hangingPunct="1">
                <a:spcBef>
                  <a:spcPct val="0"/>
                </a:spcBef>
                <a:buFontTx/>
                <a:buNone/>
              </a:pPr>
              <a:t>42</a:t>
            </a:fld>
            <a:endParaRPr lang="en-US" altLang="en-US" sz="1200">
              <a:solidFill>
                <a:srgbClr val="FF6600"/>
              </a:solidFill>
              <a:latin typeface="Times New Roman" panose="02020603050405020304" pitchFamily="18"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7" name="TextBox 2"/>
          <p:cNvSpPr txBox="1">
            <a:spLocks noChangeArrowheads="1"/>
          </p:cNvSpPr>
          <p:nvPr/>
        </p:nvSpPr>
        <p:spPr bwMode="auto">
          <a:xfrm>
            <a:off x="0" y="206375"/>
            <a:ext cx="9144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panose="020B0604020202020204" pitchFamily="34" charset="0"/>
              </a:defRPr>
            </a:lvl1pPr>
            <a:lvl2pPr marL="742950" indent="-285750">
              <a:defRPr sz="1600" b="1">
                <a:solidFill>
                  <a:schemeClr val="tx1"/>
                </a:solidFill>
                <a:latin typeface="Arial" panose="020B0604020202020204" pitchFamily="34" charset="0"/>
              </a:defRPr>
            </a:lvl2pPr>
            <a:lvl3pPr marL="1143000" indent="-228600">
              <a:defRPr sz="1600" b="1">
                <a:solidFill>
                  <a:schemeClr val="tx1"/>
                </a:solidFill>
                <a:latin typeface="Arial" panose="020B0604020202020204" pitchFamily="34" charset="0"/>
              </a:defRPr>
            </a:lvl3pPr>
            <a:lvl4pPr marL="1600200" indent="-228600">
              <a:defRPr sz="1600" b="1">
                <a:solidFill>
                  <a:schemeClr val="tx1"/>
                </a:solidFill>
                <a:latin typeface="Arial" panose="020B0604020202020204" pitchFamily="34" charset="0"/>
              </a:defRPr>
            </a:lvl4pPr>
            <a:lvl5pPr marL="2057400" indent="-22860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The percentage of upward flashes from tall structures.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Adapted from Eriksson (1978).</a:t>
            </a:r>
          </a:p>
        </p:txBody>
      </p:sp>
      <p:graphicFrame>
        <p:nvGraphicFramePr>
          <p:cNvPr id="1026" name="Object 4"/>
          <p:cNvGraphicFramePr>
            <a:graphicFrameLocks noChangeAspect="1"/>
          </p:cNvGraphicFramePr>
          <p:nvPr/>
        </p:nvGraphicFramePr>
        <p:xfrm>
          <a:off x="304800" y="5943600"/>
          <a:ext cx="3776663" cy="654050"/>
        </p:xfrm>
        <a:graphic>
          <a:graphicData uri="http://schemas.openxmlformats.org/presentationml/2006/ole">
            <mc:AlternateContent xmlns:mc="http://schemas.openxmlformats.org/markup-compatibility/2006">
              <mc:Choice xmlns:v="urn:schemas-microsoft-com:vml" Requires="v">
                <p:oleObj spid="_x0000_s250881" name="Equation" r:id="rId4" imgW="1320800" imgH="228600" progId="Equation.3">
                  <p:embed/>
                </p:oleObj>
              </mc:Choice>
              <mc:Fallback>
                <p:oleObj name="Equation" r:id="rId4" imgW="1320800" imgH="228600" progId="Equation.3">
                  <p:embed/>
                  <p:pic>
                    <p:nvPicPr>
                      <p:cNvPr id="1026"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5943600"/>
                        <a:ext cx="37766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28" name="TextBox 5"/>
          <p:cNvSpPr txBox="1">
            <a:spLocks noChangeArrowheads="1"/>
          </p:cNvSpPr>
          <p:nvPr/>
        </p:nvSpPr>
        <p:spPr bwMode="auto">
          <a:xfrm>
            <a:off x="4419600" y="5983288"/>
            <a:ext cx="4572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panose="020B0604020202020204" pitchFamily="34" charset="0"/>
              </a:defRPr>
            </a:lvl1pPr>
            <a:lvl2pPr marL="742950" indent="-285750">
              <a:defRPr sz="1600" b="1">
                <a:solidFill>
                  <a:schemeClr val="tx1"/>
                </a:solidFill>
                <a:latin typeface="Arial" panose="020B0604020202020204" pitchFamily="34" charset="0"/>
              </a:defRPr>
            </a:lvl2pPr>
            <a:lvl3pPr marL="1143000" indent="-228600">
              <a:defRPr sz="1600" b="1">
                <a:solidFill>
                  <a:schemeClr val="tx1"/>
                </a:solidFill>
                <a:latin typeface="Arial" panose="020B0604020202020204" pitchFamily="34" charset="0"/>
              </a:defRPr>
            </a:lvl3pPr>
            <a:lvl4pPr marL="1600200" indent="-228600">
              <a:defRPr sz="1600" b="1">
                <a:solidFill>
                  <a:schemeClr val="tx1"/>
                </a:solidFill>
                <a:latin typeface="Arial" panose="020B0604020202020204" pitchFamily="34" charset="0"/>
              </a:defRPr>
            </a:lvl4pPr>
            <a:lvl5pPr marL="2057400" indent="-22860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P</a:t>
            </a:r>
            <a:r>
              <a:rPr kumimoji="0" lang="en-US" altLang="en-US" sz="1800" b="1" i="0" u="none" strike="noStrike" kern="1200" cap="none" spc="0" normalizeH="0" baseline="-25000" noProof="0">
                <a:ln>
                  <a:noFill/>
                </a:ln>
                <a:solidFill>
                  <a:srgbClr val="000000"/>
                </a:solidFill>
                <a:effectLst/>
                <a:uLnTx/>
                <a:uFillTx/>
                <a:latin typeface="Arial" panose="020B0604020202020204" pitchFamily="34" charset="0"/>
                <a:ea typeface="ＭＳ Ｐゴシック" panose="020B0600070205080204" pitchFamily="34" charset="-128"/>
                <a:cs typeface="+mn-cs"/>
              </a:rPr>
              <a:t>u</a:t>
            </a:r>
            <a:r>
              <a:rPr kumimoji="0" lang="en-US" altLang="en-US" sz="18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is the percentage of upward flashes.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H</a:t>
            </a:r>
            <a:r>
              <a:rPr kumimoji="0" lang="en-US" altLang="en-US" sz="1800" b="1" i="0" u="none" strike="noStrike" kern="1200" cap="none" spc="0" normalizeH="0" baseline="-25000" noProof="0">
                <a:ln>
                  <a:noFill/>
                </a:ln>
                <a:solidFill>
                  <a:srgbClr val="000000"/>
                </a:solidFill>
                <a:effectLst/>
                <a:uLnTx/>
                <a:uFillTx/>
                <a:latin typeface="Arial" panose="020B0604020202020204" pitchFamily="34" charset="0"/>
                <a:ea typeface="ＭＳ Ｐゴシック" panose="020B0600070205080204" pitchFamily="34" charset="-128"/>
                <a:cs typeface="+mn-cs"/>
              </a:rPr>
              <a:t>S</a:t>
            </a:r>
            <a:r>
              <a:rPr kumimoji="0" lang="en-US" altLang="en-US" sz="18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is the structure height in meters.</a:t>
            </a:r>
          </a:p>
        </p:txBody>
      </p:sp>
      <p:graphicFrame>
        <p:nvGraphicFramePr>
          <p:cNvPr id="15397" name="Group 37"/>
          <p:cNvGraphicFramePr>
            <a:graphicFrameLocks noGrp="1"/>
          </p:cNvGraphicFramePr>
          <p:nvPr/>
        </p:nvGraphicFramePr>
        <p:xfrm>
          <a:off x="0" y="947738"/>
          <a:ext cx="9144000" cy="3429001"/>
        </p:xfrm>
        <a:graphic>
          <a:graphicData uri="http://schemas.openxmlformats.org/drawingml/2006/table">
            <a:tbl>
              <a:tblPr/>
              <a:tblGrid>
                <a:gridCol w="2590800">
                  <a:extLst>
                    <a:ext uri="{9D8B030D-6E8A-4147-A177-3AD203B41FA5}">
                      <a16:colId xmlns:a16="http://schemas.microsoft.com/office/drawing/2014/main" val="20000"/>
                    </a:ext>
                  </a:extLst>
                </a:gridCol>
                <a:gridCol w="31242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381000">
                <a:tc>
                  <a:txBody>
                    <a:bodyPr/>
                    <a:lstStyle/>
                    <a:p>
                      <a:pPr marL="0" marR="0" lvl="0" indent="0" algn="l" defTabSz="914400" rtl="0" eaLnBrk="1" fontAlgn="base" latinLnBrk="0" hangingPunct="1">
                        <a:lnSpc>
                          <a:spcPts val="1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Reference</a:t>
                      </a:r>
                      <a:endParaRPr kumimoji="0" lang="en-US" sz="1600" b="1" i="0" u="none" strike="noStrike" cap="none" normalizeH="0" baseline="0">
                        <a:ln>
                          <a:noFill/>
                        </a:ln>
                        <a:solidFill>
                          <a:schemeClr val="tx1"/>
                        </a:solidFill>
                        <a:effectLst/>
                        <a:latin typeface="Courier" pitchFamily="49" charset="0"/>
                        <a:ea typeface="MS Mincho" pitchFamily="49" charset="-128"/>
                        <a:cs typeface="Times New Roman" pitchFamily="18" charset="0"/>
                      </a:endParaRPr>
                    </a:p>
                  </a:txBody>
                  <a:tcPr marL="83820" marR="8382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	Structure height, m</a:t>
                      </a:r>
                      <a:endParaRPr kumimoji="0" lang="en-US" sz="1600" b="1" i="0" u="none" strike="noStrike" cap="none" normalizeH="0" baseline="0">
                        <a:ln>
                          <a:noFill/>
                        </a:ln>
                        <a:solidFill>
                          <a:schemeClr val="tx1"/>
                        </a:solidFill>
                        <a:effectLst/>
                        <a:latin typeface="Courier" pitchFamily="49" charset="0"/>
                        <a:ea typeface="MS Mincho" pitchFamily="49" charset="-128"/>
                        <a:cs typeface="Times New Roman" pitchFamily="18" charset="0"/>
                      </a:endParaRPr>
                    </a:p>
                  </a:txBody>
                  <a:tcPr marL="83820" marR="8382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Percentage of upward flashes</a:t>
                      </a:r>
                      <a:endParaRPr kumimoji="0" lang="en-US" sz="1600" b="1" i="0" u="none" strike="noStrike" cap="none" normalizeH="0" baseline="0">
                        <a:ln>
                          <a:noFill/>
                        </a:ln>
                        <a:solidFill>
                          <a:schemeClr val="tx1"/>
                        </a:solidFill>
                        <a:effectLst/>
                        <a:latin typeface="Courier" pitchFamily="49" charset="0"/>
                        <a:ea typeface="MS Mincho" pitchFamily="49" charset="-128"/>
                        <a:cs typeface="Times New Roman" pitchFamily="18" charset="0"/>
                      </a:endParaRPr>
                    </a:p>
                  </a:txBody>
                  <a:tcPr marL="83820" marR="8382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33462">
                <a:tc>
                  <a:txBody>
                    <a:bodyPr/>
                    <a:lstStyle/>
                    <a:p>
                      <a:pPr marL="0" marR="0" lvl="0" indent="0" algn="l" defTabSz="914400" rtl="0" eaLnBrk="1" fontAlgn="base" latinLnBrk="0" hangingPunct="1">
                        <a:lnSpc>
                          <a:spcPts val="1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Pierce (1972)</a:t>
                      </a:r>
                      <a:endParaRPr kumimoji="0" lang="en-US" sz="1600" b="1" i="0" u="none" strike="noStrike" cap="none" normalizeH="0" baseline="0">
                        <a:ln>
                          <a:noFill/>
                        </a:ln>
                        <a:solidFill>
                          <a:schemeClr val="tx1"/>
                        </a:solidFill>
                        <a:effectLst/>
                        <a:latin typeface="Courier" pitchFamily="49" charset="0"/>
                        <a:ea typeface="MS Mincho" pitchFamily="49" charset="-128"/>
                        <a:cs typeface="Times New Roman" pitchFamily="18" charset="0"/>
                      </a:endParaRPr>
                    </a:p>
                  </a:txBody>
                  <a:tcPr marL="83820" marR="8382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150</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200</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300</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400</a:t>
                      </a:r>
                      <a:endParaRPr kumimoji="0" lang="en-US" sz="1600" b="1" i="0" u="none" strike="noStrike" cap="none" normalizeH="0" baseline="0">
                        <a:ln>
                          <a:noFill/>
                        </a:ln>
                        <a:solidFill>
                          <a:schemeClr val="tx1"/>
                        </a:solidFill>
                        <a:effectLst/>
                        <a:latin typeface="Courier" pitchFamily="49" charset="0"/>
                        <a:ea typeface="MS Mincho" pitchFamily="49" charset="-128"/>
                        <a:cs typeface="Times New Roman" pitchFamily="18" charset="0"/>
                      </a:endParaRPr>
                    </a:p>
                  </a:txBody>
                  <a:tcPr marL="83820" marR="8382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23</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50</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80</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91</a:t>
                      </a:r>
                      <a:endParaRPr kumimoji="0" lang="en-US" sz="1600" b="1" i="0" u="none" strike="noStrike" cap="none" normalizeH="0" baseline="0">
                        <a:ln>
                          <a:noFill/>
                        </a:ln>
                        <a:solidFill>
                          <a:schemeClr val="tx1"/>
                        </a:solidFill>
                        <a:effectLst/>
                        <a:latin typeface="Courier" pitchFamily="49" charset="0"/>
                        <a:ea typeface="MS Mincho" pitchFamily="49" charset="-128"/>
                        <a:cs typeface="Times New Roman" pitchFamily="18" charset="0"/>
                      </a:endParaRPr>
                    </a:p>
                  </a:txBody>
                  <a:tcPr marL="83820" marR="8382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04863">
                <a:tc>
                  <a:txBody>
                    <a:bodyPr/>
                    <a:lstStyle/>
                    <a:p>
                      <a:pPr marL="0" marR="0" lvl="0" indent="0" algn="l" defTabSz="914400" rtl="0" eaLnBrk="1" fontAlgn="base" latinLnBrk="0" hangingPunct="1">
                        <a:lnSpc>
                          <a:spcPts val="1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McCann (1944)</a:t>
                      </a:r>
                      <a:endParaRPr kumimoji="0" lang="en-US" sz="1600" b="1" i="0" u="none" strike="noStrike" cap="none" normalizeH="0" baseline="0">
                        <a:ln>
                          <a:noFill/>
                        </a:ln>
                        <a:solidFill>
                          <a:schemeClr val="tx1"/>
                        </a:solidFill>
                        <a:effectLst/>
                        <a:latin typeface="Courier" pitchFamily="49" charset="0"/>
                        <a:ea typeface="MS Mincho" pitchFamily="49" charset="-128"/>
                        <a:cs typeface="Times New Roman" pitchFamily="18" charset="0"/>
                      </a:endParaRPr>
                    </a:p>
                  </a:txBody>
                  <a:tcPr marL="83820" marR="8382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110</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180</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400</a:t>
                      </a:r>
                      <a:endParaRPr kumimoji="0" lang="en-US" sz="1600" b="1" i="0" u="none" strike="noStrike" cap="none" normalizeH="0" baseline="0">
                        <a:ln>
                          <a:noFill/>
                        </a:ln>
                        <a:solidFill>
                          <a:schemeClr val="tx1"/>
                        </a:solidFill>
                        <a:effectLst/>
                        <a:latin typeface="Courier" pitchFamily="49" charset="0"/>
                        <a:ea typeface="MS Mincho" pitchFamily="49" charset="-128"/>
                        <a:cs typeface="Times New Roman" pitchFamily="18" charset="0"/>
                      </a:endParaRPr>
                    </a:p>
                  </a:txBody>
                  <a:tcPr marL="83820" marR="8382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8</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24</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96</a:t>
                      </a:r>
                      <a:endParaRPr kumimoji="0" lang="en-US" sz="1600" b="1" i="0" u="none" strike="noStrike" cap="none" normalizeH="0" baseline="0">
                        <a:ln>
                          <a:noFill/>
                        </a:ln>
                        <a:solidFill>
                          <a:schemeClr val="tx1"/>
                        </a:solidFill>
                        <a:effectLst/>
                        <a:latin typeface="Courier" pitchFamily="49" charset="0"/>
                        <a:ea typeface="MS Mincho" pitchFamily="49" charset="-128"/>
                        <a:cs typeface="Times New Roman" pitchFamily="18" charset="0"/>
                      </a:endParaRPr>
                    </a:p>
                  </a:txBody>
                  <a:tcPr marL="83820" marR="8382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47663">
                <a:tc>
                  <a:txBody>
                    <a:bodyPr/>
                    <a:lstStyle/>
                    <a:p>
                      <a:pPr marL="0" marR="0" lvl="0" indent="0" algn="l" defTabSz="914400" rtl="0" eaLnBrk="1" fontAlgn="base" latinLnBrk="0" hangingPunct="1">
                        <a:lnSpc>
                          <a:spcPts val="1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Berger (1972)</a:t>
                      </a:r>
                      <a:endParaRPr kumimoji="0" lang="en-US" sz="1600" b="1" i="0" u="none" strike="noStrike" cap="none" normalizeH="0" baseline="0">
                        <a:ln>
                          <a:noFill/>
                        </a:ln>
                        <a:solidFill>
                          <a:schemeClr val="tx1"/>
                        </a:solidFill>
                        <a:effectLst/>
                        <a:latin typeface="Courier" pitchFamily="49" charset="0"/>
                        <a:ea typeface="MS Mincho" pitchFamily="49" charset="-128"/>
                        <a:cs typeface="Times New Roman" pitchFamily="18" charset="0"/>
                      </a:endParaRPr>
                    </a:p>
                  </a:txBody>
                  <a:tcPr marL="83820" marR="8382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CC3300"/>
                          </a:solidFill>
                          <a:effectLst/>
                          <a:latin typeface="Arial" charset="0"/>
                        </a:rPr>
                        <a:t>350</a:t>
                      </a:r>
                      <a:r>
                        <a:rPr kumimoji="0" lang="en-US" sz="1600" b="1" i="0" u="none" strike="noStrike" cap="none" normalizeH="0" baseline="30000">
                          <a:ln>
                            <a:noFill/>
                          </a:ln>
                          <a:solidFill>
                            <a:schemeClr val="tx1"/>
                          </a:solidFill>
                          <a:effectLst/>
                          <a:latin typeface="Arial" charset="0"/>
                        </a:rPr>
                        <a:t>a</a:t>
                      </a:r>
                      <a:endParaRPr kumimoji="0" lang="en-US" sz="1600" b="1" i="0" u="none" strike="noStrike" cap="none" normalizeH="0" baseline="0">
                        <a:ln>
                          <a:noFill/>
                        </a:ln>
                        <a:solidFill>
                          <a:schemeClr val="tx1"/>
                        </a:solidFill>
                        <a:effectLst/>
                        <a:latin typeface="Courier" pitchFamily="49" charset="0"/>
                        <a:ea typeface="MS Mincho" pitchFamily="49" charset="-128"/>
                        <a:cs typeface="Times New Roman" pitchFamily="18" charset="0"/>
                      </a:endParaRPr>
                    </a:p>
                  </a:txBody>
                  <a:tcPr marL="83820" marR="8382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84</a:t>
                      </a:r>
                      <a:endParaRPr kumimoji="0" lang="en-US" sz="1600" b="1" i="0" u="none" strike="noStrike" cap="none" normalizeH="0" baseline="0">
                        <a:ln>
                          <a:noFill/>
                        </a:ln>
                        <a:solidFill>
                          <a:schemeClr val="tx1"/>
                        </a:solidFill>
                        <a:effectLst/>
                        <a:latin typeface="Courier" pitchFamily="49" charset="0"/>
                        <a:ea typeface="MS Mincho" pitchFamily="49" charset="-128"/>
                        <a:cs typeface="Times New Roman" pitchFamily="18" charset="0"/>
                      </a:endParaRPr>
                    </a:p>
                  </a:txBody>
                  <a:tcPr marL="83820" marR="8382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66738">
                <a:tc>
                  <a:txBody>
                    <a:bodyPr/>
                    <a:lstStyle/>
                    <a:p>
                      <a:pPr marL="0" marR="0" lvl="0" indent="0" algn="l" defTabSz="914400" rtl="0" eaLnBrk="1" fontAlgn="base" latinLnBrk="0" hangingPunct="1">
                        <a:lnSpc>
                          <a:spcPts val="1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Gorin (1972);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Gorin et al. (1976)</a:t>
                      </a:r>
                      <a:endParaRPr kumimoji="0" lang="en-US" sz="1600" b="1" i="0" u="none" strike="noStrike" cap="none" normalizeH="0" baseline="0">
                        <a:ln>
                          <a:noFill/>
                        </a:ln>
                        <a:solidFill>
                          <a:schemeClr val="tx1"/>
                        </a:solidFill>
                        <a:effectLst/>
                        <a:latin typeface="Courier" pitchFamily="49" charset="0"/>
                        <a:ea typeface="MS Mincho" pitchFamily="49" charset="-128"/>
                        <a:cs typeface="Times New Roman" pitchFamily="18" charset="0"/>
                      </a:endParaRPr>
                    </a:p>
                  </a:txBody>
                  <a:tcPr marL="83820" marR="8382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540</a:t>
                      </a:r>
                      <a:endParaRPr kumimoji="0" lang="en-US" sz="1600" b="1" i="0" u="none" strike="noStrike" cap="none" normalizeH="0" baseline="0">
                        <a:ln>
                          <a:noFill/>
                        </a:ln>
                        <a:solidFill>
                          <a:schemeClr val="tx1"/>
                        </a:solidFill>
                        <a:effectLst/>
                        <a:latin typeface="Courier" pitchFamily="49" charset="0"/>
                        <a:ea typeface="MS Mincho" pitchFamily="49" charset="-128"/>
                        <a:cs typeface="Times New Roman" pitchFamily="18" charset="0"/>
                      </a:endParaRPr>
                    </a:p>
                  </a:txBody>
                  <a:tcPr marL="83820" marR="8382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92</a:t>
                      </a:r>
                      <a:r>
                        <a:rPr kumimoji="0" lang="en-US" sz="1600" b="1" i="0" u="none" strike="noStrike" cap="none" normalizeH="0" baseline="30000">
                          <a:ln>
                            <a:noFill/>
                          </a:ln>
                          <a:solidFill>
                            <a:schemeClr val="tx1"/>
                          </a:solidFill>
                          <a:effectLst/>
                          <a:latin typeface="Arial" charset="0"/>
                        </a:rPr>
                        <a:t>b</a:t>
                      </a:r>
                      <a:endParaRPr kumimoji="0" lang="en-US" sz="1600" b="1" i="0" u="none" strike="noStrike" cap="none" normalizeH="0" baseline="0">
                        <a:ln>
                          <a:noFill/>
                        </a:ln>
                        <a:solidFill>
                          <a:schemeClr val="tx1"/>
                        </a:solidFill>
                        <a:effectLst/>
                        <a:latin typeface="Courier" pitchFamily="49" charset="0"/>
                        <a:ea typeface="MS Mincho" pitchFamily="49" charset="-128"/>
                        <a:cs typeface="Times New Roman" pitchFamily="18" charset="0"/>
                      </a:endParaRPr>
                    </a:p>
                  </a:txBody>
                  <a:tcPr marL="83820" marR="8382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95275">
                <a:tc>
                  <a:txBody>
                    <a:bodyPr/>
                    <a:lstStyle/>
                    <a:p>
                      <a:pPr marL="0" marR="0" lvl="0" indent="0" algn="l" defTabSz="914400" rtl="0" eaLnBrk="1" fontAlgn="base" latinLnBrk="0" hangingPunct="1">
                        <a:lnSpc>
                          <a:spcPts val="1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Garbagnati et al. (1974)</a:t>
                      </a:r>
                      <a:endParaRPr kumimoji="0" lang="en-US" sz="1600" b="1" i="0" u="none" strike="noStrike" cap="none" normalizeH="0" baseline="0">
                        <a:ln>
                          <a:noFill/>
                        </a:ln>
                        <a:solidFill>
                          <a:schemeClr val="tx1"/>
                        </a:solidFill>
                        <a:effectLst/>
                        <a:latin typeface="Courier" pitchFamily="49" charset="0"/>
                        <a:ea typeface="MS Mincho" pitchFamily="49" charset="-128"/>
                        <a:cs typeface="Times New Roman" pitchFamily="18" charset="0"/>
                      </a:endParaRPr>
                    </a:p>
                  </a:txBody>
                  <a:tcPr marL="83820" marR="8382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CC3300"/>
                          </a:solidFill>
                          <a:effectLst/>
                          <a:latin typeface="Arial" charset="0"/>
                        </a:rPr>
                        <a:t>500</a:t>
                      </a:r>
                      <a:r>
                        <a:rPr kumimoji="0" lang="en-US" sz="1600" b="1" i="0" u="none" strike="noStrike" cap="none" normalizeH="0" baseline="30000">
                          <a:ln>
                            <a:noFill/>
                          </a:ln>
                          <a:solidFill>
                            <a:schemeClr val="tx1"/>
                          </a:solidFill>
                          <a:effectLst/>
                          <a:latin typeface="Arial" charset="0"/>
                        </a:rPr>
                        <a:t>c</a:t>
                      </a:r>
                      <a:endParaRPr kumimoji="0" lang="en-US" sz="1600" b="1" i="0" u="none" strike="noStrike" cap="none" normalizeH="0" baseline="0">
                        <a:ln>
                          <a:noFill/>
                        </a:ln>
                        <a:solidFill>
                          <a:schemeClr val="tx1"/>
                        </a:solidFill>
                        <a:effectLst/>
                        <a:latin typeface="Courier" pitchFamily="49" charset="0"/>
                        <a:ea typeface="MS Mincho" pitchFamily="49" charset="-128"/>
                        <a:cs typeface="Times New Roman" pitchFamily="18" charset="0"/>
                      </a:endParaRPr>
                    </a:p>
                  </a:txBody>
                  <a:tcPr marL="83820" marR="8382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rPr>
                        <a:t>98</a:t>
                      </a:r>
                      <a:endParaRPr kumimoji="0" lang="en-US" sz="1600" b="1" i="0" u="none" strike="noStrike" cap="none" normalizeH="0" baseline="0">
                        <a:ln>
                          <a:noFill/>
                        </a:ln>
                        <a:solidFill>
                          <a:schemeClr val="tx1"/>
                        </a:solidFill>
                        <a:effectLst/>
                        <a:latin typeface="Courier" pitchFamily="49" charset="0"/>
                        <a:ea typeface="MS Mincho" pitchFamily="49" charset="-128"/>
                        <a:cs typeface="Times New Roman" pitchFamily="18" charset="0"/>
                      </a:endParaRPr>
                    </a:p>
                  </a:txBody>
                  <a:tcPr marL="83820" marR="8382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059" name="TextBox 3"/>
          <p:cNvSpPr txBox="1">
            <a:spLocks noChangeArrowheads="1"/>
          </p:cNvSpPr>
          <p:nvPr/>
        </p:nvSpPr>
        <p:spPr bwMode="auto">
          <a:xfrm>
            <a:off x="0" y="4446588"/>
            <a:ext cx="9144000" cy="137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panose="020B0604020202020204" pitchFamily="34" charset="0"/>
              </a:defRPr>
            </a:lvl1pPr>
            <a:lvl2pPr marL="742950" indent="-285750">
              <a:defRPr sz="1600" b="1">
                <a:solidFill>
                  <a:schemeClr val="tx1"/>
                </a:solidFill>
                <a:latin typeface="Arial" panose="020B0604020202020204" pitchFamily="34" charset="0"/>
              </a:defRPr>
            </a:lvl2pPr>
            <a:lvl3pPr marL="1143000" indent="-228600">
              <a:defRPr sz="1600" b="1">
                <a:solidFill>
                  <a:schemeClr val="tx1"/>
                </a:solidFill>
                <a:latin typeface="Arial" panose="020B0604020202020204" pitchFamily="34" charset="0"/>
              </a:defRPr>
            </a:lvl3pPr>
            <a:lvl4pPr marL="1600200" indent="-228600">
              <a:defRPr sz="1600" b="1">
                <a:solidFill>
                  <a:schemeClr val="tx1"/>
                </a:solidFill>
                <a:latin typeface="Arial" panose="020B0604020202020204" pitchFamily="34" charset="0"/>
              </a:defRPr>
            </a:lvl4pPr>
            <a:lvl5pPr marL="2057400" indent="-22860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1" i="0" u="none" strike="noStrike" kern="1200" cap="none" spc="0" normalizeH="0" baseline="30000" noProof="0">
                <a:ln>
                  <a:noFill/>
                </a:ln>
                <a:solidFill>
                  <a:srgbClr val="000000"/>
                </a:solidFill>
                <a:effectLst/>
                <a:uLnTx/>
                <a:uFillTx/>
                <a:latin typeface="Arial" panose="020B0604020202020204" pitchFamily="34" charset="0"/>
                <a:ea typeface="ＭＳ Ｐゴシック" panose="020B0600070205080204" pitchFamily="34" charset="-128"/>
                <a:cs typeface="+mn-cs"/>
              </a:rPr>
              <a:t>a</a:t>
            </a:r>
            <a:r>
              <a:rPr kumimoji="0" lang="en-US" altLang="en-US" sz="12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An effective height of 350 m has been assigned by Eriksson to Berger's 70 m high mountain-top towers to account for the enhancement of the electric field by the mountain whose top is 640 m above Lake Lugano (914 m above sea level).  Pierce (1971) assigned a different effective height of 270-m to the Berger's towers.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1" i="0" u="none" strike="noStrike" kern="1200" cap="none" spc="0" normalizeH="0" baseline="30000" noProof="0">
                <a:ln>
                  <a:noFill/>
                </a:ln>
                <a:solidFill>
                  <a:srgbClr val="000000"/>
                </a:solidFill>
                <a:effectLst/>
                <a:uLnTx/>
                <a:uFillTx/>
                <a:latin typeface="Arial" panose="020B0604020202020204" pitchFamily="34" charset="0"/>
                <a:ea typeface="ＭＳ Ｐゴシック" panose="020B0600070205080204" pitchFamily="34" charset="-128"/>
                <a:cs typeface="+mn-cs"/>
              </a:rPr>
              <a:t>b</a:t>
            </a:r>
            <a:r>
              <a:rPr kumimoji="0" lang="en-US" altLang="en-US" sz="12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50% of the flashes recorded in this study were classified as 'unidentified'.  The relative incidence of upward flashes is based upon analysis of only the identified data.</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1" i="0" u="none" strike="noStrike" kern="1200" cap="none" spc="0" normalizeH="0" baseline="30000" noProof="0">
                <a:ln>
                  <a:noFill/>
                </a:ln>
                <a:solidFill>
                  <a:srgbClr val="000000"/>
                </a:solidFill>
                <a:effectLst/>
                <a:uLnTx/>
                <a:uFillTx/>
                <a:latin typeface="Arial" panose="020B0604020202020204" pitchFamily="34" charset="0"/>
                <a:ea typeface="ＭＳ Ｐゴシック" panose="020B0600070205080204" pitchFamily="34" charset="-128"/>
                <a:cs typeface="+mn-cs"/>
              </a:rPr>
              <a:t>c</a:t>
            </a:r>
            <a:r>
              <a:rPr kumimoji="0" lang="en-US" altLang="en-US" sz="12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Garbagnati et al.'s towers were 40 m high, located on mountain tops, 980 and 993 m above sea level (Berger and Garbagnati, 1984).  Eriksson (1978) does not give any explanations of the assumed effective height of 500 m.</a:t>
            </a:r>
          </a:p>
        </p:txBody>
      </p:sp>
    </p:spTree>
    <p:extLst>
      <p:ext uri="{BB962C8B-B14F-4D97-AF65-F5344CB8AC3E}">
        <p14:creationId xmlns:p14="http://schemas.microsoft.com/office/powerpoint/2010/main" val="42519810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6866" name="Group 83"/>
          <p:cNvGrpSpPr>
            <a:grpSpLocks/>
          </p:cNvGrpSpPr>
          <p:nvPr/>
        </p:nvGrpSpPr>
        <p:grpSpPr bwMode="auto">
          <a:xfrm>
            <a:off x="228600" y="304800"/>
            <a:ext cx="3886200" cy="5410200"/>
            <a:chOff x="228600" y="533400"/>
            <a:chExt cx="4038602" cy="5791200"/>
          </a:xfrm>
        </p:grpSpPr>
        <p:grpSp>
          <p:nvGrpSpPr>
            <p:cNvPr id="36901" name="Group 10"/>
            <p:cNvGrpSpPr>
              <a:grpSpLocks/>
            </p:cNvGrpSpPr>
            <p:nvPr/>
          </p:nvGrpSpPr>
          <p:grpSpPr bwMode="auto">
            <a:xfrm>
              <a:off x="228600" y="533400"/>
              <a:ext cx="3048000" cy="1828800"/>
              <a:chOff x="1066800" y="228600"/>
              <a:chExt cx="3048000" cy="1828800"/>
            </a:xfrm>
          </p:grpSpPr>
          <p:sp>
            <p:nvSpPr>
              <p:cNvPr id="4" name="Arc 3"/>
              <p:cNvSpPr/>
              <p:nvPr/>
            </p:nvSpPr>
            <p:spPr bwMode="auto">
              <a:xfrm rot="10800000">
                <a:off x="1066800" y="1066353"/>
                <a:ext cx="1524374" cy="686516"/>
              </a:xfrm>
              <a:prstGeom prst="arc">
                <a:avLst/>
              </a:prstGeom>
              <a:noFill/>
              <a:ln w="9525" cap="flat" cmpd="sng" algn="ctr">
                <a:solidFill>
                  <a:schemeClr val="tx1"/>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00000"/>
                  </a:solidFill>
                  <a:effectLst/>
                  <a:uLnTx/>
                  <a:uFillTx/>
                  <a:latin typeface="Arial" charset="0"/>
                  <a:ea typeface="ＭＳ Ｐゴシック" panose="020B0600070205080204" pitchFamily="34" charset="-128"/>
                  <a:cs typeface="+mn-cs"/>
                </a:endParaRPr>
              </a:p>
            </p:txBody>
          </p:sp>
          <p:sp>
            <p:nvSpPr>
              <p:cNvPr id="5" name="Arc 4"/>
              <p:cNvSpPr/>
              <p:nvPr/>
            </p:nvSpPr>
            <p:spPr bwMode="auto">
              <a:xfrm rot="10800000">
                <a:off x="1485838" y="1372227"/>
                <a:ext cx="1524374" cy="684816"/>
              </a:xfrm>
              <a:prstGeom prst="arc">
                <a:avLst/>
              </a:prstGeom>
              <a:noFill/>
              <a:ln w="9525" cap="flat" cmpd="sng" algn="ctr">
                <a:solidFill>
                  <a:schemeClr val="tx1"/>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00000"/>
                  </a:solidFill>
                  <a:effectLst/>
                  <a:uLnTx/>
                  <a:uFillTx/>
                  <a:latin typeface="Arial" charset="0"/>
                  <a:ea typeface="ＭＳ Ｐゴシック" panose="020B0600070205080204" pitchFamily="34" charset="-128"/>
                  <a:cs typeface="+mn-cs"/>
                </a:endParaRPr>
              </a:p>
            </p:txBody>
          </p:sp>
          <p:sp>
            <p:nvSpPr>
              <p:cNvPr id="6" name="Arc 5"/>
              <p:cNvSpPr/>
              <p:nvPr/>
            </p:nvSpPr>
            <p:spPr bwMode="auto">
              <a:xfrm rot="10800000" flipH="1">
                <a:off x="1372005" y="1370527"/>
                <a:ext cx="1524374" cy="686516"/>
              </a:xfrm>
              <a:prstGeom prst="arc">
                <a:avLst/>
              </a:prstGeom>
              <a:noFill/>
              <a:ln w="9525" cap="flat" cmpd="sng" algn="ctr">
                <a:solidFill>
                  <a:schemeClr val="tx1"/>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00000"/>
                  </a:solidFill>
                  <a:effectLst/>
                  <a:uLnTx/>
                  <a:uFillTx/>
                  <a:latin typeface="Arial" charset="0"/>
                  <a:ea typeface="ＭＳ Ｐゴシック" panose="020B0600070205080204" pitchFamily="34" charset="-128"/>
                  <a:cs typeface="+mn-cs"/>
                </a:endParaRPr>
              </a:p>
            </p:txBody>
          </p:sp>
          <p:sp>
            <p:nvSpPr>
              <p:cNvPr id="7" name="Arc 6"/>
              <p:cNvSpPr/>
              <p:nvPr/>
            </p:nvSpPr>
            <p:spPr bwMode="auto">
              <a:xfrm rot="10800000" flipH="1">
                <a:off x="1980765" y="1219290"/>
                <a:ext cx="1524374" cy="684816"/>
              </a:xfrm>
              <a:prstGeom prst="arc">
                <a:avLst/>
              </a:prstGeom>
              <a:noFill/>
              <a:ln w="9525" cap="flat" cmpd="sng" algn="ctr">
                <a:solidFill>
                  <a:schemeClr val="tx1"/>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00000"/>
                  </a:solidFill>
                  <a:effectLst/>
                  <a:uLnTx/>
                  <a:uFillTx/>
                  <a:latin typeface="Arial" charset="0"/>
                  <a:ea typeface="ＭＳ Ｐゴシック" panose="020B0600070205080204" pitchFamily="34" charset="-128"/>
                  <a:cs typeface="+mn-cs"/>
                </a:endParaRPr>
              </a:p>
            </p:txBody>
          </p:sp>
          <p:sp>
            <p:nvSpPr>
              <p:cNvPr id="9" name="Arc 8"/>
              <p:cNvSpPr/>
              <p:nvPr/>
            </p:nvSpPr>
            <p:spPr bwMode="auto">
              <a:xfrm rot="10800000" flipH="1">
                <a:off x="2591174" y="228600"/>
                <a:ext cx="1524374" cy="1371332"/>
              </a:xfrm>
              <a:prstGeom prst="arc">
                <a:avLst/>
              </a:prstGeom>
              <a:noFill/>
              <a:ln w="9525" cap="flat" cmpd="sng" algn="ctr">
                <a:solidFill>
                  <a:schemeClr val="tx1"/>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00000"/>
                  </a:solidFill>
                  <a:effectLst/>
                  <a:uLnTx/>
                  <a:uFillTx/>
                  <a:latin typeface="Arial" charset="0"/>
                  <a:ea typeface="ＭＳ Ｐゴシック" panose="020B0600070205080204" pitchFamily="34" charset="-128"/>
                  <a:cs typeface="+mn-cs"/>
                </a:endParaRPr>
              </a:p>
            </p:txBody>
          </p:sp>
        </p:grpSp>
        <p:grpSp>
          <p:nvGrpSpPr>
            <p:cNvPr id="36902" name="Group 70"/>
            <p:cNvGrpSpPr>
              <a:grpSpLocks/>
            </p:cNvGrpSpPr>
            <p:nvPr/>
          </p:nvGrpSpPr>
          <p:grpSpPr bwMode="auto">
            <a:xfrm>
              <a:off x="228600" y="1066800"/>
              <a:ext cx="1447800" cy="694729"/>
              <a:chOff x="304800" y="762000"/>
              <a:chExt cx="1447800" cy="694729"/>
            </a:xfrm>
          </p:grpSpPr>
          <p:grpSp>
            <p:nvGrpSpPr>
              <p:cNvPr id="36927" name="Group 26"/>
              <p:cNvGrpSpPr>
                <a:grpSpLocks/>
              </p:cNvGrpSpPr>
              <p:nvPr/>
            </p:nvGrpSpPr>
            <p:grpSpPr bwMode="auto">
              <a:xfrm>
                <a:off x="381000" y="914400"/>
                <a:ext cx="1371600" cy="457200"/>
                <a:chOff x="457200" y="838200"/>
                <a:chExt cx="1371600" cy="457200"/>
              </a:xfrm>
            </p:grpSpPr>
            <p:cxnSp>
              <p:nvCxnSpPr>
                <p:cNvPr id="36932" name="Straight Connector 21"/>
                <p:cNvCxnSpPr>
                  <a:cxnSpLocks noChangeShapeType="1"/>
                </p:cNvCxnSpPr>
                <p:nvPr/>
              </p:nvCxnSpPr>
              <p:spPr bwMode="auto">
                <a:xfrm>
                  <a:off x="457200" y="838200"/>
                  <a:ext cx="761999" cy="228600"/>
                </a:xfrm>
                <a:prstGeom prst="line">
                  <a:avLst/>
                </a:prstGeom>
                <a:noFill/>
                <a:ln w="25400" algn="ctr">
                  <a:solidFill>
                    <a:srgbClr val="0000FF"/>
                  </a:solidFill>
                  <a:round/>
                  <a:headEnd/>
                  <a:tailEnd/>
                </a:ln>
                <a:extLst>
                  <a:ext uri="{909E8E84-426E-40DD-AFC4-6F175D3DCCD1}">
                    <a14:hiddenFill xmlns:a14="http://schemas.microsoft.com/office/drawing/2010/main">
                      <a:noFill/>
                    </a14:hiddenFill>
                  </a:ext>
                </a:extLst>
              </p:spPr>
            </p:cxnSp>
            <p:cxnSp>
              <p:nvCxnSpPr>
                <p:cNvPr id="36933" name="Straight Connector 23"/>
                <p:cNvCxnSpPr>
                  <a:cxnSpLocks noChangeShapeType="1"/>
                </p:cNvCxnSpPr>
                <p:nvPr/>
              </p:nvCxnSpPr>
              <p:spPr bwMode="auto">
                <a:xfrm>
                  <a:off x="1219199" y="1066800"/>
                  <a:ext cx="266700" cy="228600"/>
                </a:xfrm>
                <a:prstGeom prst="line">
                  <a:avLst/>
                </a:prstGeom>
                <a:noFill/>
                <a:ln w="25400" algn="ctr">
                  <a:solidFill>
                    <a:srgbClr val="0000FF"/>
                  </a:solidFill>
                  <a:round/>
                  <a:headEnd/>
                  <a:tailEnd/>
                </a:ln>
                <a:extLst>
                  <a:ext uri="{909E8E84-426E-40DD-AFC4-6F175D3DCCD1}">
                    <a14:hiddenFill xmlns:a14="http://schemas.microsoft.com/office/drawing/2010/main">
                      <a:noFill/>
                    </a14:hiddenFill>
                  </a:ext>
                </a:extLst>
              </p:spPr>
            </p:cxnSp>
            <p:cxnSp>
              <p:nvCxnSpPr>
                <p:cNvPr id="36934" name="Straight Connector 25"/>
                <p:cNvCxnSpPr>
                  <a:cxnSpLocks noChangeShapeType="1"/>
                </p:cNvCxnSpPr>
                <p:nvPr/>
              </p:nvCxnSpPr>
              <p:spPr bwMode="auto">
                <a:xfrm>
                  <a:off x="1219199" y="1066800"/>
                  <a:ext cx="609601" cy="0"/>
                </a:xfrm>
                <a:prstGeom prst="line">
                  <a:avLst/>
                </a:prstGeom>
                <a:noFill/>
                <a:ln w="25400" algn="ctr">
                  <a:solidFill>
                    <a:srgbClr val="0000FF"/>
                  </a:solidFill>
                  <a:round/>
                  <a:headEnd/>
                  <a:tailEnd/>
                </a:ln>
                <a:extLst>
                  <a:ext uri="{909E8E84-426E-40DD-AFC4-6F175D3DCCD1}">
                    <a14:hiddenFill xmlns:a14="http://schemas.microsoft.com/office/drawing/2010/main">
                      <a:noFill/>
                    </a14:hiddenFill>
                  </a:ext>
                </a:extLst>
              </p:spPr>
            </p:cxnSp>
          </p:grpSp>
          <p:grpSp>
            <p:nvGrpSpPr>
              <p:cNvPr id="36928" name="Group 69"/>
              <p:cNvGrpSpPr>
                <a:grpSpLocks/>
              </p:cNvGrpSpPr>
              <p:nvPr/>
            </p:nvGrpSpPr>
            <p:grpSpPr bwMode="auto">
              <a:xfrm>
                <a:off x="304800" y="762000"/>
                <a:ext cx="1407863" cy="694729"/>
                <a:chOff x="304800" y="786825"/>
                <a:chExt cx="1407863" cy="694729"/>
              </a:xfrm>
            </p:grpSpPr>
            <p:sp>
              <p:nvSpPr>
                <p:cNvPr id="36929" name="TextBox 28"/>
                <p:cNvSpPr txBox="1">
                  <a:spLocks noChangeArrowheads="1"/>
                </p:cNvSpPr>
                <p:nvPr/>
              </p:nvSpPr>
              <p:spPr bwMode="auto">
                <a:xfrm>
                  <a:off x="304800" y="786825"/>
                  <a:ext cx="94137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panose="020B0604020202020204" pitchFamily="34" charset="0"/>
                    </a:defRPr>
                  </a:lvl1pPr>
                  <a:lvl2pPr marL="742950" indent="-285750">
                    <a:defRPr sz="1600" b="1">
                      <a:solidFill>
                        <a:schemeClr val="tx1"/>
                      </a:solidFill>
                      <a:latin typeface="Arial" panose="020B0604020202020204" pitchFamily="34" charset="0"/>
                    </a:defRPr>
                  </a:lvl2pPr>
                  <a:lvl3pPr marL="1143000" indent="-228600">
                    <a:defRPr sz="1600" b="1">
                      <a:solidFill>
                        <a:schemeClr val="tx1"/>
                      </a:solidFill>
                      <a:latin typeface="Arial" panose="020B0604020202020204" pitchFamily="34" charset="0"/>
                    </a:defRPr>
                  </a:lvl3pPr>
                  <a:lvl4pPr marL="1600200" indent="-228600">
                    <a:defRPr sz="1600" b="1">
                      <a:solidFill>
                        <a:schemeClr val="tx1"/>
                      </a:solidFill>
                      <a:latin typeface="Arial" panose="020B0604020202020204" pitchFamily="34" charset="0"/>
                    </a:defRPr>
                  </a:lvl4pPr>
                  <a:lvl5pPr marL="2057400" indent="-22860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_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     –   _</a:t>
                  </a:r>
                </a:p>
              </p:txBody>
            </p:sp>
            <p:sp>
              <p:nvSpPr>
                <p:cNvPr id="36930" name="TextBox 29"/>
                <p:cNvSpPr txBox="1">
                  <a:spLocks noChangeArrowheads="1"/>
                </p:cNvSpPr>
                <p:nvPr/>
              </p:nvSpPr>
              <p:spPr bwMode="auto">
                <a:xfrm>
                  <a:off x="1018020" y="1143000"/>
                  <a:ext cx="42978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panose="020B0604020202020204" pitchFamily="34" charset="0"/>
                    </a:defRPr>
                  </a:lvl1pPr>
                  <a:lvl2pPr marL="742950" indent="-285750">
                    <a:defRPr sz="1600" b="1">
                      <a:solidFill>
                        <a:schemeClr val="tx1"/>
                      </a:solidFill>
                      <a:latin typeface="Arial" panose="020B0604020202020204" pitchFamily="34" charset="0"/>
                    </a:defRPr>
                  </a:lvl2pPr>
                  <a:lvl3pPr marL="1143000" indent="-228600">
                    <a:defRPr sz="1600" b="1">
                      <a:solidFill>
                        <a:schemeClr val="tx1"/>
                      </a:solidFill>
                      <a:latin typeface="Arial" panose="020B0604020202020204" pitchFamily="34" charset="0"/>
                    </a:defRPr>
                  </a:lvl3pPr>
                  <a:lvl4pPr marL="1600200" indent="-228600">
                    <a:defRPr sz="1600" b="1">
                      <a:solidFill>
                        <a:schemeClr val="tx1"/>
                      </a:solidFill>
                      <a:latin typeface="Arial" panose="020B0604020202020204" pitchFamily="34" charset="0"/>
                    </a:defRPr>
                  </a:lvl4pPr>
                  <a:lvl5pPr marL="2057400" indent="-22860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_</a:t>
                  </a:r>
                </a:p>
              </p:txBody>
            </p:sp>
            <p:sp>
              <p:nvSpPr>
                <p:cNvPr id="36931" name="TextBox 30"/>
                <p:cNvSpPr txBox="1">
                  <a:spLocks noChangeArrowheads="1"/>
                </p:cNvSpPr>
                <p:nvPr/>
              </p:nvSpPr>
              <p:spPr bwMode="auto">
                <a:xfrm>
                  <a:off x="1282883" y="973723"/>
                  <a:ext cx="42978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panose="020B0604020202020204" pitchFamily="34" charset="0"/>
                    </a:defRPr>
                  </a:lvl1pPr>
                  <a:lvl2pPr marL="742950" indent="-285750">
                    <a:defRPr sz="1600" b="1">
                      <a:solidFill>
                        <a:schemeClr val="tx1"/>
                      </a:solidFill>
                      <a:latin typeface="Arial" panose="020B0604020202020204" pitchFamily="34" charset="0"/>
                    </a:defRPr>
                  </a:lvl2pPr>
                  <a:lvl3pPr marL="1143000" indent="-228600">
                    <a:defRPr sz="1600" b="1">
                      <a:solidFill>
                        <a:schemeClr val="tx1"/>
                      </a:solidFill>
                      <a:latin typeface="Arial" panose="020B0604020202020204" pitchFamily="34" charset="0"/>
                    </a:defRPr>
                  </a:lvl3pPr>
                  <a:lvl4pPr marL="1600200" indent="-228600">
                    <a:defRPr sz="1600" b="1">
                      <a:solidFill>
                        <a:schemeClr val="tx1"/>
                      </a:solidFill>
                      <a:latin typeface="Arial" panose="020B0604020202020204" pitchFamily="34" charset="0"/>
                    </a:defRPr>
                  </a:lvl4pPr>
                  <a:lvl5pPr marL="2057400" indent="-22860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_</a:t>
                  </a:r>
                </a:p>
              </p:txBody>
            </p:sp>
          </p:grpSp>
        </p:grpSp>
        <p:grpSp>
          <p:nvGrpSpPr>
            <p:cNvPr id="36903" name="Group 36"/>
            <p:cNvGrpSpPr>
              <a:grpSpLocks/>
            </p:cNvGrpSpPr>
            <p:nvPr/>
          </p:nvGrpSpPr>
          <p:grpSpPr bwMode="auto">
            <a:xfrm>
              <a:off x="1752600" y="6096000"/>
              <a:ext cx="2514602" cy="228600"/>
              <a:chOff x="1981198" y="6019800"/>
              <a:chExt cx="2514602" cy="228600"/>
            </a:xfrm>
          </p:grpSpPr>
          <p:sp>
            <p:nvSpPr>
              <p:cNvPr id="36925" name="Rectangle 34"/>
              <p:cNvSpPr>
                <a:spLocks noChangeArrowheads="1"/>
              </p:cNvSpPr>
              <p:nvPr/>
            </p:nvSpPr>
            <p:spPr bwMode="auto">
              <a:xfrm>
                <a:off x="1981198" y="6019800"/>
                <a:ext cx="2514601" cy="228600"/>
              </a:xfrm>
              <a:prstGeom prst="rect">
                <a:avLst/>
              </a:prstGeom>
              <a:pattFill prst="wdUpDiag">
                <a:fgClr>
                  <a:schemeClr val="tx1"/>
                </a:fgClr>
                <a:bgClr>
                  <a:schemeClr val="bg1"/>
                </a:bgClr>
              </a:pattFill>
              <a:ln>
                <a:noFill/>
              </a:ln>
              <a:extLst>
                <a:ext uri="{91240B29-F687-4F45-9708-019B960494DF}">
                  <a14:hiddenLine xmlns:a14="http://schemas.microsoft.com/office/drawing/2010/main" w="12700" algn="ctr">
                    <a:solidFill>
                      <a:srgbClr val="000000"/>
                    </a:solidFill>
                    <a:round/>
                    <a:headEnd/>
                    <a:tailEnd/>
                  </a14:hiddenLine>
                </a:ext>
              </a:extLst>
            </p:spPr>
            <p:txBody>
              <a:bodyPr/>
              <a:lstStyle>
                <a:lvl1pPr>
                  <a:defRPr sz="1600" b="1">
                    <a:solidFill>
                      <a:schemeClr val="tx1"/>
                    </a:solidFill>
                    <a:latin typeface="Arial" panose="020B0604020202020204" pitchFamily="34" charset="0"/>
                  </a:defRPr>
                </a:lvl1pPr>
                <a:lvl2pPr marL="742950" indent="-285750">
                  <a:defRPr sz="1600" b="1">
                    <a:solidFill>
                      <a:schemeClr val="tx1"/>
                    </a:solidFill>
                    <a:latin typeface="Arial" panose="020B0604020202020204" pitchFamily="34" charset="0"/>
                  </a:defRPr>
                </a:lvl2pPr>
                <a:lvl3pPr marL="1143000" indent="-228600">
                  <a:defRPr sz="1600" b="1">
                    <a:solidFill>
                      <a:schemeClr val="tx1"/>
                    </a:solidFill>
                    <a:latin typeface="Arial" panose="020B0604020202020204" pitchFamily="34" charset="0"/>
                  </a:defRPr>
                </a:lvl3pPr>
                <a:lvl4pPr marL="1600200" indent="-228600">
                  <a:defRPr sz="1600" b="1">
                    <a:solidFill>
                      <a:schemeClr val="tx1"/>
                    </a:solidFill>
                    <a:latin typeface="Arial" panose="020B0604020202020204" pitchFamily="34" charset="0"/>
                  </a:defRPr>
                </a:lvl4pPr>
                <a:lvl5pPr marL="2057400" indent="-22860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cxnSp>
            <p:nvCxnSpPr>
              <p:cNvPr id="36926" name="Straight Connector 33"/>
              <p:cNvCxnSpPr>
                <a:cxnSpLocks noChangeShapeType="1"/>
              </p:cNvCxnSpPr>
              <p:nvPr/>
            </p:nvCxnSpPr>
            <p:spPr bwMode="auto">
              <a:xfrm>
                <a:off x="1981198" y="6019800"/>
                <a:ext cx="2514602" cy="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grpSp>
        <p:grpSp>
          <p:nvGrpSpPr>
            <p:cNvPr id="36904" name="Group 63"/>
            <p:cNvGrpSpPr>
              <a:grpSpLocks/>
            </p:cNvGrpSpPr>
            <p:nvPr/>
          </p:nvGrpSpPr>
          <p:grpSpPr bwMode="auto">
            <a:xfrm>
              <a:off x="2667000" y="3733800"/>
              <a:ext cx="685800" cy="2362200"/>
              <a:chOff x="2667000" y="3733800"/>
              <a:chExt cx="685800" cy="2362200"/>
            </a:xfrm>
          </p:grpSpPr>
          <p:cxnSp>
            <p:nvCxnSpPr>
              <p:cNvPr id="36913" name="Straight Connector 40"/>
              <p:cNvCxnSpPr>
                <a:cxnSpLocks noChangeShapeType="1"/>
              </p:cNvCxnSpPr>
              <p:nvPr/>
            </p:nvCxnSpPr>
            <p:spPr bwMode="auto">
              <a:xfrm flipH="1">
                <a:off x="2667000" y="3733800"/>
                <a:ext cx="342901" cy="23622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914" name="Straight Connector 41"/>
              <p:cNvCxnSpPr>
                <a:cxnSpLocks noChangeShapeType="1"/>
              </p:cNvCxnSpPr>
              <p:nvPr/>
            </p:nvCxnSpPr>
            <p:spPr bwMode="auto">
              <a:xfrm>
                <a:off x="3009899" y="3733800"/>
                <a:ext cx="342901" cy="23622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915" name="Straight Connector 43"/>
              <p:cNvCxnSpPr>
                <a:cxnSpLocks noChangeShapeType="1"/>
              </p:cNvCxnSpPr>
              <p:nvPr/>
            </p:nvCxnSpPr>
            <p:spPr bwMode="auto">
              <a:xfrm flipV="1">
                <a:off x="2667000" y="5791200"/>
                <a:ext cx="609600" cy="3048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916" name="Straight Connector 45"/>
              <p:cNvCxnSpPr>
                <a:cxnSpLocks noChangeShapeType="1"/>
              </p:cNvCxnSpPr>
              <p:nvPr/>
            </p:nvCxnSpPr>
            <p:spPr bwMode="auto">
              <a:xfrm flipH="1" flipV="1">
                <a:off x="2743200" y="5562600"/>
                <a:ext cx="533400" cy="2286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917" name="Straight Connector 47"/>
              <p:cNvCxnSpPr>
                <a:cxnSpLocks noChangeShapeType="1"/>
              </p:cNvCxnSpPr>
              <p:nvPr/>
            </p:nvCxnSpPr>
            <p:spPr bwMode="auto">
              <a:xfrm flipV="1">
                <a:off x="2743200" y="5257800"/>
                <a:ext cx="533400" cy="3048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918" name="Straight Connector 49"/>
              <p:cNvCxnSpPr>
                <a:cxnSpLocks noChangeShapeType="1"/>
              </p:cNvCxnSpPr>
              <p:nvPr/>
            </p:nvCxnSpPr>
            <p:spPr bwMode="auto">
              <a:xfrm flipH="1" flipV="1">
                <a:off x="2838452" y="5105400"/>
                <a:ext cx="438148" cy="1524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919" name="Straight Connector 51"/>
              <p:cNvCxnSpPr>
                <a:cxnSpLocks noChangeShapeType="1"/>
              </p:cNvCxnSpPr>
              <p:nvPr/>
            </p:nvCxnSpPr>
            <p:spPr bwMode="auto">
              <a:xfrm flipV="1">
                <a:off x="2838450" y="4914900"/>
                <a:ext cx="342899" cy="1905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920" name="Straight Connector 53"/>
              <p:cNvCxnSpPr>
                <a:cxnSpLocks noChangeShapeType="1"/>
              </p:cNvCxnSpPr>
              <p:nvPr/>
            </p:nvCxnSpPr>
            <p:spPr bwMode="auto">
              <a:xfrm flipH="1" flipV="1">
                <a:off x="2838450" y="4724400"/>
                <a:ext cx="342899" cy="1905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921" name="Straight Connector 55"/>
              <p:cNvCxnSpPr>
                <a:cxnSpLocks noChangeShapeType="1"/>
              </p:cNvCxnSpPr>
              <p:nvPr/>
            </p:nvCxnSpPr>
            <p:spPr bwMode="auto">
              <a:xfrm flipV="1">
                <a:off x="2838450" y="4572000"/>
                <a:ext cx="285750" cy="1524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922" name="Straight Connector 57"/>
              <p:cNvCxnSpPr>
                <a:cxnSpLocks noChangeShapeType="1"/>
              </p:cNvCxnSpPr>
              <p:nvPr/>
            </p:nvCxnSpPr>
            <p:spPr bwMode="auto">
              <a:xfrm flipH="1" flipV="1">
                <a:off x="2895600" y="4419600"/>
                <a:ext cx="228600" cy="1524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923" name="Straight Connector 60"/>
              <p:cNvCxnSpPr>
                <a:cxnSpLocks noChangeShapeType="1"/>
              </p:cNvCxnSpPr>
              <p:nvPr/>
            </p:nvCxnSpPr>
            <p:spPr bwMode="auto">
              <a:xfrm flipV="1">
                <a:off x="2895600" y="4267200"/>
                <a:ext cx="228600" cy="1524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924" name="Straight Connector 62"/>
              <p:cNvCxnSpPr>
                <a:cxnSpLocks noChangeShapeType="1"/>
              </p:cNvCxnSpPr>
              <p:nvPr/>
            </p:nvCxnSpPr>
            <p:spPr bwMode="auto">
              <a:xfrm flipH="1" flipV="1">
                <a:off x="2971800" y="4191000"/>
                <a:ext cx="152401" cy="762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grpSp>
        <p:grpSp>
          <p:nvGrpSpPr>
            <p:cNvPr id="36905" name="Group 78"/>
            <p:cNvGrpSpPr>
              <a:grpSpLocks/>
            </p:cNvGrpSpPr>
            <p:nvPr/>
          </p:nvGrpSpPr>
          <p:grpSpPr bwMode="auto">
            <a:xfrm>
              <a:off x="2667000" y="2216277"/>
              <a:ext cx="673661" cy="1517524"/>
              <a:chOff x="2667000" y="2216277"/>
              <a:chExt cx="673661" cy="1517524"/>
            </a:xfrm>
          </p:grpSpPr>
          <p:grpSp>
            <p:nvGrpSpPr>
              <p:cNvPr id="36908" name="Group 75"/>
              <p:cNvGrpSpPr>
                <a:grpSpLocks/>
              </p:cNvGrpSpPr>
              <p:nvPr/>
            </p:nvGrpSpPr>
            <p:grpSpPr bwMode="auto">
              <a:xfrm>
                <a:off x="2667000" y="2362200"/>
                <a:ext cx="342902" cy="1371601"/>
                <a:chOff x="2667000" y="2362200"/>
                <a:chExt cx="342902" cy="1371601"/>
              </a:xfrm>
            </p:grpSpPr>
            <p:cxnSp>
              <p:nvCxnSpPr>
                <p:cNvPr id="36910" name="Straight Connector 68"/>
                <p:cNvCxnSpPr>
                  <a:cxnSpLocks noChangeShapeType="1"/>
                </p:cNvCxnSpPr>
                <p:nvPr/>
              </p:nvCxnSpPr>
              <p:spPr bwMode="auto">
                <a:xfrm flipH="1" flipV="1">
                  <a:off x="2667000" y="3225085"/>
                  <a:ext cx="342902" cy="508716"/>
                </a:xfrm>
                <a:prstGeom prst="line">
                  <a:avLst/>
                </a:prstGeom>
                <a:noFill/>
                <a:ln w="25400" algn="ctr">
                  <a:solidFill>
                    <a:srgbClr val="C00000"/>
                  </a:solidFill>
                  <a:round/>
                  <a:headEnd/>
                  <a:tailEnd/>
                </a:ln>
                <a:extLst>
                  <a:ext uri="{909E8E84-426E-40DD-AFC4-6F175D3DCCD1}">
                    <a14:hiddenFill xmlns:a14="http://schemas.microsoft.com/office/drawing/2010/main">
                      <a:noFill/>
                    </a14:hiddenFill>
                  </a:ext>
                </a:extLst>
              </p:spPr>
            </p:cxnSp>
            <p:cxnSp>
              <p:nvCxnSpPr>
                <p:cNvPr id="36911" name="Straight Connector 72"/>
                <p:cNvCxnSpPr>
                  <a:cxnSpLocks noChangeShapeType="1"/>
                </p:cNvCxnSpPr>
                <p:nvPr/>
              </p:nvCxnSpPr>
              <p:spPr bwMode="auto">
                <a:xfrm flipV="1">
                  <a:off x="2819400" y="2743200"/>
                  <a:ext cx="171451" cy="685800"/>
                </a:xfrm>
                <a:prstGeom prst="line">
                  <a:avLst/>
                </a:prstGeom>
                <a:noFill/>
                <a:ln w="25400" algn="ctr">
                  <a:solidFill>
                    <a:srgbClr val="C00000"/>
                  </a:solidFill>
                  <a:round/>
                  <a:headEnd/>
                  <a:tailEnd/>
                </a:ln>
                <a:extLst>
                  <a:ext uri="{909E8E84-426E-40DD-AFC4-6F175D3DCCD1}">
                    <a14:hiddenFill xmlns:a14="http://schemas.microsoft.com/office/drawing/2010/main">
                      <a:noFill/>
                    </a14:hiddenFill>
                  </a:ext>
                </a:extLst>
              </p:spPr>
            </p:cxnSp>
            <p:cxnSp>
              <p:nvCxnSpPr>
                <p:cNvPr id="36912" name="Straight Connector 74"/>
                <p:cNvCxnSpPr>
                  <a:cxnSpLocks noChangeShapeType="1"/>
                </p:cNvCxnSpPr>
                <p:nvPr/>
              </p:nvCxnSpPr>
              <p:spPr bwMode="auto">
                <a:xfrm flipH="1" flipV="1">
                  <a:off x="2667000" y="2362200"/>
                  <a:ext cx="304800" cy="533400"/>
                </a:xfrm>
                <a:prstGeom prst="line">
                  <a:avLst/>
                </a:prstGeom>
                <a:noFill/>
                <a:ln w="25400" algn="ctr">
                  <a:solidFill>
                    <a:srgbClr val="C00000"/>
                  </a:solidFill>
                  <a:round/>
                  <a:headEnd/>
                  <a:tailEnd/>
                </a:ln>
                <a:extLst>
                  <a:ext uri="{909E8E84-426E-40DD-AFC4-6F175D3DCCD1}">
                    <a14:hiddenFill xmlns:a14="http://schemas.microsoft.com/office/drawing/2010/main">
                      <a:noFill/>
                    </a14:hiddenFill>
                  </a:ext>
                </a:extLst>
              </p:spPr>
            </p:cxnSp>
          </p:grpSp>
          <p:sp>
            <p:nvSpPr>
              <p:cNvPr id="36909" name="TextBox 76"/>
              <p:cNvSpPr txBox="1">
                <a:spLocks noChangeArrowheads="1"/>
              </p:cNvSpPr>
              <p:nvPr/>
            </p:nvSpPr>
            <p:spPr bwMode="auto">
              <a:xfrm>
                <a:off x="2683436" y="2216277"/>
                <a:ext cx="657225" cy="1416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panose="020B0604020202020204" pitchFamily="34" charset="0"/>
                  </a:defRPr>
                </a:lvl1pPr>
                <a:lvl2pPr marL="742950" indent="-285750">
                  <a:defRPr sz="1600" b="1">
                    <a:solidFill>
                      <a:schemeClr val="tx1"/>
                    </a:solidFill>
                    <a:latin typeface="Arial" panose="020B0604020202020204" pitchFamily="34" charset="0"/>
                  </a:defRPr>
                </a:lvl2pPr>
                <a:lvl3pPr marL="1143000" indent="-228600">
                  <a:defRPr sz="1600" b="1">
                    <a:solidFill>
                      <a:schemeClr val="tx1"/>
                    </a:solidFill>
                    <a:latin typeface="Arial" panose="020B0604020202020204" pitchFamily="34" charset="0"/>
                  </a:defRPr>
                </a:lvl3pPr>
                <a:lvl4pPr marL="1600200" indent="-228600">
                  <a:defRPr sz="1600" b="1">
                    <a:solidFill>
                      <a:schemeClr val="tx1"/>
                    </a:solidFill>
                    <a:latin typeface="Arial" panose="020B0604020202020204" pitchFamily="34" charset="0"/>
                  </a:defRPr>
                </a:lvl4pPr>
                <a:lvl5pPr marL="2057400" indent="-22860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C00000"/>
                    </a:solidFill>
                    <a:effectLst/>
                    <a:uLnTx/>
                    <a:uFillTx/>
                    <a:latin typeface="Arial" panose="020B0604020202020204" pitchFamily="34" charset="0"/>
                    <a:ea typeface="ＭＳ Ｐゴシック" panose="020B0600070205080204" pitchFamily="34" charset="-128"/>
                    <a:cs typeface="+mn-cs"/>
                  </a:rPr>
                  <a:t>+</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C00000"/>
                    </a:solidFill>
                    <a:effectLst/>
                    <a:uLnTx/>
                    <a:uFillTx/>
                    <a:latin typeface="Arial" panose="020B0604020202020204" pitchFamily="34" charset="0"/>
                    <a:ea typeface="ＭＳ Ｐゴシック" panose="020B0600070205080204" pitchFamily="34" charset="-128"/>
                    <a:cs typeface="+mn-cs"/>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C00000"/>
                    </a:solidFill>
                    <a:effectLst/>
                    <a:uLnTx/>
                    <a:uFillTx/>
                    <a:latin typeface="Arial" panose="020B0604020202020204" pitchFamily="34" charset="0"/>
                    <a:ea typeface="ＭＳ Ｐゴシック" panose="020B0600070205080204" pitchFamily="34" charset="-128"/>
                    <a:cs typeface="+mn-cs"/>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C00000"/>
                    </a:solidFill>
                    <a:effectLst/>
                    <a:uLnTx/>
                    <a:uFillTx/>
                    <a:latin typeface="Arial" panose="020B0604020202020204" pitchFamily="34" charset="0"/>
                    <a:ea typeface="ＭＳ Ｐゴシック" panose="020B0600070205080204" pitchFamily="34" charset="-128"/>
                    <a:cs typeface="+mn-cs"/>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C00000"/>
                    </a:solidFill>
                    <a:effectLst/>
                    <a:uLnTx/>
                    <a:uFillTx/>
                    <a:latin typeface="Arial" panose="020B0604020202020204" pitchFamily="34" charset="0"/>
                    <a:ea typeface="ＭＳ Ｐゴシック" panose="020B0600070205080204" pitchFamily="34" charset="-128"/>
                    <a:cs typeface="+mn-cs"/>
                  </a:rPr>
                  <a:t>  +</a:t>
                </a:r>
              </a:p>
            </p:txBody>
          </p:sp>
        </p:grpSp>
        <p:cxnSp>
          <p:nvCxnSpPr>
            <p:cNvPr id="36906" name="Straight Arrow Connector 80"/>
            <p:cNvCxnSpPr>
              <a:cxnSpLocks noChangeShapeType="1"/>
            </p:cNvCxnSpPr>
            <p:nvPr/>
          </p:nvCxnSpPr>
          <p:spPr bwMode="auto">
            <a:xfrm>
              <a:off x="504824" y="1019175"/>
              <a:ext cx="762000" cy="2286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6907" name="Straight Arrow Connector 82"/>
            <p:cNvCxnSpPr>
              <a:cxnSpLocks noChangeShapeType="1"/>
            </p:cNvCxnSpPr>
            <p:nvPr/>
          </p:nvCxnSpPr>
          <p:spPr bwMode="auto">
            <a:xfrm flipV="1">
              <a:off x="3352800" y="2514600"/>
              <a:ext cx="0" cy="9906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36867" name="Group 124"/>
          <p:cNvGrpSpPr>
            <a:grpSpLocks/>
          </p:cNvGrpSpPr>
          <p:nvPr/>
        </p:nvGrpSpPr>
        <p:grpSpPr bwMode="auto">
          <a:xfrm>
            <a:off x="5334000" y="152400"/>
            <a:ext cx="2819400" cy="5562600"/>
            <a:chOff x="5181600" y="381000"/>
            <a:chExt cx="3048000" cy="5943600"/>
          </a:xfrm>
        </p:grpSpPr>
        <p:grpSp>
          <p:nvGrpSpPr>
            <p:cNvPr id="36871" name="Group 85"/>
            <p:cNvGrpSpPr>
              <a:grpSpLocks/>
            </p:cNvGrpSpPr>
            <p:nvPr/>
          </p:nvGrpSpPr>
          <p:grpSpPr bwMode="auto">
            <a:xfrm>
              <a:off x="5181600" y="381000"/>
              <a:ext cx="3048000" cy="1828800"/>
              <a:chOff x="1066800" y="228600"/>
              <a:chExt cx="3048000" cy="1828800"/>
            </a:xfrm>
          </p:grpSpPr>
          <p:sp>
            <p:nvSpPr>
              <p:cNvPr id="120" name="Arc 119"/>
              <p:cNvSpPr/>
              <p:nvPr/>
            </p:nvSpPr>
            <p:spPr bwMode="auto">
              <a:xfrm rot="10800000">
                <a:off x="1066800" y="1066539"/>
                <a:ext cx="1524000" cy="685278"/>
              </a:xfrm>
              <a:prstGeom prst="arc">
                <a:avLst/>
              </a:prstGeom>
              <a:noFill/>
              <a:ln w="9525" cap="flat" cmpd="sng" algn="ctr">
                <a:solidFill>
                  <a:schemeClr val="tx1"/>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00000"/>
                  </a:solidFill>
                  <a:effectLst/>
                  <a:uLnTx/>
                  <a:uFillTx/>
                  <a:latin typeface="Arial" charset="0"/>
                  <a:ea typeface="ＭＳ Ｐゴシック" panose="020B0600070205080204" pitchFamily="34" charset="-128"/>
                  <a:cs typeface="+mn-cs"/>
                </a:endParaRPr>
              </a:p>
            </p:txBody>
          </p:sp>
          <p:sp>
            <p:nvSpPr>
              <p:cNvPr id="121" name="Arc 120"/>
              <p:cNvSpPr/>
              <p:nvPr/>
            </p:nvSpPr>
            <p:spPr bwMode="auto">
              <a:xfrm rot="10800000">
                <a:off x="1485557" y="1371861"/>
                <a:ext cx="1524000" cy="685278"/>
              </a:xfrm>
              <a:prstGeom prst="arc">
                <a:avLst/>
              </a:prstGeom>
              <a:noFill/>
              <a:ln w="9525" cap="flat" cmpd="sng" algn="ctr">
                <a:solidFill>
                  <a:schemeClr val="tx1"/>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00000"/>
                  </a:solidFill>
                  <a:effectLst/>
                  <a:uLnTx/>
                  <a:uFillTx/>
                  <a:latin typeface="Arial" charset="0"/>
                  <a:ea typeface="ＭＳ Ｐゴシック" panose="020B0600070205080204" pitchFamily="34" charset="-128"/>
                  <a:cs typeface="+mn-cs"/>
                </a:endParaRPr>
              </a:p>
            </p:txBody>
          </p:sp>
          <p:sp>
            <p:nvSpPr>
              <p:cNvPr id="122" name="Arc 121"/>
              <p:cNvSpPr/>
              <p:nvPr/>
            </p:nvSpPr>
            <p:spPr bwMode="auto">
              <a:xfrm rot="10800000" flipH="1">
                <a:off x="1372286" y="1371861"/>
                <a:ext cx="1524000" cy="685278"/>
              </a:xfrm>
              <a:prstGeom prst="arc">
                <a:avLst/>
              </a:prstGeom>
              <a:noFill/>
              <a:ln w="9525" cap="flat" cmpd="sng" algn="ctr">
                <a:solidFill>
                  <a:schemeClr val="tx1"/>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00000"/>
                  </a:solidFill>
                  <a:effectLst/>
                  <a:uLnTx/>
                  <a:uFillTx/>
                  <a:latin typeface="Arial" charset="0"/>
                  <a:ea typeface="ＭＳ Ｐゴシック" panose="020B0600070205080204" pitchFamily="34" charset="-128"/>
                  <a:cs typeface="+mn-cs"/>
                </a:endParaRPr>
              </a:p>
            </p:txBody>
          </p:sp>
          <p:sp>
            <p:nvSpPr>
              <p:cNvPr id="123" name="Arc 122"/>
              <p:cNvSpPr/>
              <p:nvPr/>
            </p:nvSpPr>
            <p:spPr bwMode="auto">
              <a:xfrm rot="10800000" flipH="1">
                <a:off x="1981544" y="1219200"/>
                <a:ext cx="1524000" cy="685278"/>
              </a:xfrm>
              <a:prstGeom prst="arc">
                <a:avLst/>
              </a:prstGeom>
              <a:noFill/>
              <a:ln w="9525" cap="flat" cmpd="sng" algn="ctr">
                <a:solidFill>
                  <a:schemeClr val="tx1"/>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00000"/>
                  </a:solidFill>
                  <a:effectLst/>
                  <a:uLnTx/>
                  <a:uFillTx/>
                  <a:latin typeface="Arial" charset="0"/>
                  <a:ea typeface="ＭＳ Ｐゴシック" panose="020B0600070205080204" pitchFamily="34" charset="-128"/>
                  <a:cs typeface="+mn-cs"/>
                </a:endParaRPr>
              </a:p>
            </p:txBody>
          </p:sp>
          <p:sp>
            <p:nvSpPr>
              <p:cNvPr id="124" name="Arc 123"/>
              <p:cNvSpPr/>
              <p:nvPr/>
            </p:nvSpPr>
            <p:spPr bwMode="auto">
              <a:xfrm rot="10800000" flipH="1">
                <a:off x="2590800" y="228600"/>
                <a:ext cx="1524000" cy="1372253"/>
              </a:xfrm>
              <a:prstGeom prst="arc">
                <a:avLst/>
              </a:prstGeom>
              <a:noFill/>
              <a:ln w="9525" cap="flat" cmpd="sng" algn="ctr">
                <a:solidFill>
                  <a:schemeClr val="tx1"/>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00000"/>
                  </a:solidFill>
                  <a:effectLst/>
                  <a:uLnTx/>
                  <a:uFillTx/>
                  <a:latin typeface="Arial" charset="0"/>
                  <a:ea typeface="ＭＳ Ｐゴシック" panose="020B0600070205080204" pitchFamily="34" charset="-128"/>
                  <a:cs typeface="+mn-cs"/>
                </a:endParaRPr>
              </a:p>
            </p:txBody>
          </p:sp>
        </p:grpSp>
        <p:sp>
          <p:nvSpPr>
            <p:cNvPr id="36872" name="TextBox 113"/>
            <p:cNvSpPr txBox="1">
              <a:spLocks noChangeArrowheads="1"/>
            </p:cNvSpPr>
            <p:nvPr/>
          </p:nvSpPr>
          <p:spPr bwMode="auto">
            <a:xfrm>
              <a:off x="5667375" y="939225"/>
              <a:ext cx="1676400" cy="88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panose="020B0604020202020204" pitchFamily="34" charset="0"/>
                </a:defRPr>
              </a:lvl1pPr>
              <a:lvl2pPr marL="742950" indent="-285750">
                <a:defRPr sz="1600" b="1">
                  <a:solidFill>
                    <a:schemeClr val="tx1"/>
                  </a:solidFill>
                  <a:latin typeface="Arial" panose="020B0604020202020204" pitchFamily="34" charset="0"/>
                </a:defRPr>
              </a:lvl2pPr>
              <a:lvl3pPr marL="1143000" indent="-228600">
                <a:defRPr sz="1600" b="1">
                  <a:solidFill>
                    <a:schemeClr val="tx1"/>
                  </a:solidFill>
                  <a:latin typeface="Arial" panose="020B0604020202020204" pitchFamily="34" charset="0"/>
                </a:defRPr>
              </a:lvl3pPr>
              <a:lvl4pPr marL="1600200" indent="-228600">
                <a:defRPr sz="1600" b="1">
                  <a:solidFill>
                    <a:schemeClr val="tx1"/>
                  </a:solidFill>
                  <a:latin typeface="Arial" panose="020B0604020202020204" pitchFamily="34" charset="0"/>
                </a:defRPr>
              </a:lvl4pPr>
              <a:lvl5pPr marL="2057400" indent="-22860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_     _     _     _</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_     _     _</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_     _     _     _</a:t>
              </a:r>
            </a:p>
          </p:txBody>
        </p:sp>
        <p:grpSp>
          <p:nvGrpSpPr>
            <p:cNvPr id="36873" name="Group 87"/>
            <p:cNvGrpSpPr>
              <a:grpSpLocks/>
            </p:cNvGrpSpPr>
            <p:nvPr/>
          </p:nvGrpSpPr>
          <p:grpSpPr bwMode="auto">
            <a:xfrm>
              <a:off x="5562600" y="6096000"/>
              <a:ext cx="2514602" cy="228600"/>
              <a:chOff x="1981198" y="6019800"/>
              <a:chExt cx="2514602" cy="228600"/>
            </a:xfrm>
          </p:grpSpPr>
          <p:sp>
            <p:nvSpPr>
              <p:cNvPr id="36894" name="Rectangle 109"/>
              <p:cNvSpPr>
                <a:spLocks noChangeArrowheads="1"/>
              </p:cNvSpPr>
              <p:nvPr/>
            </p:nvSpPr>
            <p:spPr bwMode="auto">
              <a:xfrm>
                <a:off x="1981198" y="6019800"/>
                <a:ext cx="2514601" cy="228600"/>
              </a:xfrm>
              <a:prstGeom prst="rect">
                <a:avLst/>
              </a:prstGeom>
              <a:pattFill prst="wdUpDiag">
                <a:fgClr>
                  <a:schemeClr val="tx1"/>
                </a:fgClr>
                <a:bgClr>
                  <a:schemeClr val="bg1"/>
                </a:bgClr>
              </a:pattFill>
              <a:ln>
                <a:noFill/>
              </a:ln>
              <a:extLst>
                <a:ext uri="{91240B29-F687-4F45-9708-019B960494DF}">
                  <a14:hiddenLine xmlns:a14="http://schemas.microsoft.com/office/drawing/2010/main" w="12700" algn="ctr">
                    <a:solidFill>
                      <a:srgbClr val="000000"/>
                    </a:solidFill>
                    <a:round/>
                    <a:headEnd/>
                    <a:tailEnd/>
                  </a14:hiddenLine>
                </a:ext>
              </a:extLst>
            </p:spPr>
            <p:txBody>
              <a:bodyPr/>
              <a:lstStyle>
                <a:lvl1pPr>
                  <a:defRPr sz="1600" b="1">
                    <a:solidFill>
                      <a:schemeClr val="tx1"/>
                    </a:solidFill>
                    <a:latin typeface="Arial" panose="020B0604020202020204" pitchFamily="34" charset="0"/>
                  </a:defRPr>
                </a:lvl1pPr>
                <a:lvl2pPr marL="742950" indent="-285750">
                  <a:defRPr sz="1600" b="1">
                    <a:solidFill>
                      <a:schemeClr val="tx1"/>
                    </a:solidFill>
                    <a:latin typeface="Arial" panose="020B0604020202020204" pitchFamily="34" charset="0"/>
                  </a:defRPr>
                </a:lvl2pPr>
                <a:lvl3pPr marL="1143000" indent="-228600">
                  <a:defRPr sz="1600" b="1">
                    <a:solidFill>
                      <a:schemeClr val="tx1"/>
                    </a:solidFill>
                    <a:latin typeface="Arial" panose="020B0604020202020204" pitchFamily="34" charset="0"/>
                  </a:defRPr>
                </a:lvl3pPr>
                <a:lvl4pPr marL="1600200" indent="-228600">
                  <a:defRPr sz="1600" b="1">
                    <a:solidFill>
                      <a:schemeClr val="tx1"/>
                    </a:solidFill>
                    <a:latin typeface="Arial" panose="020B0604020202020204" pitchFamily="34" charset="0"/>
                  </a:defRPr>
                </a:lvl4pPr>
                <a:lvl5pPr marL="2057400" indent="-22860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cxnSp>
            <p:nvCxnSpPr>
              <p:cNvPr id="36895" name="Straight Connector 110"/>
              <p:cNvCxnSpPr>
                <a:cxnSpLocks noChangeShapeType="1"/>
              </p:cNvCxnSpPr>
              <p:nvPr/>
            </p:nvCxnSpPr>
            <p:spPr bwMode="auto">
              <a:xfrm>
                <a:off x="1981198" y="6019800"/>
                <a:ext cx="2514602" cy="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grpSp>
        <p:grpSp>
          <p:nvGrpSpPr>
            <p:cNvPr id="36874" name="Group 88"/>
            <p:cNvGrpSpPr>
              <a:grpSpLocks/>
            </p:cNvGrpSpPr>
            <p:nvPr/>
          </p:nvGrpSpPr>
          <p:grpSpPr bwMode="auto">
            <a:xfrm>
              <a:off x="6477000" y="3733800"/>
              <a:ext cx="685800" cy="2362200"/>
              <a:chOff x="2667000" y="3733800"/>
              <a:chExt cx="685800" cy="2362200"/>
            </a:xfrm>
          </p:grpSpPr>
          <p:cxnSp>
            <p:nvCxnSpPr>
              <p:cNvPr id="36882" name="Straight Connector 97"/>
              <p:cNvCxnSpPr>
                <a:cxnSpLocks noChangeShapeType="1"/>
              </p:cNvCxnSpPr>
              <p:nvPr/>
            </p:nvCxnSpPr>
            <p:spPr bwMode="auto">
              <a:xfrm flipH="1">
                <a:off x="2667000" y="3733800"/>
                <a:ext cx="342901" cy="23622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883" name="Straight Connector 98"/>
              <p:cNvCxnSpPr>
                <a:cxnSpLocks noChangeShapeType="1"/>
              </p:cNvCxnSpPr>
              <p:nvPr/>
            </p:nvCxnSpPr>
            <p:spPr bwMode="auto">
              <a:xfrm>
                <a:off x="3009899" y="3733800"/>
                <a:ext cx="342901" cy="23622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884" name="Straight Connector 99"/>
              <p:cNvCxnSpPr>
                <a:cxnSpLocks noChangeShapeType="1"/>
              </p:cNvCxnSpPr>
              <p:nvPr/>
            </p:nvCxnSpPr>
            <p:spPr bwMode="auto">
              <a:xfrm flipV="1">
                <a:off x="2667000" y="5791200"/>
                <a:ext cx="609600" cy="3048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885" name="Straight Connector 100"/>
              <p:cNvCxnSpPr>
                <a:cxnSpLocks noChangeShapeType="1"/>
              </p:cNvCxnSpPr>
              <p:nvPr/>
            </p:nvCxnSpPr>
            <p:spPr bwMode="auto">
              <a:xfrm flipH="1" flipV="1">
                <a:off x="2743200" y="5562600"/>
                <a:ext cx="533400" cy="2286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886" name="Straight Connector 101"/>
              <p:cNvCxnSpPr>
                <a:cxnSpLocks noChangeShapeType="1"/>
              </p:cNvCxnSpPr>
              <p:nvPr/>
            </p:nvCxnSpPr>
            <p:spPr bwMode="auto">
              <a:xfrm flipV="1">
                <a:off x="2743200" y="5257800"/>
                <a:ext cx="533400" cy="3048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887" name="Straight Connector 102"/>
              <p:cNvCxnSpPr>
                <a:cxnSpLocks noChangeShapeType="1"/>
              </p:cNvCxnSpPr>
              <p:nvPr/>
            </p:nvCxnSpPr>
            <p:spPr bwMode="auto">
              <a:xfrm flipH="1" flipV="1">
                <a:off x="2838452" y="5105400"/>
                <a:ext cx="438148" cy="1524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888" name="Straight Connector 103"/>
              <p:cNvCxnSpPr>
                <a:cxnSpLocks noChangeShapeType="1"/>
              </p:cNvCxnSpPr>
              <p:nvPr/>
            </p:nvCxnSpPr>
            <p:spPr bwMode="auto">
              <a:xfrm flipV="1">
                <a:off x="2838450" y="4914900"/>
                <a:ext cx="342899" cy="1905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889" name="Straight Connector 104"/>
              <p:cNvCxnSpPr>
                <a:cxnSpLocks noChangeShapeType="1"/>
              </p:cNvCxnSpPr>
              <p:nvPr/>
            </p:nvCxnSpPr>
            <p:spPr bwMode="auto">
              <a:xfrm flipH="1" flipV="1">
                <a:off x="2838450" y="4724400"/>
                <a:ext cx="342899" cy="1905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890" name="Straight Connector 105"/>
              <p:cNvCxnSpPr>
                <a:cxnSpLocks noChangeShapeType="1"/>
              </p:cNvCxnSpPr>
              <p:nvPr/>
            </p:nvCxnSpPr>
            <p:spPr bwMode="auto">
              <a:xfrm flipV="1">
                <a:off x="2838450" y="4572000"/>
                <a:ext cx="285750" cy="1524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891" name="Straight Connector 106"/>
              <p:cNvCxnSpPr>
                <a:cxnSpLocks noChangeShapeType="1"/>
              </p:cNvCxnSpPr>
              <p:nvPr/>
            </p:nvCxnSpPr>
            <p:spPr bwMode="auto">
              <a:xfrm flipH="1" flipV="1">
                <a:off x="2895600" y="4419600"/>
                <a:ext cx="228600" cy="1524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892" name="Straight Connector 107"/>
              <p:cNvCxnSpPr>
                <a:cxnSpLocks noChangeShapeType="1"/>
              </p:cNvCxnSpPr>
              <p:nvPr/>
            </p:nvCxnSpPr>
            <p:spPr bwMode="auto">
              <a:xfrm flipV="1">
                <a:off x="2895600" y="4267200"/>
                <a:ext cx="228600" cy="1524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cxnSp>
            <p:nvCxnSpPr>
              <p:cNvPr id="36893" name="Straight Connector 108"/>
              <p:cNvCxnSpPr>
                <a:cxnSpLocks noChangeShapeType="1"/>
              </p:cNvCxnSpPr>
              <p:nvPr/>
            </p:nvCxnSpPr>
            <p:spPr bwMode="auto">
              <a:xfrm flipH="1" flipV="1">
                <a:off x="2971800" y="4191000"/>
                <a:ext cx="152401" cy="76200"/>
              </a:xfrm>
              <a:prstGeom prst="line">
                <a:avLst/>
              </a:prstGeom>
              <a:noFill/>
              <a:ln w="25400" algn="ctr">
                <a:solidFill>
                  <a:schemeClr val="tx1"/>
                </a:solidFill>
                <a:round/>
                <a:headEnd/>
                <a:tailEnd/>
              </a:ln>
              <a:extLst>
                <a:ext uri="{909E8E84-426E-40DD-AFC4-6F175D3DCCD1}">
                  <a14:hiddenFill xmlns:a14="http://schemas.microsoft.com/office/drawing/2010/main">
                    <a:noFill/>
                  </a14:hiddenFill>
                </a:ext>
              </a:extLst>
            </p:spPr>
          </p:cxnSp>
        </p:grpSp>
        <p:grpSp>
          <p:nvGrpSpPr>
            <p:cNvPr id="36875" name="Group 89"/>
            <p:cNvGrpSpPr>
              <a:grpSpLocks/>
            </p:cNvGrpSpPr>
            <p:nvPr/>
          </p:nvGrpSpPr>
          <p:grpSpPr bwMode="auto">
            <a:xfrm>
              <a:off x="6477000" y="2223681"/>
              <a:ext cx="681681" cy="1510119"/>
              <a:chOff x="2667000" y="2223681"/>
              <a:chExt cx="681681" cy="1510119"/>
            </a:xfrm>
          </p:grpSpPr>
          <p:grpSp>
            <p:nvGrpSpPr>
              <p:cNvPr id="36877" name="Group 92"/>
              <p:cNvGrpSpPr>
                <a:grpSpLocks/>
              </p:cNvGrpSpPr>
              <p:nvPr/>
            </p:nvGrpSpPr>
            <p:grpSpPr bwMode="auto">
              <a:xfrm>
                <a:off x="2667000" y="2362200"/>
                <a:ext cx="342901" cy="1371600"/>
                <a:chOff x="2667000" y="2362200"/>
                <a:chExt cx="342901" cy="1371600"/>
              </a:xfrm>
            </p:grpSpPr>
            <p:cxnSp>
              <p:nvCxnSpPr>
                <p:cNvPr id="36879" name="Straight Connector 94"/>
                <p:cNvCxnSpPr>
                  <a:cxnSpLocks noChangeShapeType="1"/>
                </p:cNvCxnSpPr>
                <p:nvPr/>
              </p:nvCxnSpPr>
              <p:spPr bwMode="auto">
                <a:xfrm flipH="1" flipV="1">
                  <a:off x="2695575" y="3230671"/>
                  <a:ext cx="314326" cy="503129"/>
                </a:xfrm>
                <a:prstGeom prst="line">
                  <a:avLst/>
                </a:prstGeom>
                <a:noFill/>
                <a:ln w="25400" algn="ctr">
                  <a:solidFill>
                    <a:srgbClr val="C00000"/>
                  </a:solidFill>
                  <a:round/>
                  <a:headEnd/>
                  <a:tailEnd/>
                </a:ln>
                <a:extLst>
                  <a:ext uri="{909E8E84-426E-40DD-AFC4-6F175D3DCCD1}">
                    <a14:hiddenFill xmlns:a14="http://schemas.microsoft.com/office/drawing/2010/main">
                      <a:noFill/>
                    </a14:hiddenFill>
                  </a:ext>
                </a:extLst>
              </p:spPr>
            </p:cxnSp>
            <p:cxnSp>
              <p:nvCxnSpPr>
                <p:cNvPr id="36880" name="Straight Connector 95"/>
                <p:cNvCxnSpPr>
                  <a:cxnSpLocks noChangeShapeType="1"/>
                </p:cNvCxnSpPr>
                <p:nvPr/>
              </p:nvCxnSpPr>
              <p:spPr bwMode="auto">
                <a:xfrm flipV="1">
                  <a:off x="2819400" y="2743200"/>
                  <a:ext cx="171451" cy="685800"/>
                </a:xfrm>
                <a:prstGeom prst="line">
                  <a:avLst/>
                </a:prstGeom>
                <a:noFill/>
                <a:ln w="25400" algn="ctr">
                  <a:solidFill>
                    <a:srgbClr val="C00000"/>
                  </a:solidFill>
                  <a:round/>
                  <a:headEnd/>
                  <a:tailEnd/>
                </a:ln>
                <a:extLst>
                  <a:ext uri="{909E8E84-426E-40DD-AFC4-6F175D3DCCD1}">
                    <a14:hiddenFill xmlns:a14="http://schemas.microsoft.com/office/drawing/2010/main">
                      <a:noFill/>
                    </a14:hiddenFill>
                  </a:ext>
                </a:extLst>
              </p:spPr>
            </p:cxnSp>
            <p:cxnSp>
              <p:nvCxnSpPr>
                <p:cNvPr id="36881" name="Straight Connector 96"/>
                <p:cNvCxnSpPr>
                  <a:cxnSpLocks noChangeShapeType="1"/>
                </p:cNvCxnSpPr>
                <p:nvPr/>
              </p:nvCxnSpPr>
              <p:spPr bwMode="auto">
                <a:xfrm flipH="1" flipV="1">
                  <a:off x="2667000" y="2362200"/>
                  <a:ext cx="304800" cy="533400"/>
                </a:xfrm>
                <a:prstGeom prst="line">
                  <a:avLst/>
                </a:prstGeom>
                <a:noFill/>
                <a:ln w="25400" algn="ctr">
                  <a:solidFill>
                    <a:srgbClr val="C00000"/>
                  </a:solidFill>
                  <a:round/>
                  <a:headEnd/>
                  <a:tailEnd/>
                </a:ln>
                <a:extLst>
                  <a:ext uri="{909E8E84-426E-40DD-AFC4-6F175D3DCCD1}">
                    <a14:hiddenFill xmlns:a14="http://schemas.microsoft.com/office/drawing/2010/main">
                      <a:noFill/>
                    </a14:hiddenFill>
                  </a:ext>
                </a:extLst>
              </p:spPr>
            </p:cxnSp>
          </p:grpSp>
          <p:sp>
            <p:nvSpPr>
              <p:cNvPr id="36878" name="TextBox 93"/>
              <p:cNvSpPr txBox="1">
                <a:spLocks noChangeArrowheads="1"/>
              </p:cNvSpPr>
              <p:nvPr/>
            </p:nvSpPr>
            <p:spPr bwMode="auto">
              <a:xfrm>
                <a:off x="2691455" y="2223681"/>
                <a:ext cx="657226" cy="141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panose="020B0604020202020204" pitchFamily="34" charset="0"/>
                  </a:defRPr>
                </a:lvl1pPr>
                <a:lvl2pPr marL="742950" indent="-285750">
                  <a:defRPr sz="1600" b="1">
                    <a:solidFill>
                      <a:schemeClr val="tx1"/>
                    </a:solidFill>
                    <a:latin typeface="Arial" panose="020B0604020202020204" pitchFamily="34" charset="0"/>
                  </a:defRPr>
                </a:lvl2pPr>
                <a:lvl3pPr marL="1143000" indent="-228600">
                  <a:defRPr sz="1600" b="1">
                    <a:solidFill>
                      <a:schemeClr val="tx1"/>
                    </a:solidFill>
                    <a:latin typeface="Arial" panose="020B0604020202020204" pitchFamily="34" charset="0"/>
                  </a:defRPr>
                </a:lvl3pPr>
                <a:lvl4pPr marL="1600200" indent="-228600">
                  <a:defRPr sz="1600" b="1">
                    <a:solidFill>
                      <a:schemeClr val="tx1"/>
                    </a:solidFill>
                    <a:latin typeface="Arial" panose="020B0604020202020204" pitchFamily="34" charset="0"/>
                  </a:defRPr>
                </a:lvl4pPr>
                <a:lvl5pPr marL="2057400" indent="-22860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C00000"/>
                    </a:solidFill>
                    <a:effectLst/>
                    <a:uLnTx/>
                    <a:uFillTx/>
                    <a:latin typeface="Arial" panose="020B0604020202020204" pitchFamily="34" charset="0"/>
                    <a:ea typeface="ＭＳ Ｐゴシック" panose="020B0600070205080204" pitchFamily="34" charset="-128"/>
                    <a:cs typeface="+mn-cs"/>
                  </a:rPr>
                  <a:t>+</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C00000"/>
                    </a:solidFill>
                    <a:effectLst/>
                    <a:uLnTx/>
                    <a:uFillTx/>
                    <a:latin typeface="Arial" panose="020B0604020202020204" pitchFamily="34" charset="0"/>
                    <a:ea typeface="ＭＳ Ｐゴシック" panose="020B0600070205080204" pitchFamily="34" charset="-128"/>
                    <a:cs typeface="+mn-cs"/>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C00000"/>
                    </a:solidFill>
                    <a:effectLst/>
                    <a:uLnTx/>
                    <a:uFillTx/>
                    <a:latin typeface="Arial" panose="020B0604020202020204" pitchFamily="34" charset="0"/>
                    <a:ea typeface="ＭＳ Ｐゴシック" panose="020B0600070205080204" pitchFamily="34" charset="-128"/>
                    <a:cs typeface="+mn-cs"/>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C00000"/>
                    </a:solidFill>
                    <a:effectLst/>
                    <a:uLnTx/>
                    <a:uFillTx/>
                    <a:latin typeface="Arial" panose="020B0604020202020204" pitchFamily="34" charset="0"/>
                    <a:ea typeface="ＭＳ Ｐゴシック" panose="020B0600070205080204" pitchFamily="34" charset="-128"/>
                    <a:cs typeface="+mn-cs"/>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C00000"/>
                    </a:solidFill>
                    <a:effectLst/>
                    <a:uLnTx/>
                    <a:uFillTx/>
                    <a:latin typeface="Arial" panose="020B0604020202020204" pitchFamily="34" charset="0"/>
                    <a:ea typeface="ＭＳ Ｐゴシック" panose="020B0600070205080204" pitchFamily="34" charset="-128"/>
                    <a:cs typeface="+mn-cs"/>
                  </a:rPr>
                  <a:t>  +</a:t>
                </a:r>
              </a:p>
            </p:txBody>
          </p:sp>
        </p:grpSp>
        <p:cxnSp>
          <p:nvCxnSpPr>
            <p:cNvPr id="36876" name="Straight Arrow Connector 91"/>
            <p:cNvCxnSpPr>
              <a:cxnSpLocks noChangeShapeType="1"/>
            </p:cNvCxnSpPr>
            <p:nvPr/>
          </p:nvCxnSpPr>
          <p:spPr bwMode="auto">
            <a:xfrm flipV="1">
              <a:off x="7162800" y="2514600"/>
              <a:ext cx="0" cy="9906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grpSp>
      <p:sp>
        <p:nvSpPr>
          <p:cNvPr id="36868" name="TextBox 125"/>
          <p:cNvSpPr txBox="1">
            <a:spLocks noChangeArrowheads="1"/>
          </p:cNvSpPr>
          <p:nvPr/>
        </p:nvSpPr>
        <p:spPr bwMode="auto">
          <a:xfrm>
            <a:off x="76200" y="76200"/>
            <a:ext cx="8991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panose="020B0604020202020204" pitchFamily="34" charset="0"/>
              </a:defRPr>
            </a:lvl1pPr>
            <a:lvl2pPr marL="742950" indent="-285750">
              <a:defRPr sz="1600" b="1">
                <a:solidFill>
                  <a:schemeClr val="tx1"/>
                </a:solidFill>
                <a:latin typeface="Arial" panose="020B0604020202020204" pitchFamily="34" charset="0"/>
              </a:defRPr>
            </a:lvl2pPr>
            <a:lvl3pPr marL="1143000" indent="-228600">
              <a:defRPr sz="1600" b="1">
                <a:solidFill>
                  <a:schemeClr val="tx1"/>
                </a:solidFill>
                <a:latin typeface="Arial" panose="020B0604020202020204" pitchFamily="34" charset="0"/>
              </a:defRPr>
            </a:lvl3pPr>
            <a:lvl4pPr marL="1600200" indent="-228600">
              <a:defRPr sz="1600" b="1">
                <a:solidFill>
                  <a:schemeClr val="tx1"/>
                </a:solidFill>
                <a:latin typeface="Arial" panose="020B0604020202020204" pitchFamily="34" charset="0"/>
              </a:defRPr>
            </a:lvl4pPr>
            <a:lvl5pPr marL="2057400" indent="-22860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An object-initiated discharge begins when the electric field intensity over some critical distance from the tip of object exceeds the breakdown value.</a:t>
            </a:r>
          </a:p>
        </p:txBody>
      </p:sp>
      <p:sp>
        <p:nvSpPr>
          <p:cNvPr id="36869" name="TextBox 126"/>
          <p:cNvSpPr txBox="1">
            <a:spLocks noChangeArrowheads="1"/>
          </p:cNvSpPr>
          <p:nvPr/>
        </p:nvSpPr>
        <p:spPr bwMode="auto">
          <a:xfrm>
            <a:off x="228600" y="5715000"/>
            <a:ext cx="42672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panose="020B0604020202020204" pitchFamily="34" charset="0"/>
              </a:defRPr>
            </a:lvl1pPr>
            <a:lvl2pPr marL="742950" indent="-285750">
              <a:defRPr sz="1600" b="1">
                <a:solidFill>
                  <a:schemeClr val="tx1"/>
                </a:solidFill>
                <a:latin typeface="Arial" panose="020B0604020202020204" pitchFamily="34" charset="0"/>
              </a:defRPr>
            </a:lvl2pPr>
            <a:lvl3pPr marL="1143000" indent="-228600">
              <a:defRPr sz="1600" b="1">
                <a:solidFill>
                  <a:schemeClr val="tx1"/>
                </a:solidFill>
                <a:latin typeface="Arial" panose="020B0604020202020204" pitchFamily="34" charset="0"/>
              </a:defRPr>
            </a:lvl3pPr>
            <a:lvl4pPr marL="1600200" indent="-228600">
              <a:defRPr sz="1600" b="1">
                <a:solidFill>
                  <a:schemeClr val="tx1"/>
                </a:solidFill>
                <a:latin typeface="Arial" panose="020B0604020202020204" pitchFamily="34" charset="0"/>
              </a:defRPr>
            </a:lvl4pPr>
            <a:lvl5pPr marL="2057400" indent="-22860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An in-cloud or nearby ground discharge creating a rapid electric field change (more common scenario; </a:t>
            </a:r>
            <a:r>
              <a:rPr kumimoji="0" lang="en-US" altLang="en-US" sz="1600" b="1" i="0" u="none" strike="noStrike" kern="1200" cap="none" spc="0" normalizeH="0" baseline="0" noProof="0">
                <a:ln>
                  <a:noFill/>
                </a:ln>
                <a:solidFill>
                  <a:srgbClr val="CC3300"/>
                </a:solidFill>
                <a:effectLst/>
                <a:uLnTx/>
                <a:uFillTx/>
                <a:latin typeface="Arial" panose="020B0604020202020204" pitchFamily="34" charset="0"/>
                <a:ea typeface="ＭＳ Ｐゴシック" panose="020B0600070205080204" pitchFamily="34" charset="-128"/>
                <a:cs typeface="+mn-cs"/>
              </a:rPr>
              <a:t>10 out of 14</a:t>
            </a:r>
            <a:r>
              <a:rPr kumimoji="0" lang="en-US"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upward flashes in </a:t>
            </a:r>
            <a:r>
              <a:rPr kumimoji="0" lang="en-US" altLang="en-US" sz="16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Wang et al. (2008)</a:t>
            </a:r>
            <a:r>
              <a:rPr kumimoji="0" lang="en-US"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p>
        </p:txBody>
      </p:sp>
      <p:sp>
        <p:nvSpPr>
          <p:cNvPr id="36870" name="TextBox 127"/>
          <p:cNvSpPr txBox="1">
            <a:spLocks noChangeArrowheads="1"/>
          </p:cNvSpPr>
          <p:nvPr/>
        </p:nvSpPr>
        <p:spPr bwMode="auto">
          <a:xfrm>
            <a:off x="4495800" y="5715000"/>
            <a:ext cx="44958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panose="020B0604020202020204" pitchFamily="34" charset="0"/>
              </a:defRPr>
            </a:lvl1pPr>
            <a:lvl2pPr marL="742950" indent="-285750">
              <a:defRPr sz="1600" b="1">
                <a:solidFill>
                  <a:schemeClr val="tx1"/>
                </a:solidFill>
                <a:latin typeface="Arial" panose="020B0604020202020204" pitchFamily="34" charset="0"/>
              </a:defRPr>
            </a:lvl2pPr>
            <a:lvl3pPr marL="1143000" indent="-228600">
              <a:defRPr sz="1600" b="1">
                <a:solidFill>
                  <a:schemeClr val="tx1"/>
                </a:solidFill>
                <a:latin typeface="Arial" panose="020B0604020202020204" pitchFamily="34" charset="0"/>
              </a:defRPr>
            </a:lvl3pPr>
            <a:lvl4pPr marL="1600200" indent="-228600">
              <a:defRPr sz="1600" b="1">
                <a:solidFill>
                  <a:schemeClr val="tx1"/>
                </a:solidFill>
                <a:latin typeface="Arial" panose="020B0604020202020204" pitchFamily="34" charset="0"/>
              </a:defRPr>
            </a:lvl4pPr>
            <a:lvl5pPr marL="2057400" indent="-22860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Slow charge build-up in the cloud produced by the cloud electrification processes (3 out of 4 such events in </a:t>
            </a:r>
            <a:r>
              <a:rPr kumimoji="0" lang="en-US" altLang="en-US" sz="16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Wang et al. (2008)</a:t>
            </a:r>
            <a:r>
              <a:rPr kumimoji="0" lang="en-US"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initiated from rotating windmill)</a:t>
            </a:r>
          </a:p>
        </p:txBody>
      </p:sp>
    </p:spTree>
    <p:extLst>
      <p:ext uri="{BB962C8B-B14F-4D97-AF65-F5344CB8AC3E}">
        <p14:creationId xmlns:p14="http://schemas.microsoft.com/office/powerpoint/2010/main" val="624469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6"/>
          <p:cNvSpPr>
            <a:spLocks noChangeArrowheads="1"/>
          </p:cNvSpPr>
          <p:nvPr/>
        </p:nvSpPr>
        <p:spPr bwMode="auto">
          <a:xfrm>
            <a:off x="7943850" y="1341438"/>
            <a:ext cx="1187450" cy="215900"/>
          </a:xfrm>
          <a:prstGeom prst="rect">
            <a:avLst/>
          </a:prstGeom>
          <a:solidFill>
            <a:schemeClr val="bg1"/>
          </a:solidFill>
          <a:ln w="9525">
            <a:solidFill>
              <a:schemeClr val="bg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pic>
        <p:nvPicPr>
          <p:cNvPr id="71683" name="Picture 23"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4" name="Line 2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71685" name="Line 2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pic>
        <p:nvPicPr>
          <p:cNvPr id="71686" name="Picture 2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7"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1688"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pic>
        <p:nvPicPr>
          <p:cNvPr id="71689" name="Picture 2" descr="NLD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1295400"/>
            <a:ext cx="6143625" cy="447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90" name="Text Box 3"/>
          <p:cNvSpPr txBox="1">
            <a:spLocks noChangeArrowheads="1"/>
          </p:cNvSpPr>
          <p:nvPr/>
        </p:nvSpPr>
        <p:spPr bwMode="auto">
          <a:xfrm>
            <a:off x="1266825" y="304800"/>
            <a:ext cx="6324600"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0" fontAlgn="base" latinLnBrk="0" hangingPunct="0">
              <a:lnSpc>
                <a:spcPct val="10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U.S. National Lightning Detection Network</a:t>
            </a: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l" defTabSz="457200" rtl="0" eaLnBrk="0" fontAlgn="base" latinLnBrk="0" hangingPunct="0">
              <a:lnSpc>
                <a:spcPct val="50000"/>
              </a:lnSpc>
              <a:spcBef>
                <a:spcPct val="50000"/>
              </a:spcBef>
              <a:spcAft>
                <a:spcPct val="0"/>
              </a:spcAft>
              <a:buClrTx/>
              <a:buSzTx/>
              <a:buFontTx/>
              <a:buNone/>
              <a:tabLst/>
              <a:defRPr/>
            </a:pPr>
            <a:r>
              <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47 IMPACT Sensors (red triangles); 59 LPATS/III Sensors (blue circles)</a:t>
            </a:r>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1691" name="Rectangle 8"/>
          <p:cNvSpPr>
            <a:spLocks noChangeArrowheads="1"/>
          </p:cNvSpPr>
          <p:nvPr/>
        </p:nvSpPr>
        <p:spPr bwMode="auto">
          <a:xfrm>
            <a:off x="838200" y="6629400"/>
            <a:ext cx="4572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C3DDF70F-8AAE-4133-940B-8381E7548361}"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5532337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4" descr="strip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Line 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73732" name="Line 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73733" name="Oval 7"/>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3734" name="Oval 8"/>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pic>
        <p:nvPicPr>
          <p:cNvPr id="73735" name="Picture 9"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6" name="Line 11"/>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pic>
        <p:nvPicPr>
          <p:cNvPr id="124940"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533400"/>
            <a:ext cx="396240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8" name="Text Box 15"/>
          <p:cNvSpPr txBox="1">
            <a:spLocks noChangeArrowheads="1"/>
          </p:cNvSpPr>
          <p:nvPr/>
        </p:nvSpPr>
        <p:spPr bwMode="auto">
          <a:xfrm>
            <a:off x="762000" y="3694113"/>
            <a:ext cx="79248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Data flow in the U.S. National Lightning Detection Network (NLDN). Actual system employs three satellite downlink locations represented by item 3.</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The NLDN has been providing real-time, continental-scale lightning data since 1989. The most recent network-wide NLDN upgrade was conducted in 2002-2004.</a:t>
            </a:r>
          </a:p>
        </p:txBody>
      </p:sp>
      <p:sp>
        <p:nvSpPr>
          <p:cNvPr id="73739" name="Text Box 16"/>
          <p:cNvSpPr txBox="1">
            <a:spLocks noChangeArrowheads="1"/>
          </p:cNvSpPr>
          <p:nvPr/>
        </p:nvSpPr>
        <p:spPr bwMode="auto">
          <a:xfrm>
            <a:off x="971550" y="36513"/>
            <a:ext cx="53419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U.S. National Lightning Detection Network (NLDN)</a:t>
            </a:r>
          </a:p>
        </p:txBody>
      </p:sp>
      <p:sp>
        <p:nvSpPr>
          <p:cNvPr id="73740" name="Rectangle 8"/>
          <p:cNvSpPr>
            <a:spLocks noChangeArrowheads="1"/>
          </p:cNvSpPr>
          <p:nvPr/>
        </p:nvSpPr>
        <p:spPr bwMode="auto">
          <a:xfrm>
            <a:off x="838200" y="6629400"/>
            <a:ext cx="4572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042C5D55-4223-473E-A597-58D972F29D31}"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40678056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124940"/>
                                        </p:tgtEl>
                                        <p:attrNameLst>
                                          <p:attrName>style.visibility</p:attrName>
                                        </p:attrNameLst>
                                      </p:cBhvr>
                                      <p:to>
                                        <p:strVal val="visible"/>
                                      </p:to>
                                    </p:set>
                                    <p:animEffect transition="in" filter="checkerboard(across)">
                                      <p:cBhvr>
                                        <p:cTn id="7" dur="500"/>
                                        <p:tgtEl>
                                          <p:spTgt spid="124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ChangeArrowheads="1"/>
          </p:cNvSpPr>
          <p:nvPr/>
        </p:nvSpPr>
        <p:spPr bwMode="auto">
          <a:xfrm>
            <a:off x="7943850" y="1341438"/>
            <a:ext cx="1187450" cy="215900"/>
          </a:xfrm>
          <a:prstGeom prst="rect">
            <a:avLst/>
          </a:prstGeom>
          <a:solidFill>
            <a:schemeClr val="bg1"/>
          </a:solidFill>
          <a:ln w="9525">
            <a:solidFill>
              <a:schemeClr val="bg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latin typeface="Arial" panose="020B0604020202020204" pitchFamily="34" charset="0"/>
            </a:endParaRPr>
          </a:p>
        </p:txBody>
      </p:sp>
      <p:pic>
        <p:nvPicPr>
          <p:cNvPr id="24579" name="Picture 23"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Line 2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81" name="Line 2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4582" name="Picture 2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3"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latin typeface="Arial" panose="020B0604020202020204" pitchFamily="34" charset="0"/>
            </a:endParaRPr>
          </a:p>
        </p:txBody>
      </p:sp>
      <p:sp>
        <p:nvSpPr>
          <p:cNvPr id="24584"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latin typeface="Arial" panose="020B0604020202020204" pitchFamily="34" charset="0"/>
            </a:endParaRPr>
          </a:p>
        </p:txBody>
      </p:sp>
      <p:sp>
        <p:nvSpPr>
          <p:cNvPr id="24585" name="Rectangle 8"/>
          <p:cNvSpPr>
            <a:spLocks noChangeArrowheads="1"/>
          </p:cNvSpPr>
          <p:nvPr/>
        </p:nvSpPr>
        <p:spPr bwMode="auto">
          <a:xfrm>
            <a:off x="838200" y="6629400"/>
            <a:ext cx="4572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fld id="{733C6497-CD8A-4D9F-ACE0-30A2CB5226C3}" type="slidenum">
              <a:rPr lang="en-US" altLang="en-US" sz="1200">
                <a:solidFill>
                  <a:srgbClr val="FF6600"/>
                </a:solidFill>
                <a:latin typeface="Times New Roman" panose="02020603050405020304" pitchFamily="18" charset="0"/>
              </a:rPr>
              <a:pPr algn="ctr" eaLnBrk="1" hangingPunct="1">
                <a:spcBef>
                  <a:spcPct val="0"/>
                </a:spcBef>
                <a:buFontTx/>
                <a:buNone/>
              </a:pPr>
              <a:t>7</a:t>
            </a:fld>
            <a:endParaRPr lang="en-US" altLang="en-US" sz="1200">
              <a:solidFill>
                <a:srgbClr val="FF6600"/>
              </a:solidFill>
              <a:latin typeface="Times New Roman" panose="02020603050405020304" pitchFamily="18" charset="0"/>
            </a:endParaRPr>
          </a:p>
        </p:txBody>
      </p:sp>
      <p:sp>
        <p:nvSpPr>
          <p:cNvPr id="24586" name="Line 4"/>
          <p:cNvSpPr>
            <a:spLocks noChangeShapeType="1"/>
          </p:cNvSpPr>
          <p:nvPr/>
        </p:nvSpPr>
        <p:spPr bwMode="auto">
          <a:xfrm>
            <a:off x="1066800" y="4572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4587" name="Picture 14" descr="Scan.pd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992313" y="628650"/>
            <a:ext cx="5943600" cy="528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8" name="Text Box 10"/>
          <p:cNvSpPr txBox="1">
            <a:spLocks noChangeArrowheads="1"/>
          </p:cNvSpPr>
          <p:nvPr/>
        </p:nvSpPr>
        <p:spPr bwMode="auto">
          <a:xfrm>
            <a:off x="590550" y="19050"/>
            <a:ext cx="8534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3333FF"/>
                </a:solidFill>
                <a:latin typeface="Arial" panose="020B0604020202020204" pitchFamily="34" charset="0"/>
              </a:rPr>
              <a:t>       </a:t>
            </a:r>
            <a:r>
              <a:rPr lang="en-US" altLang="en-US" sz="2000" b="1">
                <a:solidFill>
                  <a:srgbClr val="0000FF"/>
                </a:solidFill>
                <a:latin typeface="Arial" panose="020B0604020202020204" pitchFamily="34" charset="0"/>
                <a:cs typeface="Times New Roman" panose="02020603050405020304" pitchFamily="18" charset="0"/>
              </a:rPr>
              <a:t>Ground Lightning Flash Density (N</a:t>
            </a:r>
            <a:r>
              <a:rPr lang="en-US" altLang="en-US" sz="2000" b="1" baseline="-25000">
                <a:solidFill>
                  <a:srgbClr val="0000FF"/>
                </a:solidFill>
                <a:latin typeface="Arial" panose="020B0604020202020204" pitchFamily="34" charset="0"/>
                <a:cs typeface="Times New Roman" panose="02020603050405020304" pitchFamily="18" charset="0"/>
              </a:rPr>
              <a:t>g</a:t>
            </a:r>
            <a:r>
              <a:rPr lang="en-US" altLang="en-US" sz="2000" b="1">
                <a:solidFill>
                  <a:srgbClr val="0000FF"/>
                </a:solidFill>
                <a:latin typeface="Arial" panose="020B0604020202020204" pitchFamily="34" charset="0"/>
                <a:cs typeface="Times New Roman" panose="02020603050405020304" pitchFamily="18" charset="0"/>
              </a:rPr>
              <a:t>) </a:t>
            </a:r>
            <a:r>
              <a:rPr lang="en-US" altLang="en-US" sz="2000" b="1">
                <a:solidFill>
                  <a:srgbClr val="3333FF"/>
                </a:solidFill>
                <a:latin typeface="Arial" panose="020B0604020202020204" pitchFamily="34" charset="0"/>
                <a:cs typeface="Times New Roman" panose="02020603050405020304" pitchFamily="18" charset="0"/>
              </a:rPr>
              <a:t>– South Africa</a:t>
            </a:r>
          </a:p>
        </p:txBody>
      </p:sp>
      <p:sp>
        <p:nvSpPr>
          <p:cNvPr id="36877" name="TextBox 12"/>
          <p:cNvSpPr txBox="1">
            <a:spLocks noChangeArrowheads="1"/>
          </p:cNvSpPr>
          <p:nvPr/>
        </p:nvSpPr>
        <p:spPr bwMode="auto">
          <a:xfrm>
            <a:off x="1189038" y="5959475"/>
            <a:ext cx="7473950" cy="400050"/>
          </a:xfrm>
          <a:prstGeom prst="rect">
            <a:avLst/>
          </a:prstGeom>
          <a:solidFill>
            <a:schemeClr val="bg1">
              <a:lumMod val="75000"/>
            </a:schemeClr>
          </a:solidFill>
          <a:ln>
            <a:noFill/>
          </a:ln>
        </p:spPr>
        <p:txBody>
          <a:bodyPr wrap="non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r>
              <a:rPr lang="en-US" altLang="en-US" sz="2000" b="1" dirty="0">
                <a:solidFill>
                  <a:srgbClr val="C00000"/>
                </a:solidFill>
              </a:rPr>
              <a:t>CIGRE 10 kHz lightning flash counters, 1975-1986 (11 years)</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ctrTitle"/>
          </p:nvPr>
        </p:nvSpPr>
        <p:spPr>
          <a:xfrm>
            <a:off x="100013" y="5334000"/>
            <a:ext cx="8843962" cy="1470025"/>
          </a:xfrm>
        </p:spPr>
        <p:txBody>
          <a:bodyPr/>
          <a:lstStyle/>
          <a:p>
            <a:pPr algn="l" eaLnBrk="1" hangingPunct="1"/>
            <a:r>
              <a:rPr lang="en-US" altLang="en-US" sz="2000">
                <a:latin typeface="Arial" panose="020B0604020202020204" pitchFamily="34" charset="0"/>
                <a:cs typeface="Arial" panose="020B0604020202020204" pitchFamily="34" charset="0"/>
              </a:rPr>
              <a:t>A map of </a:t>
            </a:r>
            <a:r>
              <a:rPr lang="en-US" altLang="en-US" sz="2000" b="1">
                <a:solidFill>
                  <a:srgbClr val="0000FF"/>
                </a:solidFill>
                <a:latin typeface="Arial" panose="020B0604020202020204" pitchFamily="34" charset="0"/>
                <a:cs typeface="Arial" panose="020B0604020202020204" pitchFamily="34" charset="0"/>
              </a:rPr>
              <a:t>mean annual number of thunderstorm days (</a:t>
            </a:r>
            <a:r>
              <a:rPr lang="en-US" altLang="en-US" sz="2000" b="1">
                <a:solidFill>
                  <a:srgbClr val="0000FF"/>
                </a:solidFill>
              </a:rPr>
              <a:t>T</a:t>
            </a:r>
            <a:r>
              <a:rPr lang="en-US" altLang="en-US" sz="2000" b="1" baseline="-25000">
                <a:solidFill>
                  <a:srgbClr val="0000FF"/>
                </a:solidFill>
              </a:rPr>
              <a:t>D</a:t>
            </a:r>
            <a:r>
              <a:rPr lang="en-US" altLang="en-US" sz="2000" b="1">
                <a:solidFill>
                  <a:srgbClr val="0000FF"/>
                </a:solidFill>
                <a:latin typeface="Arial" panose="020B0604020202020204" pitchFamily="34" charset="0"/>
                <a:cs typeface="Arial" panose="020B0604020202020204" pitchFamily="34" charset="0"/>
              </a:rPr>
              <a:t>) </a:t>
            </a:r>
            <a:r>
              <a:rPr lang="en-US" altLang="en-US" sz="2000">
                <a:latin typeface="Arial" panose="020B0604020202020204" pitchFamily="34" charset="0"/>
                <a:cs typeface="Arial" panose="020B0604020202020204" pitchFamily="34" charset="0"/>
              </a:rPr>
              <a:t>for the United States based on data from 450 air weather stations shown as dots.  Most stations had 30-year records and all at least 10-year records.  Adapted from MacGorman et al. (1984). </a:t>
            </a:r>
          </a:p>
        </p:txBody>
      </p:sp>
      <p:pic>
        <p:nvPicPr>
          <p:cNvPr id="28675"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3238" y="0"/>
            <a:ext cx="8037512" cy="54864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p:cNvSpPr>
            <a:spLocks noChangeArrowheads="1"/>
          </p:cNvSpPr>
          <p:nvPr/>
        </p:nvSpPr>
        <p:spPr bwMode="auto">
          <a:xfrm>
            <a:off x="7943850" y="1341438"/>
            <a:ext cx="1187450" cy="215900"/>
          </a:xfrm>
          <a:prstGeom prst="rect">
            <a:avLst/>
          </a:prstGeom>
          <a:solidFill>
            <a:schemeClr val="bg1"/>
          </a:solidFill>
          <a:ln w="9525">
            <a:solidFill>
              <a:schemeClr val="bg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pic>
        <p:nvPicPr>
          <p:cNvPr id="26627" name="Picture 23" descr="str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Line 2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26629" name="Line 2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pic>
        <p:nvPicPr>
          <p:cNvPr id="26630" name="Picture 2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1"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26632"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26633" name="Rectangle 8"/>
          <p:cNvSpPr>
            <a:spLocks noChangeArrowheads="1"/>
          </p:cNvSpPr>
          <p:nvPr/>
        </p:nvSpPr>
        <p:spPr bwMode="auto">
          <a:xfrm>
            <a:off x="838200" y="6629400"/>
            <a:ext cx="4572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D6AF2208-2E19-4E89-AE76-EC5AE45A70AA}"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ＭＳ Ｐゴシック" panose="020B0600070205080204" pitchFamily="34" charset="-128"/>
              <a:cs typeface="+mn-cs"/>
            </a:endParaRPr>
          </a:p>
        </p:txBody>
      </p:sp>
      <p:pic>
        <p:nvPicPr>
          <p:cNvPr id="26634" name="Picture 17" descr="Untitled.png"/>
          <p:cNvPicPr>
            <a:picLocks noChangeAspect="1"/>
          </p:cNvPicPr>
          <p:nvPr/>
        </p:nvPicPr>
        <p:blipFill>
          <a:blip r:embed="rId5">
            <a:extLst>
              <a:ext uri="{28A0092B-C50C-407E-A947-70E740481C1C}">
                <a14:useLocalDpi xmlns:a14="http://schemas.microsoft.com/office/drawing/2010/main" val="0"/>
              </a:ext>
            </a:extLst>
          </a:blip>
          <a:srcRect t="14445" r="8121"/>
          <a:stretch>
            <a:fillRect/>
          </a:stretch>
        </p:blipFill>
        <p:spPr bwMode="auto">
          <a:xfrm>
            <a:off x="609600" y="381000"/>
            <a:ext cx="8153400" cy="58674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6635" name="TextBox 1"/>
          <p:cNvSpPr txBox="1">
            <a:spLocks noChangeArrowheads="1"/>
          </p:cNvSpPr>
          <p:nvPr/>
        </p:nvSpPr>
        <p:spPr bwMode="auto">
          <a:xfrm>
            <a:off x="5943600" y="533400"/>
            <a:ext cx="2362200" cy="5238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srgbClr val="C00000"/>
                </a:solidFill>
                <a:effectLst/>
                <a:uLnTx/>
                <a:uFillTx/>
                <a:latin typeface="Calibri" panose="020F0502020204030204" pitchFamily="34" charset="0"/>
                <a:ea typeface="ＭＳ Ｐゴシック" panose="020B0600070205080204" pitchFamily="34" charset="-128"/>
                <a:cs typeface="+mn-cs"/>
              </a:rPr>
              <a:t>N</a:t>
            </a:r>
            <a:r>
              <a:rPr kumimoji="0" lang="en-US" altLang="en-US" sz="2800" b="1" i="0" u="none" strike="noStrike" kern="1200" cap="none" spc="0" normalizeH="0" baseline="-25000" noProof="0">
                <a:ln>
                  <a:noFill/>
                </a:ln>
                <a:solidFill>
                  <a:srgbClr val="C00000"/>
                </a:solidFill>
                <a:effectLst/>
                <a:uLnTx/>
                <a:uFillTx/>
                <a:latin typeface="Calibri" panose="020F0502020204030204" pitchFamily="34" charset="0"/>
                <a:ea typeface="ＭＳ Ｐゴシック" panose="020B0600070205080204" pitchFamily="34" charset="-128"/>
                <a:cs typeface="+mn-cs"/>
              </a:rPr>
              <a:t>g</a:t>
            </a:r>
            <a:r>
              <a:rPr kumimoji="0" lang="en-US" altLang="en-US" sz="2800" b="1" i="0" u="none" strike="noStrike" kern="1200" cap="none" spc="0" normalizeH="0" baseline="0" noProof="0">
                <a:ln>
                  <a:noFill/>
                </a:ln>
                <a:solidFill>
                  <a:srgbClr val="C00000"/>
                </a:solidFill>
                <a:effectLst/>
                <a:uLnTx/>
                <a:uFillTx/>
                <a:latin typeface="Calibri" panose="020F0502020204030204" pitchFamily="34" charset="0"/>
                <a:ea typeface="ＭＳ Ｐゴシック" panose="020B0600070205080204" pitchFamily="34" charset="-128"/>
                <a:cs typeface="+mn-cs"/>
              </a:rPr>
              <a:t> = 0.04 T</a:t>
            </a:r>
            <a:r>
              <a:rPr kumimoji="0" lang="en-US" altLang="en-US" sz="2800" b="1" i="0" u="none" strike="noStrike" kern="1200" cap="none" spc="0" normalizeH="0" baseline="-25000" noProof="0">
                <a:ln>
                  <a:noFill/>
                </a:ln>
                <a:solidFill>
                  <a:srgbClr val="C00000"/>
                </a:solidFill>
                <a:effectLst/>
                <a:uLnTx/>
                <a:uFillTx/>
                <a:latin typeface="Calibri" panose="020F0502020204030204" pitchFamily="34" charset="0"/>
                <a:ea typeface="ＭＳ Ｐゴシック" panose="020B0600070205080204" pitchFamily="34" charset="-128"/>
                <a:cs typeface="+mn-cs"/>
              </a:rPr>
              <a:t>D</a:t>
            </a:r>
            <a:r>
              <a:rPr kumimoji="0" lang="en-US" altLang="en-US" sz="2800" b="1" i="0" u="none" strike="noStrike" kern="1200" cap="none" spc="0" normalizeH="0" baseline="30000" noProof="0">
                <a:ln>
                  <a:noFill/>
                </a:ln>
                <a:solidFill>
                  <a:srgbClr val="C00000"/>
                </a:solidFill>
                <a:effectLst/>
                <a:uLnTx/>
                <a:uFillTx/>
                <a:latin typeface="Calibri" panose="020F0502020204030204" pitchFamily="34" charset="0"/>
                <a:ea typeface="ＭＳ Ｐゴシック" panose="020B0600070205080204" pitchFamily="34" charset="-128"/>
                <a:cs typeface="+mn-cs"/>
              </a:rPr>
              <a:t>1.25</a:t>
            </a:r>
            <a:endParaRPr kumimoji="0" lang="en-US" altLang="en-US" sz="2800" b="0" i="0" u="none" strike="noStrike" kern="1200" cap="none" spc="0" normalizeH="0" baseline="0" noProof="0">
              <a:ln>
                <a:noFill/>
              </a:ln>
              <a:solidFill>
                <a:srgbClr val="C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513746451"/>
      </p:ext>
    </p:extLst>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5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bg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UFL">
  <a:themeElements>
    <a:clrScheme name="UF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UF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Arial" charset="0"/>
          </a:defRPr>
        </a:defPPr>
      </a:lstStyle>
    </a:lnDef>
  </a:objectDefaults>
  <a:extraClrSchemeLst>
    <a:extraClrScheme>
      <a:clrScheme name="UF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F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UF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UF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UF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UF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UF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UF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UF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UF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UF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UF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342900" marR="0" indent="-342900" algn="l" defTabSz="914400" rtl="0" eaLnBrk="1" fontAlgn="base" latinLnBrk="0" hangingPunct="1">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342900" marR="0" indent="-342900" algn="l" defTabSz="914400" rtl="0" eaLnBrk="1" fontAlgn="base" latinLnBrk="0" hangingPunct="1">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1694</TotalTime>
  <Words>2977</Words>
  <Application>Microsoft Office PowerPoint</Application>
  <PresentationFormat>On-screen Show (4:3)</PresentationFormat>
  <Paragraphs>584</Paragraphs>
  <Slides>44</Slides>
  <Notes>30</Notes>
  <HiddenSlides>0</HiddenSlides>
  <MMClips>2</MMClips>
  <ScaleCrop>false</ScaleCrop>
  <HeadingPairs>
    <vt:vector size="4" baseType="variant">
      <vt:variant>
        <vt:lpstr>Theme</vt:lpstr>
      </vt:variant>
      <vt:variant>
        <vt:i4>14</vt:i4>
      </vt:variant>
      <vt:variant>
        <vt:lpstr>Slide Titles</vt:lpstr>
      </vt:variant>
      <vt:variant>
        <vt:i4>44</vt:i4>
      </vt:variant>
    </vt:vector>
  </HeadingPairs>
  <TitlesOfParts>
    <vt:vector size="58" baseType="lpstr">
      <vt:lpstr>Office Theme</vt:lpstr>
      <vt:lpstr>1_Office Theme</vt:lpstr>
      <vt:lpstr>14_Office Theme</vt:lpstr>
      <vt:lpstr>3_Office Theme</vt:lpstr>
      <vt:lpstr>UFL</vt:lpstr>
      <vt:lpstr>2_Default Design</vt:lpstr>
      <vt:lpstr>3_Default Design</vt:lpstr>
      <vt:lpstr>17_Office Theme</vt:lpstr>
      <vt:lpstr>8_Office Theme</vt:lpstr>
      <vt:lpstr>2_Office Theme</vt:lpstr>
      <vt:lpstr>7_Office Theme</vt:lpstr>
      <vt:lpstr>5_Office Theme</vt:lpstr>
      <vt:lpstr>1_Default Design</vt:lpstr>
      <vt:lpstr>9_Office Theme</vt:lpstr>
      <vt:lpstr>PowerPoint Presentation</vt:lpstr>
      <vt:lpstr>PowerPoint Presentation</vt:lpstr>
      <vt:lpstr>PowerPoint Presentation</vt:lpstr>
      <vt:lpstr>Ground Lightning Flash Density (Ng) – 15 years (1997-2011) of observations</vt:lpstr>
      <vt:lpstr>PowerPoint Presentation</vt:lpstr>
      <vt:lpstr>PowerPoint Presentation</vt:lpstr>
      <vt:lpstr>PowerPoint Presentation</vt:lpstr>
      <vt:lpstr>A map of mean annual number of thunderstorm days (TD) for the United States based on data from 450 air weather stations shown as dots.  Most stations had 30-year records and all at least 10-year records.  Adapted from MacGorman et al. (1984).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 transmission lines, each having three phase conductors (labeled PC), suspended on metallic towers using insulators, and two overhead ground wires (labeled OGW) , installed above phase conductors for lightning protection. Courtesy of Mannvit Engineering. </vt:lpstr>
      <vt:lpstr>(a) Schematic representation of power transmission line having three phase conductors (labeled PC) and two overhead ground wires (labeled OGW), the latter being separated by distance b. Also shown is the attractive distance Ra and the width W of equivalent attractive area A of the line. (b) Illustration of the OGW mid-span sag d, which is used for estimating the effective height h of the line. Artwork by Potao Sun.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world map of mean annual number of thunderstorms days.  Adapted from WMO Publication 21 (1956). </vt:lpstr>
      <vt:lpstr>Recommended Empirical Formulas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UF</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 T</dc:creator>
  <cp:lastModifiedBy>VAR</cp:lastModifiedBy>
  <cp:revision>177</cp:revision>
  <cp:lastPrinted>2009-06-23T20:57:09Z</cp:lastPrinted>
  <dcterms:created xsi:type="dcterms:W3CDTF">2009-06-23T19:44:27Z</dcterms:created>
  <dcterms:modified xsi:type="dcterms:W3CDTF">2021-02-04T00:28:46Z</dcterms:modified>
</cp:coreProperties>
</file>