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49" r:id="rId2"/>
    <p:sldMasterId id="2147483779" r:id="rId3"/>
    <p:sldMasterId id="2147485041" r:id="rId4"/>
    <p:sldMasterId id="2147485056" r:id="rId5"/>
    <p:sldMasterId id="2147485071" r:id="rId6"/>
    <p:sldMasterId id="2147485086" r:id="rId7"/>
    <p:sldMasterId id="2147485099" r:id="rId8"/>
    <p:sldMasterId id="2147485111" r:id="rId9"/>
    <p:sldMasterId id="2147485125" r:id="rId10"/>
    <p:sldMasterId id="2147485139" r:id="rId11"/>
    <p:sldMasterId id="2147485169" r:id="rId12"/>
    <p:sldMasterId id="2147485184" r:id="rId13"/>
    <p:sldMasterId id="2147485199" r:id="rId14"/>
  </p:sldMasterIdLst>
  <p:notesMasterIdLst>
    <p:notesMasterId r:id="rId50"/>
  </p:notesMasterIdLst>
  <p:sldIdLst>
    <p:sldId id="279" r:id="rId15"/>
    <p:sldId id="403" r:id="rId16"/>
    <p:sldId id="416" r:id="rId17"/>
    <p:sldId id="415" r:id="rId18"/>
    <p:sldId id="419" r:id="rId19"/>
    <p:sldId id="418" r:id="rId20"/>
    <p:sldId id="417" r:id="rId21"/>
    <p:sldId id="316" r:id="rId22"/>
    <p:sldId id="326" r:id="rId23"/>
    <p:sldId id="317" r:id="rId24"/>
    <p:sldId id="303" r:id="rId25"/>
    <p:sldId id="280" r:id="rId26"/>
    <p:sldId id="410" r:id="rId27"/>
    <p:sldId id="281" r:id="rId28"/>
    <p:sldId id="283" r:id="rId29"/>
    <p:sldId id="407" r:id="rId30"/>
    <p:sldId id="408" r:id="rId31"/>
    <p:sldId id="318" r:id="rId32"/>
    <p:sldId id="304" r:id="rId33"/>
    <p:sldId id="420" r:id="rId34"/>
    <p:sldId id="277" r:id="rId35"/>
    <p:sldId id="278" r:id="rId36"/>
    <p:sldId id="290" r:id="rId37"/>
    <p:sldId id="294" r:id="rId38"/>
    <p:sldId id="309" r:id="rId39"/>
    <p:sldId id="310" r:id="rId40"/>
    <p:sldId id="311" r:id="rId41"/>
    <p:sldId id="312" r:id="rId42"/>
    <p:sldId id="260" r:id="rId43"/>
    <p:sldId id="261" r:id="rId44"/>
    <p:sldId id="297" r:id="rId45"/>
    <p:sldId id="298" r:id="rId46"/>
    <p:sldId id="299" r:id="rId47"/>
    <p:sldId id="315" r:id="rId48"/>
    <p:sldId id="421" r:id="rId49"/>
  </p:sldIdLst>
  <p:sldSz cx="9144000" cy="6858000" type="screen4x3"/>
  <p:notesSz cx="6954838" cy="92392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19-04-05T17:14:35.4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15875 4939 0,'-18'0'234,"1"0"-109,-1 0-16,0 0-93,1 0 15,-1 0 47,1 0-31,-1 0-47,0 0 47,1 0 0,-19 0-31,19 0 15,-1 0-16,0 0 1,1 0 0,-1 0 31,1 0-1,-1 0-30,0 0-16,1 0 16,-1 0-1,0 0 17,1 0-17,-1 0 32,0 0-16,1 0-15,-1 0 0,18 18-1,-18-18 1,1 0-1,-1 0 1,1 17 0,-1 1-1,0-18 1,1 17 0,-1-17-16,0 0 15,1 0 1,-1 18-1,0-18 1,1 18 0,17-1-16,-18-17 15,1 18 32,-1-18-16,0 18-15,18-1 0,-17 1-1,-1 0 1,0-1 0,1-17-1,-1 18 1,18-1-1,-18 19 1,-17-19 0,35 1-1,-18 0 1,18-1 15,0 1-15,0 0 62,0-1-62,0 1 15,0 0-16,0-1-15,0 1 16,0-1 0,18 19-1,-18-19 1,18 19 15,-18-19-15,0 1-1,17-18 1,-17 18 0,0-1 31,0 1-16,18-18-16,-18 17 1,0 1 15,0 0-31,18-18 16,-18 17 15,17 1 0,1-18 79,-18 18-110,0-1 31,18-17-31,-18 18 16,17 0-1,-17-1 1,36 1 15,-36-1-15,17-17-1,1 0 1,-1 18 0,1-18-1,-18 18 1,18-18 0,-1 17-1,1-17 1,0 18-1,-1-18 1,-17 18 0,18-18-1,0 35-15,-1-35 16,1 18 0,-1-18-1,1 17 1,0-17 31,-1 18 15,1-18-31,-18 17-31,18-17 16,-1 18 0,1-18-1,0 18 1,-1-18 15,1 35-15,0-35-1,-1 18 1,1-18 0,-1 17-1,1-17 1,17 18 0,1 0-1,-1-1 1,-17-17-1,17 36 1,-18-19 0,19 1-1,-19-1 1,1-17 15,0 18-15,-1 0-1,1-18 1,0 17 0,-1-17-1,-17 18 1,18-18 0,-1 18-1,19-1 1,-1-17-16,-35 18 15,18 0-15,-1-18 16,36 35 0,-18-35-1,1 17 1,-19-17 15,19 18-15,-19 0-1,1-18 1,0 17 0,-1-17-1,-17 18 48,18-18-32,0 18-15,-1-1-1,1 1 1,-1-18-16,1 18 31,35 17-15,-35-35-1,-1 18 17,-17-1 77,18 1-31,-18-1-62,18-17 15,-1 18-31,1 0 16,-18-1-1,17 1 1,-17 0 0,18-18-1,0 0 1,-18 35-1,17-35 1,-17 18 15,18-1 1,-18 1-17,0-1 16,18-17 1,-18 18-17,0 0 1,0-1 46,0 1-62,0 0 32,0-1-1,17 1-15,-17 0-1,0-1 1,0 1-1,18-18 1,-18 17 0,0 1-1,0 0 32,0-1-31,0 1-1,0 0 1,0-1 0,0 1-1,0 35 1,18-36 15,-18 19-15,0-19-1,0 1 1,0 0 0,0-1-1,17 1 17,-17 0-17,0-1 16,0 1-15,0 17 0,0-17-1,0 17 1,0-17 15,0 17-15,0-17-16,0-1 15,0 1-15,0 0 16,0-1 0,0 1-1,0-1 1,18 1 0,-18 0-1,0-1 16,0 1-15,0 0 0,0-1-1,0 1-15,0 0 16,0-1 15,0 36-15,0-18-1,18 1 1,-18-19 0,0 1-1,0 0 1,0-1 0,0 1-1,0 0 1,0-1-1,0 1 1,17-18 0,-17 35-1,0-17 1,0 17 15,0 0-15,18-35-16,-18 18 15,0 0-15,0-1 16,0 1 0,0-1-1,0 1 1,0 0 0,0 17-1,0-17 1,0-1-1,0 1-15,0 0 16,0-1 0,0 1-16,0-1 15,0 1 1,0 0 15,0-1-15,0 1-1,0 0 1,-18 17 0,18 0-1,-17 1 1,17-1 0,0 0-1,-18 0 1,18-17-1,-18 17 1,18-17 0,0 0-1,0 34 1,0-16 15,-17-19-15,17 1-1,0 17 1,0-17 0,0 0-1,17 17 1,-17-17 0,0 17-1,18 0 1,-18-17-16,0-1 15,0 1 1,18-18-16,-18 18 16,17-1-1,1 19 1,-1-19 15,1 1-15,0 17-1,-1-17 1,36-1 0,-53 1 31,36 0-32,-19-18 1,1 17-16,17-17 15,-17 18 1,17 0 0,-17-1-1,17 1 1,-17-18 15,-1 17-15,1-17-1,-1 0 1,1 18 0,0-18-1,17 0 1,-17 0 0,17 18-1,0-18 1,-17 0-1,-1 0-15,1 0 32,17 17-17,-17-17 1,0 0 0,-1 0-1,36 0 1,-17 0-1,-19 0 1,1 0 0,-1 0-16,1 0 15,0 0-15,-1 0 32,1-17-17,0 17 1,-18-18-1,35 18 1,-17-18 0,-1 1-1,1 17 1,-18-18 15,35 18-15,-35-17-1,18 17 1,-18-18 0,17 0-1,19 1 1,-19 17 0,-17-18-16,18 0 15,-18 1 1,0-1 15,35 0-15,-35 1-1,18-1 1,-18 1 15,18-1-15,-18 0-1,17 1 1,1-19 0,-1 19-1,-17-1 1,0 0 0,36-17-1,-1 18 1,-17-19-1,-1 19 1,-17-19 0,0 19-1,0-1 17,0 0-1,18 1-16,0-19 1,-1 1 0,-17 18-1,18-19 1,-1 1 0,-17 17-1,0 1 1,0-19-1,18 19 1,-18-18 0,0 17-1,18 0 1,-18-17 15,0 17-15,0 1-1,0-1 1,17-35 0,1 35-1,-18-17 1,18 18 0,-18-19-1,0 19 1,17-19-1,1 19 1,-18-19 0,0 1-1,18 0 1,-18 17 15,17 1-31,1 17 16,-18-18-16,0 0 0,17 1 15,-17-19 1,18 1 0,0 0-1,17-18 1,-35 18 0,35-18-1,1 18 1,-19-18-1,-17 35 1,18 0 15,-18 1-31,17-1 16,1 18 15,-18-18-15,18 1 31,-1-1-47,19-17 15,-1-18 1,-17 35 0,-1-17-1,19-18 1,-19 18-1,1 17 1,-1 1 0,-17-1-1,18 0 1,0 1 15,-1-1-15,-17 0 15,18 18-15,-18-17-1,18-1 1,-1 0 0,1 1-1,-18-1 1,0 0-1,18 1 1,-1-1 0,18-17-1,1 0 1,-36-1 15,17 19-15,1-1-1,0 0 1,-1 18 0,-17-17-1,18 17 1,-18-18 0,18 1-1,17-1 1,-17 0-1,-1 1 1,-17-1 0,18 0-1,-1 1 1,-17-1 15,18 0-15,0 1-1,-1-1 1,1 1 0,17-36-1,1 0 1,-1 17 0,-18 19-16,19-18 15,-1 17-15,-17 0 16,-1-17-1,1 17 1,-18 1 0,18-1-1,-1 18-15,1-18 32,-18 1-1,17 17-31,-17-18 15,18 18 1,0-18 0,-18 1 15,17 17-31,1-35 16,17-1-1,-17 19 1,0-1-1,-1 0 1,1 1 0,-18-1 15,17 18 0,-17-18-15,36 1-1,-19-1 1,-17 1 0,0-1-1,18 0 1,0 1 0,-1-1-16,19-17 15,-19 17 1,1 0-16,-18 1 15,18-19 1,17 19 0,-18-1-1,-17 1 1,18-19 15,-18 19 16,0-1-16,18 18-31,-18-18 16,17 18 0,-17-17-1,0-1 1,18 18-1,-18-18 32,18 1-47,-18-1 16,17 18 15,-17-17-15,18 17-16,-18-18 15,0 0-15,18 18 16,-1-35 0,1 0-1,-1-1 1,1 1 0,-18 0-16,18 17 15,-18 1 1,17-1-16,1 0 15,-18 1 1,0-19 0,18 36 15,-18-17-15,0-1 15,0 1 0,0-1 16,0 0-31,0 1 15,0-1-31,17 18 15,-17-53 1,18 18 0,-18 17-16,0-17 15,0 0 1,0 17 0,0 0-1,0 1 1,-18 17-1,18-18 1,0 0 31,-17 18-31,17-17 15,0-1-16,-18 0 32,0 18 47,18-17-31,-17 17-32,-1 0-16,18-18 17,-18 18-17,1-17 48,-1 17-48,18-18 1,-17 18 93,17-18-30,-18 18-64,0 0 63,1 0-62,17-17-16,-18 17 16,0 0 15,18-18-31,-17 18 15,17-18 1,-36 18 0,19 0 15,-1 0-15,1-17-1,-1 17 1,0 0-1,1 0 1,-1 0 0,0 0-1,1 0 17,-1 0-1,0 0 0,1 0-15,-1 0-1,0 0 17,1 0-1,-1 0-16,1 0 17,-1 0-1,0 0-15,-17 0-1,17 0 1,-17 0-1,17 0 1,1 0 0,-1 0-1,-17 0 1,0 0 15,17 0-15,-17 0-1,17 0 1,-17 0 0,17 0-1,-17 17 1,0-17 0,17 0-1,-17 0 1,17 0-1,-17 0-15,0 0 16,-1 18 0,19-18-16,-19 18 15,-17-18 1,0 0 15,36 0-15,-18 17-1,-18-17 1,-18 18 0,36-18-1,17 0 1,-17 18 0,17-18-1,-17 0 1,17 0-1,1 0-15,-19 0 16,36 17 0,-17-17-16,-1 0 15,-17 0 1,0 18 15,17-18-15,-17 0-1,17 0 1,0 0 0,-17 0-1,0 0 1,17 0 0,1 0-16,-1 0 15,0-18 16,1 18-31,-1 0 32,0 0 15,18-17-32,-17 17 1,-1 0-1,0 0 17,1 0 15,17-18-47,-18 18 15,1 0 1,-1-18-1,0 18 1,1-17 0,-1 17-1,0 0 1,1-18 15,-1 18-15,0 0-1,1-18 1,-1 18 0,1 0-1,17-17 17,-18 17-17,0-18-15,1 18 16,-1 0 15,0 0-15,18-18-1,-17 18-15,-1 0 16,-17 0 15,-1-17-15,19 17-16,-18-18 15,17 18-15,0-18 16,-17 18 0,17 0-1,-17-17 1,-18-1 0,0 1-1,0-1 1,18 18-1,0-18 1,-18 1 0,35 17-1,-17 0 1,0-18 15,-1 18-15,19 0-16,-1 0 15,0 0 1,1 0 0,-1 0-1,1 0 1,-1 0 31,0 0-47,1 0 31,-1 0 32,0 0-48,1 0 1,-1 0 31,18 18-32,-18-18 1,-17 0 0,18 0-1,-1 17 1,-17 1-1,17-18 1,-17 18 0,-1 17-1,19-18-15,-18 19 16,-1-36 0,19 35-1,-1-35 1,-17 18-1,17-1 1,0-17 0,-35 18-1,36 0 1,-1-18 0,1 0-1,-1 17 1,0-17 15,1 0 16,-1 0-16,0 0 0,1 0-15,-19 0 0,19 18-1,-18-18 1,17 0 0,0 0-1,-17 0 1,17 0-1,-17 0 1,0 0 0,-1 0-1,1 0 1,18 0 15,-19 0-15,19 18-1,-1-18 1,0 0 0,1 0 140,-1 0-31,0 0-47,1 0 31,-1 0-77,1 0-1,-1 0-15,0 0 46,1 0-46,-1 0-16,0 0 78,18 17 359</inkml:trace>
  <inkml:trace contextRef="#ctx0" brushRef="#br1" timeOffset="58576.96">14922 5115 0,'-17'0'219,"-1"0"-219,1 0 109,17 18-78,0 0 1,-18-18-17,18 17 16,0 1 16,-18-18-47,18 17 47,-17-17-31,17 18 15,0 0-31,0-1 16,-18 1-1,18 0 17,0-1-17,0 1 1,-18 0-1,18-1 1,0 1 0,0 0 31,0-1 15,0 1-31,0-1-31,0 1 16,0 0 15,0-1 0,0 1-31,0 0 63,0-1-32,0 1 0,0 0-31,0-1 32,0 1-17,0-1 17,0 1-1,0 0 0,18-18-15,-18 17-1,18-17 1,-18 18 0,0 0-1,0-1 1,17 1-1,-17 17 1,18-17 0,-18 17-1,0-17 17,18-18-17,-1 0 110,-17 17-94,18-17-15,-18 18 0,17 0-1,1-18-15,0 17 16,-1 1 15,1-18-15,0 0-1,-1 0 1,1 18 0,0-18-1,-18 17 1,17-17 0,1 0-1,0 0 32,-1 0 47,1 0-79,-1 0 48,1 0 15,0 0-15,-1 0 62,-17 18-94,0-1 141,18 1-141,-18 0-15,0-1-1,18-17 1,-18 18-1,17-18-15,-17 18 32,0-1 140,18-17-157,0 0-15,-1 18 47,1-18 31,-1 18 16,1-18-47,-18 17 78,0 1-110,0 0 1,0-1 0,0 1-1,0-1 1,0 1 0,0 0 30,-18-1 48,18 1-78,-17-18-1,17 18 1,-18-1 0,1 19-1,-1-19 1,18 1 0,0-1-1,-18 1 110,18 0-94,0-1-15,-17 1 0,-1-18-1,18 18 17,-18-18 46,1 17 15,-1-17-14,0 0-33,1 0 17,17 18-63,-18-18 16,1 0 15,-1 0 63,0 0-16,18 18-63,-17-18 95,-1 0 15,0 0-63,1 0-46,17 17-1,-18-17 142,0 0-142,1 18 1,-1-18 0,0 0 46,1 0-15,17 18 0,-18-18-16,1 0-15,17 17-16,-18-17 31,0 0 0,1 0 94,-1 0-109,18 18-1,-18-18 1,1 0 15,-1 0-15,0 0 0,1 0-1,-1 17 1,1-17-1,-1 0 1,0 0 0,-17 0-1,17 0 1,1 18 0,-1-18-1,0 0 16,18 18-15,-17-18 0,-1 17-16,1-17 31,-1 0-31,0 18 78,1-18-62,-1 0 15,0 18-15,18-1-1,-17-17 1,-19 18-1,19-18 1,17 18 47,-18-18-63,1 0 46,17 17-30,-18-17 0,0 18-1,1-18 1,17 17 0,-18-17-1,0 0 1,18 18-1,-17-18-15,-1 0 16,0 18 0,1-1-1,-1-17 48,18 18-63,-18 0 94,18-1-63,0 1 0,-17-18 16,-1 18 31,1-18-47,17 17-31,-18-17 32,18 18-32,0-1 31,-18-17-16,1 0 48,17 18-16,0 0-16,-18-18 32,18 17-32,-18-17-16,1 0 1,17 18 0,-18-18-16,18 18 31,-18-18 63,1 17-63,-1-17 0,18 18-31,-17-18 16,17 18 406,-18-1-407,18 1 17,0-1 14,0 1 17,0 0 31,-18-18-94,18 17 15,0 1 17,-17-18-32,17 18 15,0-1 32,0 1 47,-18-18-79,0 18 32,18-1-31,0 1 0,0 0 30,0-1-30,0 1 31,0-1-31,0 1 30,0 0-30,0 17 0,-17 0-1,17 1 1,0-19 0,0 36-1,-18-35 1,0 17-1,18 0 1,0-17 0,-17 0-1,17-1 17,0 1-17,0 0 1,-18-18-1,18 17 1,-18 18 0,18-17-1,0 17 1,-17-17 0,17 0-1,0-1 1,0 1 15,-18-18 94,1 0-62,-1 0-17,18 18-46,-35-18 16,17 17 0,18 1 31,-18-18-32,1 0 1,-1 0-1,-17 17 1,17 1 0,-17 17-1,17-35 1,1 18 0,-1-18-1,18 18 1,-35-18-1,35 17-15,-18-17 16,0 0 0,18 18-16,-35-18 15,18 0 17,17 18-17,-36-1 1,19-17-1,-1 18 1,-17-18 0,17 17-1,0-17 1,1 0 46,17 18-30,-18-18-17,18 18 1,-17-1 15,17 1 0,-18 0 16,18-1-31,0 1-16,0 0 31,-18-1-15,18 1-1,-17-18-15,17 17 16,0 1 0,-18-18 15,18 18-15,0-1-1,0 1 1,0 0-1,-18-1 1,1-17 0,-1 36-1,0-19 1,1 19 0,17-19-1,-18 1 1,0-1-1,18 1 1,0 0 0,0-1-1,0 1 17,0 0-17,0-1 1,-17 1-1,17 17 1,0-17 0,0 35-1,0-36 1,0 19 0,0-1-1,0 18 1,0-18-1,0-17 1,17-1 0,1 1-1,0-18 188,-1 0-171,1 0-17,0 18 17,-1-18-17,1 0 16,17 0-15,-35 17 0,18-17-1,0 0 95,-1 0-1,1 0-93,-1 0-1,1 0 32,0 0 47,-1 0-63,1 0 47,0 0-31,-1 0-31,1 0-1,0 0 48,-18 18-47,17-18-1,1 0 1,-1 18-1,1-18 1,0 0 0,-1 0 15,-17 17-15,18-17-1,0 0 1,-1 0 15,1 0-15,0 0-1,-1 0-15,1 0 32,-1 0-1,1 0-16,0 0 1,-1 0 0,1 0-1,0 0 1,-1 0 0,1 0 30,0 0-30,-1 0 62,1 0 0,-18-17-46,17 17-32,-17-18 15,18 18 16,-18-18-15,18 18-16,-1 0 31,1-17-15,0 17 0,-1 0-1,1-18 1,-18 0-1,18 18 1,-18-17 0,17-1 46,1 18-46,-18-17-1,0-1-15,0 0 32,18 18-17,-18-17-15,0-1 32,17 0-17,-17 1 1,0-1-1,0 0 32,0 1-31,18 17 0,-18-18-16,17 18 15,-17-18 16,0 1-15,18-1 78,-18 1-47,18 17-47,17-36 15,0 36 1,-17-17-16,17-1 16,0 18-1,1-35 1,-19 35-1,19-18 1,-19 18 0,1 0 15,-18-18-15,18 18-1,-1-17 1,19 17-1,-19 0 1,18 0 0,-35-18-1,18 18 1,0 0 0,-1 0-1,1-17 1,0-1-1,17 18 1,0-18 0,-17 18-1,-1 0 17,-17-17-17,18 17 1,0-18-1,-18 0 1,35 18 0,-17-17-16,-1 17 15,-17-18-15,18 18 16,0-18 0,-1 18-1,-17-17 1,18 17 15,-1-18-15,1 18 15,-18-18-15,18 18-1,-1-17 1,1-1-1,17 18 1,-17-17 0,0 17 46,-18-18-46,17 18 46,-17-18-46,35 18 0,-17 0-1,0 0 1,-1-17-16,1 17 15,0-18-15,-1 18 16,19-18 0,-19 18-1,19 0 1,-19 0 0,1-17-1,-1 17 1,19-18-1,-19 18 1,1 0 0,0 0-1,-18-18 17,17 18-17,1 0 1,-18-17-1,18 17 1,-1 0 0,1 0-1,-1-18 1,1 18 0,0 0 15,-18-17-31,17 17 31,1-18 32,0 18-48,-18-18 16,17 18-15,1 0 31,17-17-47,-17 17 16,17-18-1,-17 18 16,-1-18-15,1 18 15,0-17-15,-1 17 15,1 0-15,-18-18 15,18 18-15,-1-18-1,1 1 1,0 17 15,-18-18-31,17 18 31,-17-17 48,18-1-64,-1 18 1,1 0 31,0-18-47,-1 18 15,-17-17 1,18 17 0,0 0 46,-1-18-31,-17 0-31,18 18 32,0-17-17,-1 17 1,1 0-1,-18-18 32,0 0 31,17 18-46,-17-17 30,18-1-46,-18 1-1,18 17 1,-1-18-16,1 0 16,0-17-16,-18 17 31,17 1-31,-17-1 31,18 18-31,-18-18 16,18 1 15,-18-19-15,17 19-16,18-18 15,-35 17 17,0 0-17,18 1 1,-18-1-1,0 0 1,18 18 0,-18-17-16,17-1 15,-17 0 1,0 1 15,18-1-15,-18 1-1,18-19 1,-18 19 0,0-1-1,0 0 32,0 1 0,0-1 62,0 0-77,0 1-17,0-1 48,0 0 140,0 1-31,0-1-157,0 1 32,0-1-47,0 0 32,0 1 14,0-1 79,0 0-93,0 1-17,-18-1 1,18 0 78,0 1-79,0-1 1,-18 1 0,1-1 46,17 0-46,0 1-1,-18 17 1,18-18 0,0 0 15,0 1-16,-18 17 1,18-18 0,-17 0-1,-1 18 1,18-17 0,0-1-1,-17 1 1,-1 17-1,18-18 1,0 0 0,-18 18-1,1 0 1,17-17 0,0-1-1,-18 18 1,18-18-1,-18 1 1,1 17 0,17-18-1,0 0 1,-18 1 0,0-1-1,18 1 1,-17-1-1,17 0 1,0 1 0,0-1-1,-18 18 17,18-35-17,-17 17 1,-1-17-1,18-1 1,0 1 0,0 18-1,0-19 1,-18 19 0,18-1-1,0 0 1,0-17-1,0 17 1,0 1 0,0-1-1,0 1 17,0-1-17,0 0 1,0 1-1,18 17 1,-18-18 0,0 0 15,0 1 0,18 17-31,-18-18 78,17 0-31,-17 1-16,18-1-15,-18 0 15,17 1-15,-17-1 15,0 1 0,18-1-15,-18 0 15,18 18-31,-18-17 32,17-19-17,1 19 1,0-19-1,-1 19 1,1-18 0,-18 17-1,18 0 1,-1 18 0,-17-35-1,0 17 1,0 1-1,18-1 1,-1 0 0,-17 1-1,18-18 17,0-18-17,-18 35 1,17-17-1,-17 17 1,0 0 15,0 1-15,0-1 0,0 1-1,0-1 32,0 0-31,0 1-1,18 17-15,-18-53 32,0 17-17,0 19-15,0-36 16,0 35-16,0 1 15,0-19 1,0 19 0,0-1-1,0 0 1,0 1 46,0-1-30,0 0-32,0 1 15,0-1 1,0 1 0,0-1-1,0 0 1,0 1 15,-18 17-15,18-18-1,0 0 110,0 1-78,-17 17 0,17-18 16,-18 18-63,0 0 46,18-18-30,0 1 78,-17 17-79,17-18 79,-18 18-47,1 0 0,-1 0 15,0-18 32,1 18-47,-1-17 62,0 17-93,1 0 47,17-18-48,-18 18 16,0 0 63,1 0-63,-1-17 48,1 17-48,-1 0 0,0 0 16,1 0 15,-1 0-30,0 0-17,1 0 17,-1 0-1,0 0-16,1 0 32,-1 0-15,1 0-17,-1 0 1,0 0 15,1 0 0,-1 0-15,0 0 15,1 0-15,-1 0-1,0 0-15,1 0 32,-1 0-17,1 0 157,-1 0-31,0 0-79,1 0-30,-1 0 14,0 0-14,18 17-1,-17-17-15,-1 0-1,0 0 1,1 0 15,-1 0 16,18 18-31,-18-18-1,1 0 16,-1 0 1,1 0 77,17 17-78,-18-17-31,0 0 47,18 18 31,-17-18-62,17 18 15,-18-18 0,0 17-15,1-17 15,-1 18-15,0-18 15,1 18 0,17-1 1,-18-17-17,1 18 48,-1-18-48,0 18 1,1-18 15,17 17-31,-18-17 16,0 0 0,18 18 109,-17-18-110,17 18 1,-18-18 140,18 17-93,0 1-32,-18-18-16,1 0 64,17 17-33,0 1 64,-18-18-95,18 18 1,-18-18 0,18 17-1,-17-17 79,-1 18-78,18 0 15,0-1 0,-17-17-15,17 18 328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3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7" tIns="46269" rIns="92537" bIns="46269"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4099" name="Rectangle 3"/>
          <p:cNvSpPr>
            <a:spLocks noGrp="1" noChangeArrowheads="1"/>
          </p:cNvSpPr>
          <p:nvPr>
            <p:ph type="dt" idx="1"/>
          </p:nvPr>
        </p:nvSpPr>
        <p:spPr bwMode="auto">
          <a:xfrm>
            <a:off x="3939466" y="0"/>
            <a:ext cx="3013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7" tIns="46269" rIns="92537" bIns="46269"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15716"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484" y="4388644"/>
            <a:ext cx="556387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7" tIns="46269" rIns="92537" bIns="4626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775684"/>
            <a:ext cx="3013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7" tIns="46269" rIns="92537" bIns="46269"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939466" y="8775684"/>
            <a:ext cx="3013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7" tIns="46269" rIns="92537" bIns="46269" numCol="1" anchor="b" anchorCtr="0" compatLnSpc="1">
            <a:prstTxWarp prst="textNoShape">
              <a:avLst/>
            </a:prstTxWarp>
          </a:bodyPr>
          <a:lstStyle>
            <a:lvl1pPr algn="r">
              <a:defRPr sz="1200"/>
            </a:lvl1pPr>
          </a:lstStyle>
          <a:p>
            <a:fld id="{E0CD55B5-543A-4189-B93B-6920DED8F7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37990088" indent="-37532221" eaLnBrk="0" hangingPunct="0">
              <a:spcBef>
                <a:spcPct val="30000"/>
              </a:spcBef>
              <a:defRPr sz="1200">
                <a:solidFill>
                  <a:schemeClr val="tx1"/>
                </a:solidFill>
                <a:latin typeface="Arial" panose="020B0604020202020204" pitchFamily="34" charset="0"/>
              </a:defRPr>
            </a:lvl2pPr>
            <a:lvl3pPr marL="1143864" indent="-228130" eaLnBrk="0" hangingPunct="0">
              <a:spcBef>
                <a:spcPct val="30000"/>
              </a:spcBef>
              <a:defRPr sz="1200">
                <a:solidFill>
                  <a:schemeClr val="tx1"/>
                </a:solidFill>
                <a:latin typeface="Arial" panose="020B0604020202020204" pitchFamily="34" charset="0"/>
              </a:defRPr>
            </a:lvl3pPr>
            <a:lvl4pPr marL="1601731" indent="-228130" eaLnBrk="0" hangingPunct="0">
              <a:spcBef>
                <a:spcPct val="30000"/>
              </a:spcBef>
              <a:defRPr sz="1200">
                <a:solidFill>
                  <a:schemeClr val="tx1"/>
                </a:solidFill>
                <a:latin typeface="Arial" panose="020B0604020202020204" pitchFamily="34" charset="0"/>
              </a:defRPr>
            </a:lvl4pPr>
            <a:lvl5pPr marL="2059597" indent="-228130" eaLnBrk="0" hangingPunct="0">
              <a:spcBef>
                <a:spcPct val="30000"/>
              </a:spcBef>
              <a:defRPr sz="1200">
                <a:solidFill>
                  <a:schemeClr val="tx1"/>
                </a:solidFill>
                <a:latin typeface="Arial" panose="020B0604020202020204" pitchFamily="34" charset="0"/>
              </a:defRPr>
            </a:lvl5pPr>
            <a:lvl6pPr marL="2522284" indent="-228130" eaLnBrk="0" fontAlgn="base" hangingPunct="0">
              <a:spcBef>
                <a:spcPct val="30000"/>
              </a:spcBef>
              <a:spcAft>
                <a:spcPct val="0"/>
              </a:spcAft>
              <a:defRPr sz="1200">
                <a:solidFill>
                  <a:schemeClr val="tx1"/>
                </a:solidFill>
                <a:latin typeface="Arial" panose="020B0604020202020204" pitchFamily="34" charset="0"/>
              </a:defRPr>
            </a:lvl6pPr>
            <a:lvl7pPr marL="2984970" indent="-228130" eaLnBrk="0" fontAlgn="base" hangingPunct="0">
              <a:spcBef>
                <a:spcPct val="30000"/>
              </a:spcBef>
              <a:spcAft>
                <a:spcPct val="0"/>
              </a:spcAft>
              <a:defRPr sz="1200">
                <a:solidFill>
                  <a:schemeClr val="tx1"/>
                </a:solidFill>
                <a:latin typeface="Arial" panose="020B0604020202020204" pitchFamily="34" charset="0"/>
              </a:defRPr>
            </a:lvl7pPr>
            <a:lvl8pPr marL="3447656" indent="-228130" eaLnBrk="0" fontAlgn="base" hangingPunct="0">
              <a:spcBef>
                <a:spcPct val="30000"/>
              </a:spcBef>
              <a:spcAft>
                <a:spcPct val="0"/>
              </a:spcAft>
              <a:defRPr sz="1200">
                <a:solidFill>
                  <a:schemeClr val="tx1"/>
                </a:solidFill>
                <a:latin typeface="Arial" panose="020B0604020202020204" pitchFamily="34" charset="0"/>
              </a:defRPr>
            </a:lvl8pPr>
            <a:lvl9pPr marL="3910343" indent="-22813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D643CB-19E8-45ED-A85E-FD7880FB696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7211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anose="020B0604030504040204" pitchFamily="34" charset="0"/>
              </a:defRPr>
            </a:lvl1pPr>
            <a:lvl2pPr marL="742950" indent="-285750" eaLnBrk="0" hangingPunct="0">
              <a:spcBef>
                <a:spcPct val="30000"/>
              </a:spcBef>
              <a:defRPr sz="1200">
                <a:solidFill>
                  <a:schemeClr val="tx1"/>
                </a:solidFill>
                <a:latin typeface="Verdana" panose="020B0604030504040204" pitchFamily="34" charset="0"/>
              </a:defRPr>
            </a:lvl2pPr>
            <a:lvl3pPr marL="1143000" indent="-228600" eaLnBrk="0" hangingPunct="0">
              <a:spcBef>
                <a:spcPct val="30000"/>
              </a:spcBef>
              <a:defRPr sz="1200">
                <a:solidFill>
                  <a:schemeClr val="tx1"/>
                </a:solidFill>
                <a:latin typeface="Verdana" panose="020B0604030504040204" pitchFamily="34" charset="0"/>
              </a:defRPr>
            </a:lvl3pPr>
            <a:lvl4pPr marL="1600200" indent="-228600" eaLnBrk="0" hangingPunct="0">
              <a:spcBef>
                <a:spcPct val="30000"/>
              </a:spcBef>
              <a:defRPr sz="1200">
                <a:solidFill>
                  <a:schemeClr val="tx1"/>
                </a:solidFill>
                <a:latin typeface="Verdana" panose="020B0604030504040204" pitchFamily="34" charset="0"/>
              </a:defRPr>
            </a:lvl4pPr>
            <a:lvl5pPr marL="2057400" indent="-228600"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DF48DA-213A-4097-9D0E-D1E83C0B9D15}"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34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0CFCCC1-9A0D-46A6-B501-1599ACEE884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989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D9BBB5-0FE2-49E2-BF49-56032189E8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51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943799-D5FB-42AB-B4A4-E14E5916E40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51865" indent="-289179" eaLnBrk="0" hangingPunct="0">
              <a:spcBef>
                <a:spcPct val="30000"/>
              </a:spcBef>
              <a:defRPr sz="1200">
                <a:solidFill>
                  <a:schemeClr val="tx1"/>
                </a:solidFill>
                <a:latin typeface="Arial" panose="020B0604020202020204" pitchFamily="34" charset="0"/>
              </a:defRPr>
            </a:lvl2pPr>
            <a:lvl3pPr marL="1156716" indent="-231343" eaLnBrk="0" hangingPunct="0">
              <a:spcBef>
                <a:spcPct val="30000"/>
              </a:spcBef>
              <a:defRPr sz="1200">
                <a:solidFill>
                  <a:schemeClr val="tx1"/>
                </a:solidFill>
                <a:latin typeface="Arial" panose="020B0604020202020204" pitchFamily="34" charset="0"/>
              </a:defRPr>
            </a:lvl3pPr>
            <a:lvl4pPr marL="1619402" indent="-231343" eaLnBrk="0" hangingPunct="0">
              <a:spcBef>
                <a:spcPct val="30000"/>
              </a:spcBef>
              <a:defRPr sz="1200">
                <a:solidFill>
                  <a:schemeClr val="tx1"/>
                </a:solidFill>
                <a:latin typeface="Arial" panose="020B0604020202020204" pitchFamily="34" charset="0"/>
              </a:defRPr>
            </a:lvl4pPr>
            <a:lvl5pPr marL="2082089" indent="-231343" eaLnBrk="0" hangingPunct="0">
              <a:spcBef>
                <a:spcPct val="30000"/>
              </a:spcBef>
              <a:defRPr sz="1200">
                <a:solidFill>
                  <a:schemeClr val="tx1"/>
                </a:solidFill>
                <a:latin typeface="Arial" panose="020B0604020202020204" pitchFamily="34" charset="0"/>
              </a:defRPr>
            </a:lvl5pPr>
            <a:lvl6pPr marL="2544775" indent="-231343" eaLnBrk="0" fontAlgn="base" hangingPunct="0">
              <a:spcBef>
                <a:spcPct val="30000"/>
              </a:spcBef>
              <a:spcAft>
                <a:spcPct val="0"/>
              </a:spcAft>
              <a:defRPr sz="1200">
                <a:solidFill>
                  <a:schemeClr val="tx1"/>
                </a:solidFill>
                <a:latin typeface="Arial" panose="020B0604020202020204" pitchFamily="34" charset="0"/>
              </a:defRPr>
            </a:lvl6pPr>
            <a:lvl7pPr marL="3007462" indent="-231343" eaLnBrk="0" fontAlgn="base" hangingPunct="0">
              <a:spcBef>
                <a:spcPct val="30000"/>
              </a:spcBef>
              <a:spcAft>
                <a:spcPct val="0"/>
              </a:spcAft>
              <a:defRPr sz="1200">
                <a:solidFill>
                  <a:schemeClr val="tx1"/>
                </a:solidFill>
                <a:latin typeface="Arial" panose="020B0604020202020204" pitchFamily="34" charset="0"/>
              </a:defRPr>
            </a:lvl7pPr>
            <a:lvl8pPr marL="3470148" indent="-231343" eaLnBrk="0" fontAlgn="base" hangingPunct="0">
              <a:spcBef>
                <a:spcPct val="30000"/>
              </a:spcBef>
              <a:spcAft>
                <a:spcPct val="0"/>
              </a:spcAft>
              <a:defRPr sz="1200">
                <a:solidFill>
                  <a:schemeClr val="tx1"/>
                </a:solidFill>
                <a:latin typeface="Arial" panose="020B0604020202020204" pitchFamily="34" charset="0"/>
              </a:defRPr>
            </a:lvl8pPr>
            <a:lvl9pPr marL="3932834" indent="-2313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16B135-8F0B-4A8B-AAF0-75DD35033F6E}" type="slidenum">
              <a:rPr lang="en-US" altLang="en-US">
                <a:solidFill>
                  <a:srgbClr val="000000"/>
                </a:solidFill>
                <a:ea typeface="ＭＳ Ｐゴシック" panose="020B0600070205080204" pitchFamily="34" charset="-128"/>
              </a:rPr>
              <a:pPr eaLnBrk="1" hangingPunct="1">
                <a:spcBef>
                  <a:spcPct val="0"/>
                </a:spcBef>
              </a:pPr>
              <a:t>14</a:t>
            </a:fld>
            <a:endParaRPr lang="en-US" altLang="en-US">
              <a:solidFill>
                <a:srgbClr val="000000"/>
              </a:solidFill>
              <a:ea typeface="ＭＳ Ｐゴシック" panose="020B0600070205080204" pitchFamily="34"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51865" indent="-289179" eaLnBrk="0" hangingPunct="0">
              <a:spcBef>
                <a:spcPct val="30000"/>
              </a:spcBef>
              <a:defRPr sz="1200">
                <a:solidFill>
                  <a:schemeClr val="tx1"/>
                </a:solidFill>
                <a:latin typeface="Arial" panose="020B0604020202020204" pitchFamily="34" charset="0"/>
              </a:defRPr>
            </a:lvl2pPr>
            <a:lvl3pPr marL="1156716" indent="-231343" eaLnBrk="0" hangingPunct="0">
              <a:spcBef>
                <a:spcPct val="30000"/>
              </a:spcBef>
              <a:defRPr sz="1200">
                <a:solidFill>
                  <a:schemeClr val="tx1"/>
                </a:solidFill>
                <a:latin typeface="Arial" panose="020B0604020202020204" pitchFamily="34" charset="0"/>
              </a:defRPr>
            </a:lvl3pPr>
            <a:lvl4pPr marL="1619402" indent="-231343" eaLnBrk="0" hangingPunct="0">
              <a:spcBef>
                <a:spcPct val="30000"/>
              </a:spcBef>
              <a:defRPr sz="1200">
                <a:solidFill>
                  <a:schemeClr val="tx1"/>
                </a:solidFill>
                <a:latin typeface="Arial" panose="020B0604020202020204" pitchFamily="34" charset="0"/>
              </a:defRPr>
            </a:lvl4pPr>
            <a:lvl5pPr marL="2082089" indent="-231343" eaLnBrk="0" hangingPunct="0">
              <a:spcBef>
                <a:spcPct val="30000"/>
              </a:spcBef>
              <a:defRPr sz="1200">
                <a:solidFill>
                  <a:schemeClr val="tx1"/>
                </a:solidFill>
                <a:latin typeface="Arial" panose="020B0604020202020204" pitchFamily="34" charset="0"/>
              </a:defRPr>
            </a:lvl5pPr>
            <a:lvl6pPr marL="2544775" indent="-231343" eaLnBrk="0" fontAlgn="base" hangingPunct="0">
              <a:spcBef>
                <a:spcPct val="30000"/>
              </a:spcBef>
              <a:spcAft>
                <a:spcPct val="0"/>
              </a:spcAft>
              <a:defRPr sz="1200">
                <a:solidFill>
                  <a:schemeClr val="tx1"/>
                </a:solidFill>
                <a:latin typeface="Arial" panose="020B0604020202020204" pitchFamily="34" charset="0"/>
              </a:defRPr>
            </a:lvl6pPr>
            <a:lvl7pPr marL="3007462" indent="-231343" eaLnBrk="0" fontAlgn="base" hangingPunct="0">
              <a:spcBef>
                <a:spcPct val="30000"/>
              </a:spcBef>
              <a:spcAft>
                <a:spcPct val="0"/>
              </a:spcAft>
              <a:defRPr sz="1200">
                <a:solidFill>
                  <a:schemeClr val="tx1"/>
                </a:solidFill>
                <a:latin typeface="Arial" panose="020B0604020202020204" pitchFamily="34" charset="0"/>
              </a:defRPr>
            </a:lvl7pPr>
            <a:lvl8pPr marL="3470148" indent="-231343" eaLnBrk="0" fontAlgn="base" hangingPunct="0">
              <a:spcBef>
                <a:spcPct val="30000"/>
              </a:spcBef>
              <a:spcAft>
                <a:spcPct val="0"/>
              </a:spcAft>
              <a:defRPr sz="1200">
                <a:solidFill>
                  <a:schemeClr val="tx1"/>
                </a:solidFill>
                <a:latin typeface="Arial" panose="020B0604020202020204" pitchFamily="34" charset="0"/>
              </a:defRPr>
            </a:lvl8pPr>
            <a:lvl9pPr marL="3932834" indent="-2313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A1D6CD-3AF6-4893-9786-113A8778211D}" type="slidenum">
              <a:rPr lang="en-US" altLang="en-US">
                <a:solidFill>
                  <a:srgbClr val="000000"/>
                </a:solidFill>
                <a:ea typeface="ＭＳ Ｐゴシック" panose="020B0600070205080204" pitchFamily="34" charset="-128"/>
              </a:rPr>
              <a:pPr eaLnBrk="1" hangingPunct="1">
                <a:spcBef>
                  <a:spcPct val="0"/>
                </a:spcBef>
              </a:pPr>
              <a:t>15</a:t>
            </a:fld>
            <a:endParaRPr lang="en-US" altLang="en-US">
              <a:solidFill>
                <a:srgbClr val="000000"/>
              </a:solidFill>
              <a:ea typeface="ＭＳ Ｐゴシック" panose="020B0600070205080204" pitchFamily="34"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91CBDC-6677-4B7B-9CA4-B59582FC46B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1131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anose="020B0604030504040204" pitchFamily="34" charset="0"/>
              </a:defRPr>
            </a:lvl1pPr>
            <a:lvl2pPr marL="742950" indent="-285750" eaLnBrk="0" hangingPunct="0">
              <a:spcBef>
                <a:spcPct val="30000"/>
              </a:spcBef>
              <a:defRPr sz="1200">
                <a:solidFill>
                  <a:schemeClr val="tx1"/>
                </a:solidFill>
                <a:latin typeface="Verdana" panose="020B0604030504040204" pitchFamily="34" charset="0"/>
              </a:defRPr>
            </a:lvl2pPr>
            <a:lvl3pPr marL="1143000" indent="-228600" eaLnBrk="0" hangingPunct="0">
              <a:spcBef>
                <a:spcPct val="30000"/>
              </a:spcBef>
              <a:defRPr sz="1200">
                <a:solidFill>
                  <a:schemeClr val="tx1"/>
                </a:solidFill>
                <a:latin typeface="Verdana" panose="020B0604030504040204" pitchFamily="34" charset="0"/>
              </a:defRPr>
            </a:lvl3pPr>
            <a:lvl4pPr marL="1600200" indent="-228600" eaLnBrk="0" hangingPunct="0">
              <a:spcBef>
                <a:spcPct val="30000"/>
              </a:spcBef>
              <a:defRPr sz="1200">
                <a:solidFill>
                  <a:schemeClr val="tx1"/>
                </a:solidFill>
                <a:latin typeface="Verdana" panose="020B0604030504040204" pitchFamily="34" charset="0"/>
              </a:defRPr>
            </a:lvl4pPr>
            <a:lvl5pPr marL="2057400" indent="-228600"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6B0AD7-7EF2-48F9-896C-7775E5A6FFBA}"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6067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anose="020B0604030504040204" pitchFamily="34" charset="0"/>
              </a:defRPr>
            </a:lvl1pPr>
            <a:lvl2pPr marL="742950" indent="-285750" eaLnBrk="0" hangingPunct="0">
              <a:spcBef>
                <a:spcPct val="30000"/>
              </a:spcBef>
              <a:defRPr sz="1200">
                <a:solidFill>
                  <a:schemeClr val="tx1"/>
                </a:solidFill>
                <a:latin typeface="Verdana" panose="020B0604030504040204" pitchFamily="34" charset="0"/>
              </a:defRPr>
            </a:lvl2pPr>
            <a:lvl3pPr marL="1143000" indent="-228600" eaLnBrk="0" hangingPunct="0">
              <a:spcBef>
                <a:spcPct val="30000"/>
              </a:spcBef>
              <a:defRPr sz="1200">
                <a:solidFill>
                  <a:schemeClr val="tx1"/>
                </a:solidFill>
                <a:latin typeface="Verdana" panose="020B0604030504040204" pitchFamily="34" charset="0"/>
              </a:defRPr>
            </a:lvl3pPr>
            <a:lvl4pPr marL="1600200" indent="-228600" eaLnBrk="0" hangingPunct="0">
              <a:spcBef>
                <a:spcPct val="30000"/>
              </a:spcBef>
              <a:defRPr sz="1200">
                <a:solidFill>
                  <a:schemeClr val="tx1"/>
                </a:solidFill>
                <a:latin typeface="Verdana" panose="020B0604030504040204" pitchFamily="34" charset="0"/>
              </a:defRPr>
            </a:lvl4pPr>
            <a:lvl5pPr marL="2057400" indent="-228600" eaLnBrk="0" hangingPunct="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351FBD-A631-4A68-B5E3-87CACA69CE98}"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8306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7D624C0A-9C61-4C49-981F-9BE23BF0D389}" type="slidenum">
              <a:rPr lang="en-US" altLang="en-US"/>
              <a:pPr/>
              <a:t>‹#›</a:t>
            </a:fld>
            <a:endParaRPr lang="en-US" altLang="en-US"/>
          </a:p>
        </p:txBody>
      </p:sp>
    </p:spTree>
    <p:extLst>
      <p:ext uri="{BB962C8B-B14F-4D97-AF65-F5344CB8AC3E}">
        <p14:creationId xmlns:p14="http://schemas.microsoft.com/office/powerpoint/2010/main" val="38303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58DF0857-0732-40DD-8E48-952C0F89303D}" type="slidenum">
              <a:rPr lang="en-US" altLang="en-US"/>
              <a:pPr/>
              <a:t>‹#›</a:t>
            </a:fld>
            <a:endParaRPr lang="en-US" altLang="en-US"/>
          </a:p>
        </p:txBody>
      </p:sp>
    </p:spTree>
    <p:extLst>
      <p:ext uri="{BB962C8B-B14F-4D97-AF65-F5344CB8AC3E}">
        <p14:creationId xmlns:p14="http://schemas.microsoft.com/office/powerpoint/2010/main" val="8793567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ea typeface="MS PGothic" pitchFamily="34" charset="-128"/>
              </a:defRPr>
            </a:lvl1pPr>
          </a:lstStyle>
          <a:p>
            <a:pPr>
              <a:defRPr/>
            </a:pPr>
            <a:fld id="{09B81BE1-A07E-4782-A8A3-F2C45FC77952}" type="datetimeFigureOut">
              <a:rPr lang="en-US"/>
              <a:pPr>
                <a:defRPr/>
              </a:pPr>
              <a:t>12/9/2020</a:t>
            </a:fld>
            <a:endParaRPr lang="en-US"/>
          </a:p>
        </p:txBody>
      </p:sp>
      <p:sp>
        <p:nvSpPr>
          <p:cNvPr id="6" name="Slide Number Placeholder 9"/>
          <p:cNvSpPr>
            <a:spLocks noGrp="1"/>
          </p:cNvSpPr>
          <p:nvPr>
            <p:ph type="sldNum" sz="quarter" idx="11"/>
          </p:nvPr>
        </p:nvSpPr>
        <p:spPr/>
        <p:txBody>
          <a:bodyPr/>
          <a:lstStyle>
            <a:lvl1pPr>
              <a:defRPr/>
            </a:lvl1pPr>
          </a:lstStyle>
          <a:p>
            <a:fld id="{5E55ED61-1537-4BED-BBE7-31E3817AA765}"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33045455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ea typeface="MS PGothic" pitchFamily="34" charset="-128"/>
              </a:defRPr>
            </a:lvl1pPr>
          </a:lstStyle>
          <a:p>
            <a:pPr>
              <a:defRPr/>
            </a:pPr>
            <a:fld id="{E18A50F3-7243-43F0-9499-9E2F648F46DD}" type="datetimeFigureOut">
              <a:rPr lang="en-US"/>
              <a:pPr>
                <a:defRPr/>
              </a:pPr>
              <a:t>12/9/2020</a:t>
            </a:fld>
            <a:endParaRPr lang="en-US"/>
          </a:p>
        </p:txBody>
      </p:sp>
      <p:sp>
        <p:nvSpPr>
          <p:cNvPr id="8" name="Slide Number Placeholder 11"/>
          <p:cNvSpPr>
            <a:spLocks noGrp="1"/>
          </p:cNvSpPr>
          <p:nvPr>
            <p:ph type="sldNum" sz="quarter" idx="11"/>
          </p:nvPr>
        </p:nvSpPr>
        <p:spPr/>
        <p:txBody>
          <a:bodyPr/>
          <a:lstStyle>
            <a:lvl1pPr>
              <a:defRPr/>
            </a:lvl1pPr>
          </a:lstStyle>
          <a:p>
            <a:fld id="{8A84BF17-1583-42BD-AE77-6C02F37043C7}"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13020098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ea typeface="MS PGothic" pitchFamily="34" charset="-128"/>
              </a:defRPr>
            </a:lvl1pPr>
          </a:lstStyle>
          <a:p>
            <a:pPr>
              <a:defRPr/>
            </a:pPr>
            <a:fld id="{AED472B8-8CDE-40B2-BEE2-4D7A58428BE7}" type="datetimeFigureOut">
              <a:rPr lang="en-US"/>
              <a:pPr>
                <a:defRPr/>
              </a:pPr>
              <a:t>12/9/2020</a:t>
            </a:fld>
            <a:endParaRPr lang="en-US"/>
          </a:p>
        </p:txBody>
      </p:sp>
      <p:sp>
        <p:nvSpPr>
          <p:cNvPr id="4"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A2936C95-1CD9-48D2-A490-8B7927EFFA90}" type="slidenum">
              <a:rPr lang="en-US" altLang="en-US"/>
              <a:pPr/>
              <a:t>‹#›</a:t>
            </a:fld>
            <a:endParaRPr lang="en-US" altLang="en-US"/>
          </a:p>
        </p:txBody>
      </p:sp>
    </p:spTree>
    <p:extLst>
      <p:ext uri="{BB962C8B-B14F-4D97-AF65-F5344CB8AC3E}">
        <p14:creationId xmlns:p14="http://schemas.microsoft.com/office/powerpoint/2010/main" val="1015966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fld id="{3B8A55AC-E8A5-4C8E-816D-02E6FF925C90}" type="datetimeFigureOut">
              <a:rPr lang="en-US"/>
              <a:pPr>
                <a:defRPr/>
              </a:pPr>
              <a:t>12/9/2020</a:t>
            </a:fld>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F497D"/>
                </a:solidFill>
              </a:defRPr>
            </a:lvl1pPr>
          </a:lstStyle>
          <a:p>
            <a:fld id="{78701609-9C1A-40EF-9512-ACEF79B9F439}" type="slidenum">
              <a:rPr lang="en-US" altLang="en-US"/>
              <a:pPr/>
              <a:t>‹#›</a:t>
            </a:fld>
            <a:endParaRPr lang="en-US" altLang="en-US"/>
          </a:p>
        </p:txBody>
      </p:sp>
    </p:spTree>
    <p:extLst>
      <p:ext uri="{BB962C8B-B14F-4D97-AF65-F5344CB8AC3E}">
        <p14:creationId xmlns:p14="http://schemas.microsoft.com/office/powerpoint/2010/main" val="7382024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ea typeface="MS PGothic" pitchFamily="34" charset="-128"/>
              </a:defRPr>
            </a:lvl1pPr>
          </a:lstStyle>
          <a:p>
            <a:pPr>
              <a:defRPr/>
            </a:pPr>
            <a:fld id="{97421426-FE50-46E2-B07E-18C62E61B1DC}" type="datetimeFigureOut">
              <a:rPr lang="en-US"/>
              <a:pPr>
                <a:defRPr/>
              </a:pPr>
              <a:t>12/9/2020</a:t>
            </a:fld>
            <a:endParaRPr lang="en-US"/>
          </a:p>
        </p:txBody>
      </p:sp>
      <p:sp>
        <p:nvSpPr>
          <p:cNvPr id="6"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FAAF6F4-EC22-4848-86FB-D310FFFA3022}" type="slidenum">
              <a:rPr lang="en-US" altLang="en-US"/>
              <a:pPr/>
              <a:t>‹#›</a:t>
            </a:fld>
            <a:endParaRPr lang="en-US" altLang="en-US"/>
          </a:p>
        </p:txBody>
      </p:sp>
    </p:spTree>
    <p:extLst>
      <p:ext uri="{BB962C8B-B14F-4D97-AF65-F5344CB8AC3E}">
        <p14:creationId xmlns:p14="http://schemas.microsoft.com/office/powerpoint/2010/main" val="2057776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ea typeface="MS PGothic" pitchFamily="34" charset="-128"/>
              </a:defRPr>
            </a:lvl1pPr>
          </a:lstStyle>
          <a:p>
            <a:pPr>
              <a:defRPr/>
            </a:pPr>
            <a:fld id="{276AA391-6140-4ADA-9C78-E8DF9E6AF5B2}" type="datetimeFigureOut">
              <a:rPr lang="en-US"/>
              <a:pPr>
                <a:defRPr/>
              </a:pPr>
              <a:t>12/9/2020</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AC1A0727-2011-4510-A2F1-C2ADF6DAA461}"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264741046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ea typeface="MS PGothic" pitchFamily="34" charset="-128"/>
              </a:defRPr>
            </a:lvl1pPr>
          </a:lstStyle>
          <a:p>
            <a:pPr>
              <a:defRPr/>
            </a:pPr>
            <a:fld id="{D1469293-E9E7-492E-9EBB-8E04611852B0}" type="datetimeFigureOut">
              <a:rPr lang="en-US"/>
              <a:pPr>
                <a:defRPr/>
              </a:pPr>
              <a:t>12/9/2020</a:t>
            </a:fld>
            <a:endParaRPr lang="en-US"/>
          </a:p>
        </p:txBody>
      </p:sp>
      <p:sp>
        <p:nvSpPr>
          <p:cNvPr id="5"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FD32F6F-D2B6-4262-BBE8-5F8E3FE62107}" type="slidenum">
              <a:rPr lang="en-US" altLang="en-US"/>
              <a:pPr/>
              <a:t>‹#›</a:t>
            </a:fld>
            <a:endParaRPr lang="en-US" altLang="en-US"/>
          </a:p>
        </p:txBody>
      </p:sp>
    </p:spTree>
    <p:extLst>
      <p:ext uri="{BB962C8B-B14F-4D97-AF65-F5344CB8AC3E}">
        <p14:creationId xmlns:p14="http://schemas.microsoft.com/office/powerpoint/2010/main" val="3535271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ea typeface="MS PGothic" pitchFamily="34" charset="-128"/>
              </a:defRPr>
            </a:lvl1pPr>
          </a:lstStyle>
          <a:p>
            <a:pPr>
              <a:defRPr/>
            </a:pPr>
            <a:fld id="{2E215016-E871-4046-84DE-AAFDB2FC0EC3}" type="datetimeFigureOut">
              <a:rPr lang="en-US"/>
              <a:pPr>
                <a:defRPr/>
              </a:pPr>
              <a:t>12/9/2020</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6FE69EA7-2589-4C57-8E41-F9CF7502DB9C}" type="slidenum">
              <a:rPr lang="en-US" altLang="en-US"/>
              <a:pPr/>
              <a:t>‹#›</a:t>
            </a:fld>
            <a:endParaRPr lang="en-US" altLang="en-US"/>
          </a:p>
        </p:txBody>
      </p:sp>
    </p:spTree>
    <p:extLst>
      <p:ext uri="{BB962C8B-B14F-4D97-AF65-F5344CB8AC3E}">
        <p14:creationId xmlns:p14="http://schemas.microsoft.com/office/powerpoint/2010/main" val="238486507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1"/>
          <p:cNvSpPr>
            <a:spLocks noGrp="1" noChangeArrowheads="1"/>
          </p:cNvSpPr>
          <p:nvPr>
            <p:ph type="sldNum" sz="quarter" idx="10"/>
          </p:nvPr>
        </p:nvSpPr>
        <p:spPr>
          <a:ln/>
        </p:spPr>
        <p:txBody>
          <a:bodyPr/>
          <a:lstStyle>
            <a:lvl1pPr>
              <a:defRPr/>
            </a:lvl1pPr>
          </a:lstStyle>
          <a:p>
            <a:fld id="{07759323-EF7B-4C7E-B413-DDE414FCCCC9}" type="slidenum">
              <a:rPr lang="en-US" altLang="en-US"/>
              <a:pPr/>
              <a:t>‹#›</a:t>
            </a:fld>
            <a:endParaRPr lang="en-US" altLang="en-US"/>
          </a:p>
        </p:txBody>
      </p:sp>
    </p:spTree>
    <p:extLst>
      <p:ext uri="{BB962C8B-B14F-4D97-AF65-F5344CB8AC3E}">
        <p14:creationId xmlns:p14="http://schemas.microsoft.com/office/powerpoint/2010/main" val="1356580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0A02EDF9-2128-4DFF-A45F-87BE52380E4F}" type="slidenum">
              <a:rPr lang="en-US" altLang="en-US"/>
              <a:pPr/>
              <a:t>‹#›</a:t>
            </a:fld>
            <a:endParaRPr lang="en-US" altLang="en-US"/>
          </a:p>
        </p:txBody>
      </p:sp>
    </p:spTree>
    <p:extLst>
      <p:ext uri="{BB962C8B-B14F-4D97-AF65-F5344CB8AC3E}">
        <p14:creationId xmlns:p14="http://schemas.microsoft.com/office/powerpoint/2010/main" val="42870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AB792AAB-2411-4912-9497-9721B22D7262}" type="slidenum">
              <a:rPr lang="en-US" altLang="en-US"/>
              <a:pPr/>
              <a:t>‹#›</a:t>
            </a:fld>
            <a:endParaRPr lang="en-US" altLang="en-US"/>
          </a:p>
        </p:txBody>
      </p:sp>
    </p:spTree>
    <p:extLst>
      <p:ext uri="{BB962C8B-B14F-4D97-AF65-F5344CB8AC3E}">
        <p14:creationId xmlns:p14="http://schemas.microsoft.com/office/powerpoint/2010/main" val="30628489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fld id="{B48BA04A-E757-4A62-8B41-276B1D6A2395}" type="slidenum">
              <a:rPr lang="en-US" altLang="en-US"/>
              <a:pPr/>
              <a:t>‹#›</a:t>
            </a:fld>
            <a:endParaRPr lang="en-US" altLang="en-US"/>
          </a:p>
        </p:txBody>
      </p:sp>
    </p:spTree>
    <p:extLst>
      <p:ext uri="{BB962C8B-B14F-4D97-AF65-F5344CB8AC3E}">
        <p14:creationId xmlns:p14="http://schemas.microsoft.com/office/powerpoint/2010/main" val="9292338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sldNum" sz="quarter" idx="10"/>
          </p:nvPr>
        </p:nvSpPr>
        <p:spPr>
          <a:ln/>
        </p:spPr>
        <p:txBody>
          <a:bodyPr/>
          <a:lstStyle>
            <a:lvl1pPr>
              <a:defRPr/>
            </a:lvl1pPr>
          </a:lstStyle>
          <a:p>
            <a:fld id="{CA10FA23-A788-4CD3-96FD-D2FE28A1225C}" type="slidenum">
              <a:rPr lang="en-US" altLang="en-US"/>
              <a:pPr/>
              <a:t>‹#›</a:t>
            </a:fld>
            <a:endParaRPr lang="en-US" altLang="en-US"/>
          </a:p>
        </p:txBody>
      </p:sp>
    </p:spTree>
    <p:extLst>
      <p:ext uri="{BB962C8B-B14F-4D97-AF65-F5344CB8AC3E}">
        <p14:creationId xmlns:p14="http://schemas.microsoft.com/office/powerpoint/2010/main" val="3917643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fld id="{2F5705A1-7B1C-4C2C-880F-26B0BDF16D3A}" type="slidenum">
              <a:rPr lang="en-US" altLang="en-US"/>
              <a:pPr/>
              <a:t>‹#›</a:t>
            </a:fld>
            <a:endParaRPr lang="en-US" altLang="en-US"/>
          </a:p>
        </p:txBody>
      </p:sp>
    </p:spTree>
    <p:extLst>
      <p:ext uri="{BB962C8B-B14F-4D97-AF65-F5344CB8AC3E}">
        <p14:creationId xmlns:p14="http://schemas.microsoft.com/office/powerpoint/2010/main" val="2773781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1"/>
          <p:cNvSpPr>
            <a:spLocks noGrp="1" noChangeArrowheads="1"/>
          </p:cNvSpPr>
          <p:nvPr>
            <p:ph type="sldNum" sz="quarter" idx="10"/>
          </p:nvPr>
        </p:nvSpPr>
        <p:spPr>
          <a:ln/>
        </p:spPr>
        <p:txBody>
          <a:bodyPr/>
          <a:lstStyle>
            <a:lvl1pPr>
              <a:defRPr/>
            </a:lvl1pPr>
          </a:lstStyle>
          <a:p>
            <a:fld id="{18FEBAF3-CF7C-4A00-B5CF-EA139B43334D}" type="slidenum">
              <a:rPr lang="en-US" altLang="en-US"/>
              <a:pPr/>
              <a:t>‹#›</a:t>
            </a:fld>
            <a:endParaRPr lang="en-US" altLang="en-US"/>
          </a:p>
        </p:txBody>
      </p:sp>
    </p:spTree>
    <p:extLst>
      <p:ext uri="{BB962C8B-B14F-4D97-AF65-F5344CB8AC3E}">
        <p14:creationId xmlns:p14="http://schemas.microsoft.com/office/powerpoint/2010/main" val="6610672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fld id="{0EAC66A2-2DA2-4D82-A185-5072F67F8E8D}" type="slidenum">
              <a:rPr lang="en-US" altLang="en-US"/>
              <a:pPr/>
              <a:t>‹#›</a:t>
            </a:fld>
            <a:endParaRPr lang="en-US" altLang="en-US"/>
          </a:p>
        </p:txBody>
      </p:sp>
    </p:spTree>
    <p:extLst>
      <p:ext uri="{BB962C8B-B14F-4D97-AF65-F5344CB8AC3E}">
        <p14:creationId xmlns:p14="http://schemas.microsoft.com/office/powerpoint/2010/main" val="21937556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3F457EA0-4960-4A72-8968-573FD827089E}" type="slidenum">
              <a:rPr lang="en-US" altLang="en-US"/>
              <a:pPr/>
              <a:t>‹#›</a:t>
            </a:fld>
            <a:endParaRPr lang="en-US" altLang="en-US"/>
          </a:p>
        </p:txBody>
      </p:sp>
    </p:spTree>
    <p:extLst>
      <p:ext uri="{BB962C8B-B14F-4D97-AF65-F5344CB8AC3E}">
        <p14:creationId xmlns:p14="http://schemas.microsoft.com/office/powerpoint/2010/main" val="39336674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B27A868D-74C5-474A-A18F-7A8AB7F9292B}" type="slidenum">
              <a:rPr lang="en-US" altLang="en-US"/>
              <a:pPr/>
              <a:t>‹#›</a:t>
            </a:fld>
            <a:endParaRPr lang="en-US" altLang="en-US"/>
          </a:p>
        </p:txBody>
      </p:sp>
    </p:spTree>
    <p:extLst>
      <p:ext uri="{BB962C8B-B14F-4D97-AF65-F5344CB8AC3E}">
        <p14:creationId xmlns:p14="http://schemas.microsoft.com/office/powerpoint/2010/main" val="19513057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2BAE8CFE-3969-415C-8E8E-B6CC2D0ED547}" type="slidenum">
              <a:rPr lang="en-US" altLang="en-US"/>
              <a:pPr/>
              <a:t>‹#›</a:t>
            </a:fld>
            <a:endParaRPr lang="en-US" altLang="en-US"/>
          </a:p>
        </p:txBody>
      </p:sp>
    </p:spTree>
    <p:extLst>
      <p:ext uri="{BB962C8B-B14F-4D97-AF65-F5344CB8AC3E}">
        <p14:creationId xmlns:p14="http://schemas.microsoft.com/office/powerpoint/2010/main" val="41026994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3333FAA4-9FDE-435A-805F-5ADEB7376B57}" type="slidenum">
              <a:rPr lang="en-US" altLang="en-US"/>
              <a:pPr/>
              <a:t>‹#›</a:t>
            </a:fld>
            <a:endParaRPr lang="en-US" altLang="en-US"/>
          </a:p>
        </p:txBody>
      </p:sp>
    </p:spTree>
    <p:extLst>
      <p:ext uri="{BB962C8B-B14F-4D97-AF65-F5344CB8AC3E}">
        <p14:creationId xmlns:p14="http://schemas.microsoft.com/office/powerpoint/2010/main" val="17634775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fld id="{2FD97ABE-26FA-4B7C-9A5C-5CFCD8B52AD9}" type="slidenum">
              <a:rPr lang="en-US" altLang="en-US"/>
              <a:pPr/>
              <a:t>‹#›</a:t>
            </a:fld>
            <a:endParaRPr lang="en-US" altLang="en-US"/>
          </a:p>
        </p:txBody>
      </p:sp>
    </p:spTree>
    <p:extLst>
      <p:ext uri="{BB962C8B-B14F-4D97-AF65-F5344CB8AC3E}">
        <p14:creationId xmlns:p14="http://schemas.microsoft.com/office/powerpoint/2010/main" val="60393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2E783703-7B9E-40A4-9AB7-0C01F8F7FCEA}" type="slidenum">
              <a:rPr lang="en-US" altLang="en-US"/>
              <a:pPr/>
              <a:t>‹#›</a:t>
            </a:fld>
            <a:endParaRPr lang="en-US" altLang="en-US"/>
          </a:p>
        </p:txBody>
      </p:sp>
    </p:spTree>
    <p:extLst>
      <p:ext uri="{BB962C8B-B14F-4D97-AF65-F5344CB8AC3E}">
        <p14:creationId xmlns:p14="http://schemas.microsoft.com/office/powerpoint/2010/main" val="21708614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sldNum" sz="quarter" idx="10"/>
          </p:nvPr>
        </p:nvSpPr>
        <p:spPr>
          <a:ln/>
        </p:spPr>
        <p:txBody>
          <a:bodyPr/>
          <a:lstStyle>
            <a:lvl1pPr>
              <a:defRPr/>
            </a:lvl1pPr>
          </a:lstStyle>
          <a:p>
            <a:fld id="{FDD7294C-3F42-4622-990D-A8552314B9C8}" type="slidenum">
              <a:rPr lang="en-US" altLang="en-US"/>
              <a:pPr/>
              <a:t>‹#›</a:t>
            </a:fld>
            <a:endParaRPr lang="en-US" altLang="en-US"/>
          </a:p>
        </p:txBody>
      </p:sp>
    </p:spTree>
    <p:extLst>
      <p:ext uri="{BB962C8B-B14F-4D97-AF65-F5344CB8AC3E}">
        <p14:creationId xmlns:p14="http://schemas.microsoft.com/office/powerpoint/2010/main" val="1533571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1"/>
          <p:cNvSpPr>
            <a:spLocks noGrp="1" noChangeArrowheads="1"/>
          </p:cNvSpPr>
          <p:nvPr>
            <p:ph type="sldNum" sz="quarter" idx="10"/>
          </p:nvPr>
        </p:nvSpPr>
        <p:spPr>
          <a:ln/>
        </p:spPr>
        <p:txBody>
          <a:bodyPr/>
          <a:lstStyle>
            <a:lvl1pPr>
              <a:defRPr/>
            </a:lvl1pPr>
          </a:lstStyle>
          <a:p>
            <a:pPr>
              <a:defRPr/>
            </a:pPr>
            <a:fld id="{9898B8B4-F1D4-4247-8691-EA4D0FF649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81839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14E0F9D9-862F-4F23-AA5A-A56F05778E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2587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5B33130A-FA0C-4870-8B81-2A2679837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39984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sldNum" sz="quarter" idx="10"/>
          </p:nvPr>
        </p:nvSpPr>
        <p:spPr>
          <a:ln/>
        </p:spPr>
        <p:txBody>
          <a:bodyPr/>
          <a:lstStyle>
            <a:lvl1pPr>
              <a:defRPr/>
            </a:lvl1pPr>
          </a:lstStyle>
          <a:p>
            <a:pPr>
              <a:defRPr/>
            </a:pPr>
            <a:fld id="{DE23D57B-2378-464C-9D14-B03C9A003F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9836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pPr>
              <a:defRPr/>
            </a:pPr>
            <a:fld id="{C383A5C3-9A0C-4CCB-9E0E-6B6284B0B3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53955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1"/>
          <p:cNvSpPr>
            <a:spLocks noGrp="1" noChangeArrowheads="1"/>
          </p:cNvSpPr>
          <p:nvPr>
            <p:ph type="sldNum" sz="quarter" idx="10"/>
          </p:nvPr>
        </p:nvSpPr>
        <p:spPr>
          <a:ln/>
        </p:spPr>
        <p:txBody>
          <a:bodyPr/>
          <a:lstStyle>
            <a:lvl1pPr>
              <a:defRPr/>
            </a:lvl1pPr>
          </a:lstStyle>
          <a:p>
            <a:pPr>
              <a:defRPr/>
            </a:pPr>
            <a:fld id="{F16EBE5B-E72C-4628-8B3E-D58319EC24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1092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3B330C5-6A29-4F75-BEE1-D775D71812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18172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DA4BB472-0382-4D7B-A71A-D7D057FCE4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5493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64C11BB9-1B78-4AFC-999E-E9928888EB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45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04C78547-2A72-43D9-95CD-5DA0C73D6158}" type="slidenum">
              <a:rPr lang="en-US" altLang="en-US"/>
              <a:pPr/>
              <a:t>‹#›</a:t>
            </a:fld>
            <a:endParaRPr lang="en-US" altLang="en-US"/>
          </a:p>
        </p:txBody>
      </p:sp>
    </p:spTree>
    <p:extLst>
      <p:ext uri="{BB962C8B-B14F-4D97-AF65-F5344CB8AC3E}">
        <p14:creationId xmlns:p14="http://schemas.microsoft.com/office/powerpoint/2010/main" val="24220344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FA74FE70-9DCE-4B1E-A9AB-00473A90ED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51194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pPr>
              <a:defRPr/>
            </a:pPr>
            <a:fld id="{6F8AA7FD-85D9-4961-BDA0-A20A7F269A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05172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pPr>
              <a:defRPr/>
            </a:pPr>
            <a:fld id="{6EAF3A17-AD62-4AB6-B8A7-568462C58A6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2219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sldNum" sz="quarter" idx="10"/>
          </p:nvPr>
        </p:nvSpPr>
        <p:spPr>
          <a:ln/>
        </p:spPr>
        <p:txBody>
          <a:bodyPr/>
          <a:lstStyle>
            <a:lvl1pPr>
              <a:defRPr/>
            </a:lvl1pPr>
          </a:lstStyle>
          <a:p>
            <a:pPr>
              <a:defRPr/>
            </a:pPr>
            <a:fld id="{F51A9479-E630-4ACF-B0E4-F1BFDC2BE9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6860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AC5A2AB3-F419-4853-96AF-55D24215817C}" type="slidenum">
              <a:rPr lang="en-US" altLang="en-US"/>
              <a:pPr/>
              <a:t>‹#›</a:t>
            </a:fld>
            <a:endParaRPr lang="en-US" altLang="en-US"/>
          </a:p>
        </p:txBody>
      </p:sp>
    </p:spTree>
    <p:extLst>
      <p:ext uri="{BB962C8B-B14F-4D97-AF65-F5344CB8AC3E}">
        <p14:creationId xmlns:p14="http://schemas.microsoft.com/office/powerpoint/2010/main" val="21549927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70260666-9D77-4A87-93E1-0BCF3F49B56E}" type="slidenum">
              <a:rPr lang="en-US" altLang="en-US"/>
              <a:pPr/>
              <a:t>‹#›</a:t>
            </a:fld>
            <a:endParaRPr lang="en-US" altLang="en-US"/>
          </a:p>
        </p:txBody>
      </p:sp>
    </p:spTree>
    <p:extLst>
      <p:ext uri="{BB962C8B-B14F-4D97-AF65-F5344CB8AC3E}">
        <p14:creationId xmlns:p14="http://schemas.microsoft.com/office/powerpoint/2010/main" val="2324982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27DB4C8F-8706-4C6A-AB22-37C98C07C44A}" type="slidenum">
              <a:rPr lang="en-US" altLang="en-US"/>
              <a:pPr/>
              <a:t>‹#›</a:t>
            </a:fld>
            <a:endParaRPr lang="en-US" altLang="en-US"/>
          </a:p>
        </p:txBody>
      </p:sp>
    </p:spTree>
    <p:extLst>
      <p:ext uri="{BB962C8B-B14F-4D97-AF65-F5344CB8AC3E}">
        <p14:creationId xmlns:p14="http://schemas.microsoft.com/office/powerpoint/2010/main" val="38871686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26798F43-A906-4D2B-BAA3-58480092B043}" type="slidenum">
              <a:rPr lang="en-US" altLang="en-US"/>
              <a:pPr/>
              <a:t>‹#›</a:t>
            </a:fld>
            <a:endParaRPr lang="en-US" altLang="en-US"/>
          </a:p>
        </p:txBody>
      </p:sp>
    </p:spTree>
    <p:extLst>
      <p:ext uri="{BB962C8B-B14F-4D97-AF65-F5344CB8AC3E}">
        <p14:creationId xmlns:p14="http://schemas.microsoft.com/office/powerpoint/2010/main" val="1165491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CC0B4EB-1A3F-46BE-AF9B-BA9B01DCDE92}" type="slidenum">
              <a:rPr lang="en-US" altLang="en-US"/>
              <a:pPr/>
              <a:t>‹#›</a:t>
            </a:fld>
            <a:endParaRPr lang="en-US" altLang="en-US"/>
          </a:p>
        </p:txBody>
      </p:sp>
    </p:spTree>
    <p:extLst>
      <p:ext uri="{BB962C8B-B14F-4D97-AF65-F5344CB8AC3E}">
        <p14:creationId xmlns:p14="http://schemas.microsoft.com/office/powerpoint/2010/main" val="7059466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8325E452-F17E-47BC-974D-0817D383BB65}" type="slidenum">
              <a:rPr lang="en-US" altLang="en-US"/>
              <a:pPr/>
              <a:t>‹#›</a:t>
            </a:fld>
            <a:endParaRPr lang="en-US" altLang="en-US"/>
          </a:p>
        </p:txBody>
      </p:sp>
    </p:spTree>
    <p:extLst>
      <p:ext uri="{BB962C8B-B14F-4D97-AF65-F5344CB8AC3E}">
        <p14:creationId xmlns:p14="http://schemas.microsoft.com/office/powerpoint/2010/main" val="423538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C1007DAC-D0D4-4058-99FE-91861969067E}" type="slidenum">
              <a:rPr lang="en-US" altLang="en-US"/>
              <a:pPr/>
              <a:t>‹#›</a:t>
            </a:fld>
            <a:endParaRPr lang="en-US" altLang="en-US"/>
          </a:p>
        </p:txBody>
      </p:sp>
    </p:spTree>
    <p:extLst>
      <p:ext uri="{BB962C8B-B14F-4D97-AF65-F5344CB8AC3E}">
        <p14:creationId xmlns:p14="http://schemas.microsoft.com/office/powerpoint/2010/main" val="20042091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085DB932-0E14-4BA0-8D02-13DF4D7DACFE}" type="slidenum">
              <a:rPr lang="en-US" altLang="en-US"/>
              <a:pPr/>
              <a:t>‹#›</a:t>
            </a:fld>
            <a:endParaRPr lang="en-US" altLang="en-US"/>
          </a:p>
        </p:txBody>
      </p:sp>
    </p:spTree>
    <p:extLst>
      <p:ext uri="{BB962C8B-B14F-4D97-AF65-F5344CB8AC3E}">
        <p14:creationId xmlns:p14="http://schemas.microsoft.com/office/powerpoint/2010/main" val="23950631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DEF31F1-CA87-4A4A-A96E-846FDE7E5114}" type="slidenum">
              <a:rPr lang="en-US" altLang="en-US"/>
              <a:pPr/>
              <a:t>‹#›</a:t>
            </a:fld>
            <a:endParaRPr lang="en-US" altLang="en-US"/>
          </a:p>
        </p:txBody>
      </p:sp>
    </p:spTree>
    <p:extLst>
      <p:ext uri="{BB962C8B-B14F-4D97-AF65-F5344CB8AC3E}">
        <p14:creationId xmlns:p14="http://schemas.microsoft.com/office/powerpoint/2010/main" val="6081985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6341D941-D106-4BC5-87B0-25B3BD2868B6}" type="slidenum">
              <a:rPr lang="en-US" altLang="en-US"/>
              <a:pPr/>
              <a:t>‹#›</a:t>
            </a:fld>
            <a:endParaRPr lang="en-US" altLang="en-US"/>
          </a:p>
        </p:txBody>
      </p:sp>
    </p:spTree>
    <p:extLst>
      <p:ext uri="{BB962C8B-B14F-4D97-AF65-F5344CB8AC3E}">
        <p14:creationId xmlns:p14="http://schemas.microsoft.com/office/powerpoint/2010/main" val="30844181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6C71DCA0-69DB-41F1-9021-39589E647AFA}" type="slidenum">
              <a:rPr lang="en-US" altLang="en-US"/>
              <a:pPr/>
              <a:t>‹#›</a:t>
            </a:fld>
            <a:endParaRPr lang="en-US" altLang="en-US"/>
          </a:p>
        </p:txBody>
      </p:sp>
    </p:spTree>
    <p:extLst>
      <p:ext uri="{BB962C8B-B14F-4D97-AF65-F5344CB8AC3E}">
        <p14:creationId xmlns:p14="http://schemas.microsoft.com/office/powerpoint/2010/main" val="41888760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436EE882-3252-4982-A1BE-98858E416862}" type="slidenum">
              <a:rPr lang="en-US" altLang="en-US"/>
              <a:pPr/>
              <a:t>‹#›</a:t>
            </a:fld>
            <a:endParaRPr lang="en-US" altLang="en-US"/>
          </a:p>
        </p:txBody>
      </p:sp>
    </p:spTree>
    <p:extLst>
      <p:ext uri="{BB962C8B-B14F-4D97-AF65-F5344CB8AC3E}">
        <p14:creationId xmlns:p14="http://schemas.microsoft.com/office/powerpoint/2010/main" val="1527659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00FD904F-9957-4224-B0E6-B7D3280983F5}" type="slidenum">
              <a:rPr lang="en-US" altLang="en-US"/>
              <a:pPr/>
              <a:t>‹#›</a:t>
            </a:fld>
            <a:endParaRPr lang="en-US" altLang="en-US"/>
          </a:p>
        </p:txBody>
      </p:sp>
    </p:spTree>
    <p:extLst>
      <p:ext uri="{BB962C8B-B14F-4D97-AF65-F5344CB8AC3E}">
        <p14:creationId xmlns:p14="http://schemas.microsoft.com/office/powerpoint/2010/main" val="24520605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FE7FDB1B-17EF-418A-9406-D73B92C7BF7C}" type="slidenum">
              <a:rPr lang="en-US" altLang="en-US"/>
              <a:pPr/>
              <a:t>‹#›</a:t>
            </a:fld>
            <a:endParaRPr lang="en-US" altLang="en-US"/>
          </a:p>
        </p:txBody>
      </p:sp>
    </p:spTree>
    <p:extLst>
      <p:ext uri="{BB962C8B-B14F-4D97-AF65-F5344CB8AC3E}">
        <p14:creationId xmlns:p14="http://schemas.microsoft.com/office/powerpoint/2010/main" val="3051129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9489BC8E-051C-4E34-80F1-A286E2C926DB}" type="slidenum">
              <a:rPr lang="en-US" altLang="en-US"/>
              <a:pPr/>
              <a:t>‹#›</a:t>
            </a:fld>
            <a:endParaRPr lang="en-US" altLang="en-US"/>
          </a:p>
        </p:txBody>
      </p:sp>
    </p:spTree>
    <p:extLst>
      <p:ext uri="{BB962C8B-B14F-4D97-AF65-F5344CB8AC3E}">
        <p14:creationId xmlns:p14="http://schemas.microsoft.com/office/powerpoint/2010/main" val="29754732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3"/>
          <p:cNvSpPr>
            <a:spLocks noGrp="1" noChangeArrowheads="1"/>
          </p:cNvSpPr>
          <p:nvPr>
            <p:ph type="sldNum" sz="quarter" idx="10"/>
          </p:nvPr>
        </p:nvSpPr>
        <p:spPr>
          <a:ln/>
        </p:spPr>
        <p:txBody>
          <a:bodyPr/>
          <a:lstStyle>
            <a:lvl1pPr>
              <a:defRPr/>
            </a:lvl1pPr>
          </a:lstStyle>
          <a:p>
            <a:fld id="{A7184546-89DA-43ED-A635-F1932008B7DA}" type="slidenum">
              <a:rPr lang="en-US" altLang="en-US"/>
              <a:pPr/>
              <a:t>‹#›</a:t>
            </a:fld>
            <a:endParaRPr lang="en-US" altLang="en-US"/>
          </a:p>
        </p:txBody>
      </p:sp>
    </p:spTree>
    <p:extLst>
      <p:ext uri="{BB962C8B-B14F-4D97-AF65-F5344CB8AC3E}">
        <p14:creationId xmlns:p14="http://schemas.microsoft.com/office/powerpoint/2010/main" val="8067923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8C20DE9D-2B69-4F7D-B0D5-2886B70B91E9}" type="slidenum">
              <a:rPr lang="en-US" altLang="en-US"/>
              <a:pPr/>
              <a:t>‹#›</a:t>
            </a:fld>
            <a:endParaRPr lang="en-US" altLang="en-US"/>
          </a:p>
        </p:txBody>
      </p:sp>
    </p:spTree>
    <p:extLst>
      <p:ext uri="{BB962C8B-B14F-4D97-AF65-F5344CB8AC3E}">
        <p14:creationId xmlns:p14="http://schemas.microsoft.com/office/powerpoint/2010/main" val="46826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fld id="{F08DCAD5-4A95-4986-A419-4E23D82BCF41}" type="slidenum">
              <a:rPr lang="en-US" altLang="en-US"/>
              <a:pPr/>
              <a:t>‹#›</a:t>
            </a:fld>
            <a:endParaRPr lang="en-US" altLang="en-US"/>
          </a:p>
        </p:txBody>
      </p:sp>
    </p:spTree>
    <p:extLst>
      <p:ext uri="{BB962C8B-B14F-4D97-AF65-F5344CB8AC3E}">
        <p14:creationId xmlns:p14="http://schemas.microsoft.com/office/powerpoint/2010/main" val="37420802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fld id="{193970F1-4681-4400-AB5B-A411B8842D8F}" type="slidenum">
              <a:rPr lang="en-US" altLang="en-US"/>
              <a:pPr/>
              <a:t>‹#›</a:t>
            </a:fld>
            <a:endParaRPr lang="en-US" altLang="en-US"/>
          </a:p>
        </p:txBody>
      </p:sp>
    </p:spTree>
    <p:extLst>
      <p:ext uri="{BB962C8B-B14F-4D97-AF65-F5344CB8AC3E}">
        <p14:creationId xmlns:p14="http://schemas.microsoft.com/office/powerpoint/2010/main" val="16958393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sldNum" sz="quarter" idx="10"/>
          </p:nvPr>
        </p:nvSpPr>
        <p:spPr>
          <a:ln/>
        </p:spPr>
        <p:txBody>
          <a:bodyPr/>
          <a:lstStyle>
            <a:lvl1pPr>
              <a:defRPr/>
            </a:lvl1pPr>
          </a:lstStyle>
          <a:p>
            <a:fld id="{20BB3DE1-DA04-44AD-B0AB-3F2F10DE44C9}" type="slidenum">
              <a:rPr lang="en-US" altLang="en-US"/>
              <a:pPr/>
              <a:t>‹#›</a:t>
            </a:fld>
            <a:endParaRPr lang="en-US" altLang="en-US"/>
          </a:p>
        </p:txBody>
      </p:sp>
    </p:spTree>
    <p:extLst>
      <p:ext uri="{BB962C8B-B14F-4D97-AF65-F5344CB8AC3E}">
        <p14:creationId xmlns:p14="http://schemas.microsoft.com/office/powerpoint/2010/main" val="21250633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sldNum" sz="quarter" idx="10"/>
          </p:nvPr>
        </p:nvSpPr>
        <p:spPr>
          <a:ln/>
        </p:spPr>
        <p:txBody>
          <a:bodyPr/>
          <a:lstStyle>
            <a:lvl1pPr>
              <a:defRPr/>
            </a:lvl1pPr>
          </a:lstStyle>
          <a:p>
            <a:fld id="{B1A40F04-0D6C-4B0D-AE84-39848B94F2BD}" type="slidenum">
              <a:rPr lang="en-US" altLang="en-US"/>
              <a:pPr/>
              <a:t>‹#›</a:t>
            </a:fld>
            <a:endParaRPr lang="en-US" altLang="en-US"/>
          </a:p>
        </p:txBody>
      </p:sp>
    </p:spTree>
    <p:extLst>
      <p:ext uri="{BB962C8B-B14F-4D97-AF65-F5344CB8AC3E}">
        <p14:creationId xmlns:p14="http://schemas.microsoft.com/office/powerpoint/2010/main" val="29643234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3"/>
          <p:cNvSpPr>
            <a:spLocks noGrp="1" noChangeArrowheads="1"/>
          </p:cNvSpPr>
          <p:nvPr>
            <p:ph type="sldNum" sz="quarter" idx="10"/>
          </p:nvPr>
        </p:nvSpPr>
        <p:spPr>
          <a:ln/>
        </p:spPr>
        <p:txBody>
          <a:bodyPr/>
          <a:lstStyle>
            <a:lvl1pPr>
              <a:defRPr/>
            </a:lvl1pPr>
          </a:lstStyle>
          <a:p>
            <a:fld id="{8C337F29-6096-4325-8056-F68B8975A0AF}" type="slidenum">
              <a:rPr lang="en-US" altLang="en-US"/>
              <a:pPr/>
              <a:t>‹#›</a:t>
            </a:fld>
            <a:endParaRPr lang="en-US" altLang="en-US"/>
          </a:p>
        </p:txBody>
      </p:sp>
    </p:spTree>
    <p:extLst>
      <p:ext uri="{BB962C8B-B14F-4D97-AF65-F5344CB8AC3E}">
        <p14:creationId xmlns:p14="http://schemas.microsoft.com/office/powerpoint/2010/main" val="2301883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fld id="{6BCECBFE-F04D-45FD-8CFD-650BEE19E8D0}" type="slidenum">
              <a:rPr lang="en-US" altLang="en-US"/>
              <a:pPr/>
              <a:t>‹#›</a:t>
            </a:fld>
            <a:endParaRPr lang="en-US" altLang="en-US"/>
          </a:p>
        </p:txBody>
      </p:sp>
    </p:spTree>
    <p:extLst>
      <p:ext uri="{BB962C8B-B14F-4D97-AF65-F5344CB8AC3E}">
        <p14:creationId xmlns:p14="http://schemas.microsoft.com/office/powerpoint/2010/main" val="33511464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41ACD9F3-22E6-4EB5-A981-83789DCC7D20}" type="slidenum">
              <a:rPr lang="en-US" altLang="en-US"/>
              <a:pPr/>
              <a:t>‹#›</a:t>
            </a:fld>
            <a:endParaRPr lang="en-US" altLang="en-US"/>
          </a:p>
        </p:txBody>
      </p:sp>
    </p:spTree>
    <p:extLst>
      <p:ext uri="{BB962C8B-B14F-4D97-AF65-F5344CB8AC3E}">
        <p14:creationId xmlns:p14="http://schemas.microsoft.com/office/powerpoint/2010/main" val="35177510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CAD6C5F5-2AB7-45B7-B311-805C47CD659C}" type="slidenum">
              <a:rPr lang="en-US" altLang="en-US"/>
              <a:pPr/>
              <a:t>‹#›</a:t>
            </a:fld>
            <a:endParaRPr lang="en-US" altLang="en-US"/>
          </a:p>
        </p:txBody>
      </p:sp>
    </p:spTree>
    <p:extLst>
      <p:ext uri="{BB962C8B-B14F-4D97-AF65-F5344CB8AC3E}">
        <p14:creationId xmlns:p14="http://schemas.microsoft.com/office/powerpoint/2010/main" val="26811410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643A7853-6B1D-4650-BF83-C35EBF7D117C}" type="slidenum">
              <a:rPr lang="en-US" altLang="en-US"/>
              <a:pPr/>
              <a:t>‹#›</a:t>
            </a:fld>
            <a:endParaRPr lang="en-US" altLang="en-US"/>
          </a:p>
        </p:txBody>
      </p:sp>
    </p:spTree>
    <p:extLst>
      <p:ext uri="{BB962C8B-B14F-4D97-AF65-F5344CB8AC3E}">
        <p14:creationId xmlns:p14="http://schemas.microsoft.com/office/powerpoint/2010/main" val="25232779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41D370EC-AD65-48A0-B9B0-6FC1AC815C3C}" type="slidenum">
              <a:rPr lang="en-US" altLang="en-US"/>
              <a:pPr/>
              <a:t>‹#›</a:t>
            </a:fld>
            <a:endParaRPr lang="en-US" altLang="en-US"/>
          </a:p>
        </p:txBody>
      </p:sp>
    </p:spTree>
    <p:extLst>
      <p:ext uri="{BB962C8B-B14F-4D97-AF65-F5344CB8AC3E}">
        <p14:creationId xmlns:p14="http://schemas.microsoft.com/office/powerpoint/2010/main" val="33602822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A566B1AC-FC03-4823-AB5B-9B53B7D9A330}" type="slidenum">
              <a:rPr lang="en-US" altLang="en-US"/>
              <a:pPr/>
              <a:t>‹#›</a:t>
            </a:fld>
            <a:endParaRPr lang="en-US" altLang="en-US"/>
          </a:p>
        </p:txBody>
      </p:sp>
    </p:spTree>
    <p:extLst>
      <p:ext uri="{BB962C8B-B14F-4D97-AF65-F5344CB8AC3E}">
        <p14:creationId xmlns:p14="http://schemas.microsoft.com/office/powerpoint/2010/main" val="1514151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394A0180-C77B-491C-B9E4-4352F9AAAD5A}" type="slidenum">
              <a:rPr lang="en-US" altLang="en-US"/>
              <a:pPr/>
              <a:t>‹#›</a:t>
            </a:fld>
            <a:endParaRPr lang="en-US" altLang="en-US"/>
          </a:p>
        </p:txBody>
      </p:sp>
    </p:spTree>
    <p:extLst>
      <p:ext uri="{BB962C8B-B14F-4D97-AF65-F5344CB8AC3E}">
        <p14:creationId xmlns:p14="http://schemas.microsoft.com/office/powerpoint/2010/main" val="7792145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5D205E66-AFEE-4A90-BC4C-C130C6958E7E}" type="slidenum">
              <a:rPr lang="en-US" altLang="en-US"/>
              <a:pPr/>
              <a:t>‹#›</a:t>
            </a:fld>
            <a:endParaRPr lang="en-US" altLang="en-US"/>
          </a:p>
        </p:txBody>
      </p:sp>
    </p:spTree>
    <p:extLst>
      <p:ext uri="{BB962C8B-B14F-4D97-AF65-F5344CB8AC3E}">
        <p14:creationId xmlns:p14="http://schemas.microsoft.com/office/powerpoint/2010/main" val="9863694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sldNum" sz="quarter" idx="10"/>
          </p:nvPr>
        </p:nvSpPr>
        <p:spPr>
          <a:ln/>
        </p:spPr>
        <p:txBody>
          <a:bodyPr/>
          <a:lstStyle>
            <a:lvl1pPr>
              <a:defRPr/>
            </a:lvl1pPr>
          </a:lstStyle>
          <a:p>
            <a:fld id="{353A70AA-4579-4404-8207-2121E39E11C6}" type="slidenum">
              <a:rPr lang="en-US" altLang="en-US"/>
              <a:pPr/>
              <a:t>‹#›</a:t>
            </a:fld>
            <a:endParaRPr lang="en-US" altLang="en-US"/>
          </a:p>
        </p:txBody>
      </p:sp>
    </p:spTree>
    <p:extLst>
      <p:ext uri="{BB962C8B-B14F-4D97-AF65-F5344CB8AC3E}">
        <p14:creationId xmlns:p14="http://schemas.microsoft.com/office/powerpoint/2010/main" val="13932192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C6A040EE-7313-4937-BA23-1ED46265555A}" type="slidenum">
              <a:rPr lang="en-US" altLang="en-US"/>
              <a:pPr/>
              <a:t>‹#›</a:t>
            </a:fld>
            <a:endParaRPr lang="en-US" altLang="en-US"/>
          </a:p>
        </p:txBody>
      </p:sp>
    </p:spTree>
    <p:extLst>
      <p:ext uri="{BB962C8B-B14F-4D97-AF65-F5344CB8AC3E}">
        <p14:creationId xmlns:p14="http://schemas.microsoft.com/office/powerpoint/2010/main" val="14790439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08109CC6-D82B-4D45-84C9-8B726F8D7951}" type="slidenum">
              <a:rPr lang="en-US" altLang="en-US"/>
              <a:pPr/>
              <a:t>‹#›</a:t>
            </a:fld>
            <a:endParaRPr lang="en-US" altLang="en-US"/>
          </a:p>
        </p:txBody>
      </p:sp>
    </p:spTree>
    <p:extLst>
      <p:ext uri="{BB962C8B-B14F-4D97-AF65-F5344CB8AC3E}">
        <p14:creationId xmlns:p14="http://schemas.microsoft.com/office/powerpoint/2010/main" val="42175951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597DF7BC-1938-4B8B-B662-2FDE8D6F510E}" type="slidenum">
              <a:rPr lang="en-US" altLang="en-US"/>
              <a:pPr/>
              <a:t>‹#›</a:t>
            </a:fld>
            <a:endParaRPr lang="en-US" altLang="en-US"/>
          </a:p>
        </p:txBody>
      </p:sp>
    </p:spTree>
    <p:extLst>
      <p:ext uri="{BB962C8B-B14F-4D97-AF65-F5344CB8AC3E}">
        <p14:creationId xmlns:p14="http://schemas.microsoft.com/office/powerpoint/2010/main" val="14818063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192B000B-DCF9-4911-9A76-3201254FE6A9}" type="slidenum">
              <a:rPr lang="en-US" altLang="en-US"/>
              <a:pPr/>
              <a:t>‹#›</a:t>
            </a:fld>
            <a:endParaRPr lang="en-US" altLang="en-US"/>
          </a:p>
        </p:txBody>
      </p:sp>
    </p:spTree>
    <p:extLst>
      <p:ext uri="{BB962C8B-B14F-4D97-AF65-F5344CB8AC3E}">
        <p14:creationId xmlns:p14="http://schemas.microsoft.com/office/powerpoint/2010/main" val="8888910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vert="horz"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22D07BF-DD93-4728-8DF8-76BD77EF6E2D}" type="slidenum">
              <a:rPr lang="en-US" altLang="en-US"/>
              <a:pPr/>
              <a:t>‹#›</a:t>
            </a:fld>
            <a:endParaRPr lang="en-US" altLang="en-US"/>
          </a:p>
        </p:txBody>
      </p:sp>
    </p:spTree>
    <p:extLst>
      <p:ext uri="{BB962C8B-B14F-4D97-AF65-F5344CB8AC3E}">
        <p14:creationId xmlns:p14="http://schemas.microsoft.com/office/powerpoint/2010/main" val="11367652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E5420437-2CC4-49FD-9852-AA22BA25D55B}" type="slidenum">
              <a:rPr lang="en-US" altLang="en-US"/>
              <a:pPr/>
              <a:t>‹#›</a:t>
            </a:fld>
            <a:endParaRPr lang="en-US" altLang="en-US"/>
          </a:p>
        </p:txBody>
      </p:sp>
    </p:spTree>
    <p:extLst>
      <p:ext uri="{BB962C8B-B14F-4D97-AF65-F5344CB8AC3E}">
        <p14:creationId xmlns:p14="http://schemas.microsoft.com/office/powerpoint/2010/main" val="2314041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3E80C763-3129-45EE-856F-48DB632C4B7E}" type="slidenum">
              <a:rPr lang="en-US" altLang="en-US"/>
              <a:pPr/>
              <a:t>‹#›</a:t>
            </a:fld>
            <a:endParaRPr lang="en-US" altLang="en-US"/>
          </a:p>
        </p:txBody>
      </p:sp>
    </p:spTree>
    <p:extLst>
      <p:ext uri="{BB962C8B-B14F-4D97-AF65-F5344CB8AC3E}">
        <p14:creationId xmlns:p14="http://schemas.microsoft.com/office/powerpoint/2010/main" val="33312999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vert="horz"/>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C6C0B7A-7A73-45B2-BB92-9D0107A81970}" type="slidenum">
              <a:rPr lang="en-US" altLang="en-US"/>
              <a:pPr/>
              <a:t>‹#›</a:t>
            </a:fld>
            <a:endParaRPr lang="en-US" altLang="en-US"/>
          </a:p>
        </p:txBody>
      </p:sp>
    </p:spTree>
    <p:extLst>
      <p:ext uri="{BB962C8B-B14F-4D97-AF65-F5344CB8AC3E}">
        <p14:creationId xmlns:p14="http://schemas.microsoft.com/office/powerpoint/2010/main" val="189221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66095965-88F6-4C1D-9CA4-EC3C811E8C5F}" type="slidenum">
              <a:rPr lang="en-US" altLang="en-US"/>
              <a:pPr/>
              <a:t>‹#›</a:t>
            </a:fld>
            <a:endParaRPr lang="en-US" altLang="en-US"/>
          </a:p>
        </p:txBody>
      </p:sp>
    </p:spTree>
    <p:extLst>
      <p:ext uri="{BB962C8B-B14F-4D97-AF65-F5344CB8AC3E}">
        <p14:creationId xmlns:p14="http://schemas.microsoft.com/office/powerpoint/2010/main" val="16635658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6C3BD0A2-AAE2-46F8-9F92-525964EEB258}" type="slidenum">
              <a:rPr lang="en-US" altLang="en-US"/>
              <a:pPr/>
              <a:t>‹#›</a:t>
            </a:fld>
            <a:endParaRPr lang="en-US" altLang="en-US"/>
          </a:p>
        </p:txBody>
      </p:sp>
    </p:spTree>
    <p:extLst>
      <p:ext uri="{BB962C8B-B14F-4D97-AF65-F5344CB8AC3E}">
        <p14:creationId xmlns:p14="http://schemas.microsoft.com/office/powerpoint/2010/main" val="24369568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BF5D7420-A0FE-4D37-9533-9C25EC8AA81F}" type="slidenum">
              <a:rPr lang="en-US" altLang="en-US"/>
              <a:pPr/>
              <a:t>‹#›</a:t>
            </a:fld>
            <a:endParaRPr lang="en-US" altLang="en-US"/>
          </a:p>
        </p:txBody>
      </p:sp>
    </p:spTree>
    <p:extLst>
      <p:ext uri="{BB962C8B-B14F-4D97-AF65-F5344CB8AC3E}">
        <p14:creationId xmlns:p14="http://schemas.microsoft.com/office/powerpoint/2010/main" val="37005950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9B21F528-909B-4F0B-92C8-78EDAC914364}" type="slidenum">
              <a:rPr lang="en-US" altLang="en-US"/>
              <a:pPr/>
              <a:t>‹#›</a:t>
            </a:fld>
            <a:endParaRPr lang="en-US" altLang="en-US"/>
          </a:p>
        </p:txBody>
      </p:sp>
    </p:spTree>
    <p:extLst>
      <p:ext uri="{BB962C8B-B14F-4D97-AF65-F5344CB8AC3E}">
        <p14:creationId xmlns:p14="http://schemas.microsoft.com/office/powerpoint/2010/main" val="30784569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CE42F2B1-2DFA-4C41-9B26-BF9B33881A87}" type="slidenum">
              <a:rPr lang="en-US" altLang="en-US"/>
              <a:pPr/>
              <a:t>‹#›</a:t>
            </a:fld>
            <a:endParaRPr lang="en-US" altLang="en-US"/>
          </a:p>
        </p:txBody>
      </p:sp>
    </p:spTree>
    <p:extLst>
      <p:ext uri="{BB962C8B-B14F-4D97-AF65-F5344CB8AC3E}">
        <p14:creationId xmlns:p14="http://schemas.microsoft.com/office/powerpoint/2010/main" val="29049865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2"/>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2"/>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80A68F8B-0C9D-4F83-9F65-C6C6A2A71531}" type="slidenum">
              <a:rPr lang="en-US" altLang="en-US"/>
              <a:pPr/>
              <a:t>‹#›</a:t>
            </a:fld>
            <a:endParaRPr lang="en-US" altLang="en-US"/>
          </a:p>
        </p:txBody>
      </p:sp>
    </p:spTree>
    <p:extLst>
      <p:ext uri="{BB962C8B-B14F-4D97-AF65-F5344CB8AC3E}">
        <p14:creationId xmlns:p14="http://schemas.microsoft.com/office/powerpoint/2010/main" val="820835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C1D47B0B-5D80-44EC-9CA7-11B68230D551}" type="slidenum">
              <a:rPr lang="en-US" altLang="en-US"/>
              <a:pPr/>
              <a:t>‹#›</a:t>
            </a:fld>
            <a:endParaRPr lang="en-US" altLang="en-US"/>
          </a:p>
        </p:txBody>
      </p:sp>
    </p:spTree>
    <p:extLst>
      <p:ext uri="{BB962C8B-B14F-4D97-AF65-F5344CB8AC3E}">
        <p14:creationId xmlns:p14="http://schemas.microsoft.com/office/powerpoint/2010/main" val="11449957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5688847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29149137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48E93C-4F99-4DE9-939C-9FCB81594FE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10088814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8E93C-4F99-4DE9-939C-9FCB81594FE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176334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2CA0DF8A-777E-4017-9ED2-EC2577DAF6F1}" type="slidenum">
              <a:rPr lang="en-US" altLang="en-US"/>
              <a:pPr/>
              <a:t>‹#›</a:t>
            </a:fld>
            <a:endParaRPr lang="en-US" altLang="en-US"/>
          </a:p>
        </p:txBody>
      </p:sp>
    </p:spTree>
    <p:extLst>
      <p:ext uri="{BB962C8B-B14F-4D97-AF65-F5344CB8AC3E}">
        <p14:creationId xmlns:p14="http://schemas.microsoft.com/office/powerpoint/2010/main" val="802208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8E93C-4F99-4DE9-939C-9FCB81594FEC}"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20091042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8E93C-4F99-4DE9-939C-9FCB81594FEC}"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23723210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8E93C-4F99-4DE9-939C-9FCB81594FEC}"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20428996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48E93C-4F99-4DE9-939C-9FCB81594FE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6963474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48E93C-4F99-4DE9-939C-9FCB81594FE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5876313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17467303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3472433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5C1CDDA3-A766-4967-9CE4-0EEBAC75823F}" type="slidenum">
              <a:rPr lang="en-US" altLang="en-US"/>
              <a:pPr/>
              <a:t>‹#›</a:t>
            </a:fld>
            <a:endParaRPr lang="en-US" altLang="en-US"/>
          </a:p>
        </p:txBody>
      </p:sp>
    </p:spTree>
    <p:extLst>
      <p:ext uri="{BB962C8B-B14F-4D97-AF65-F5344CB8AC3E}">
        <p14:creationId xmlns:p14="http://schemas.microsoft.com/office/powerpoint/2010/main" val="407658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DD76C006-D54D-492D-8D95-965E92239F0B}" type="slidenum">
              <a:rPr lang="en-US" altLang="en-US"/>
              <a:pPr/>
              <a:t>‹#›</a:t>
            </a:fld>
            <a:endParaRPr lang="en-US" altLang="en-US"/>
          </a:p>
        </p:txBody>
      </p:sp>
    </p:spTree>
    <p:extLst>
      <p:ext uri="{BB962C8B-B14F-4D97-AF65-F5344CB8AC3E}">
        <p14:creationId xmlns:p14="http://schemas.microsoft.com/office/powerpoint/2010/main" val="19604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39BF66FC-64F7-47EC-8925-09879656F7B9}" type="slidenum">
              <a:rPr lang="en-US" altLang="en-US"/>
              <a:pPr/>
              <a:t>‹#›</a:t>
            </a:fld>
            <a:endParaRPr lang="en-US" altLang="en-US"/>
          </a:p>
        </p:txBody>
      </p:sp>
    </p:spTree>
    <p:extLst>
      <p:ext uri="{BB962C8B-B14F-4D97-AF65-F5344CB8AC3E}">
        <p14:creationId xmlns:p14="http://schemas.microsoft.com/office/powerpoint/2010/main" val="3115446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5664DE70-1727-4BDB-A2F6-0BC85D4C40C1}" type="slidenum">
              <a:rPr lang="en-US" altLang="en-US"/>
              <a:pPr/>
              <a:t>‹#›</a:t>
            </a:fld>
            <a:endParaRPr lang="en-US" altLang="en-US"/>
          </a:p>
        </p:txBody>
      </p:sp>
    </p:spTree>
    <p:extLst>
      <p:ext uri="{BB962C8B-B14F-4D97-AF65-F5344CB8AC3E}">
        <p14:creationId xmlns:p14="http://schemas.microsoft.com/office/powerpoint/2010/main" val="318538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1D6830DA-3BD7-4BC0-80B6-0C18F4B91952}" type="slidenum">
              <a:rPr lang="en-US" altLang="en-US"/>
              <a:pPr/>
              <a:t>‹#›</a:t>
            </a:fld>
            <a:endParaRPr lang="en-US" altLang="en-US"/>
          </a:p>
        </p:txBody>
      </p:sp>
    </p:spTree>
    <p:extLst>
      <p:ext uri="{BB962C8B-B14F-4D97-AF65-F5344CB8AC3E}">
        <p14:creationId xmlns:p14="http://schemas.microsoft.com/office/powerpoint/2010/main" val="1561905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D928A0F-A4C5-45DD-A64F-96C7F960EA46}" type="slidenum">
              <a:rPr lang="en-US" altLang="en-US"/>
              <a:pPr/>
              <a:t>‹#›</a:t>
            </a:fld>
            <a:endParaRPr lang="en-US" altLang="en-US"/>
          </a:p>
        </p:txBody>
      </p:sp>
    </p:spTree>
    <p:extLst>
      <p:ext uri="{BB962C8B-B14F-4D97-AF65-F5344CB8AC3E}">
        <p14:creationId xmlns:p14="http://schemas.microsoft.com/office/powerpoint/2010/main" val="701282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3095CB33-A972-4C08-B827-2C65A62FB667}" type="slidenum">
              <a:rPr lang="en-US" altLang="en-US"/>
              <a:pPr/>
              <a:t>‹#›</a:t>
            </a:fld>
            <a:endParaRPr lang="en-US" altLang="en-US"/>
          </a:p>
        </p:txBody>
      </p:sp>
    </p:spTree>
    <p:extLst>
      <p:ext uri="{BB962C8B-B14F-4D97-AF65-F5344CB8AC3E}">
        <p14:creationId xmlns:p14="http://schemas.microsoft.com/office/powerpoint/2010/main" val="685476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68A2DDF6-8F41-4D31-9B5B-288075954477}" type="slidenum">
              <a:rPr lang="en-US" altLang="en-US"/>
              <a:pPr/>
              <a:t>‹#›</a:t>
            </a:fld>
            <a:endParaRPr lang="en-US" altLang="en-US"/>
          </a:p>
        </p:txBody>
      </p:sp>
    </p:spTree>
    <p:extLst>
      <p:ext uri="{BB962C8B-B14F-4D97-AF65-F5344CB8AC3E}">
        <p14:creationId xmlns:p14="http://schemas.microsoft.com/office/powerpoint/2010/main" val="1743235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000F2765-66DD-43E3-9E48-3393EED203C6}" type="slidenum">
              <a:rPr lang="en-US" altLang="en-US"/>
              <a:pPr/>
              <a:t>‹#›</a:t>
            </a:fld>
            <a:endParaRPr lang="en-US" altLang="en-US"/>
          </a:p>
        </p:txBody>
      </p:sp>
    </p:spTree>
    <p:extLst>
      <p:ext uri="{BB962C8B-B14F-4D97-AF65-F5344CB8AC3E}">
        <p14:creationId xmlns:p14="http://schemas.microsoft.com/office/powerpoint/2010/main" val="2670023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fld id="{F1596034-FAA5-44BD-A47E-6F032424828A}" type="slidenum">
              <a:rPr lang="en-US" altLang="en-US"/>
              <a:pPr/>
              <a:t>‹#›</a:t>
            </a:fld>
            <a:endParaRPr lang="en-US" altLang="en-US"/>
          </a:p>
        </p:txBody>
      </p:sp>
    </p:spTree>
    <p:extLst>
      <p:ext uri="{BB962C8B-B14F-4D97-AF65-F5344CB8AC3E}">
        <p14:creationId xmlns:p14="http://schemas.microsoft.com/office/powerpoint/2010/main" val="348790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fld id="{5C20D197-BFBE-4FBA-AB26-938F2951BB81}" type="slidenum">
              <a:rPr lang="en-US" altLang="en-US"/>
              <a:pPr/>
              <a:t>‹#›</a:t>
            </a:fld>
            <a:endParaRPr lang="en-US" altLang="en-US"/>
          </a:p>
        </p:txBody>
      </p:sp>
    </p:spTree>
    <p:extLst>
      <p:ext uri="{BB962C8B-B14F-4D97-AF65-F5344CB8AC3E}">
        <p14:creationId xmlns:p14="http://schemas.microsoft.com/office/powerpoint/2010/main" val="2175376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fld id="{5C2288DA-D501-475C-BFF5-E4DED2E39C42}" type="slidenum">
              <a:rPr lang="en-US" altLang="en-US"/>
              <a:pPr/>
              <a:t>‹#›</a:t>
            </a:fld>
            <a:endParaRPr lang="en-US" altLang="en-US"/>
          </a:p>
        </p:txBody>
      </p:sp>
    </p:spTree>
    <p:extLst>
      <p:ext uri="{BB962C8B-B14F-4D97-AF65-F5344CB8AC3E}">
        <p14:creationId xmlns:p14="http://schemas.microsoft.com/office/powerpoint/2010/main" val="19377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BAD97BD6-92AD-4949-A614-AA789295B50D}" type="slidenum">
              <a:rPr lang="en-US" altLang="en-US"/>
              <a:pPr/>
              <a:t>‹#›</a:t>
            </a:fld>
            <a:endParaRPr lang="en-US" altLang="en-US"/>
          </a:p>
        </p:txBody>
      </p:sp>
    </p:spTree>
    <p:extLst>
      <p:ext uri="{BB962C8B-B14F-4D97-AF65-F5344CB8AC3E}">
        <p14:creationId xmlns:p14="http://schemas.microsoft.com/office/powerpoint/2010/main" val="280281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0D5F8D66-2F54-4B39-A26C-3D2D47809BB4}" type="slidenum">
              <a:rPr lang="en-US" altLang="en-US"/>
              <a:pPr/>
              <a:t>‹#›</a:t>
            </a:fld>
            <a:endParaRPr lang="en-US" altLang="en-US"/>
          </a:p>
        </p:txBody>
      </p:sp>
    </p:spTree>
    <p:extLst>
      <p:ext uri="{BB962C8B-B14F-4D97-AF65-F5344CB8AC3E}">
        <p14:creationId xmlns:p14="http://schemas.microsoft.com/office/powerpoint/2010/main" val="2500939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73083319-E4BB-4DD3-988D-D442E9B2DC35}" type="slidenum">
              <a:rPr lang="en-US" altLang="en-US"/>
              <a:pPr/>
              <a:t>‹#›</a:t>
            </a:fld>
            <a:endParaRPr lang="en-US" altLang="en-US"/>
          </a:p>
        </p:txBody>
      </p:sp>
    </p:spTree>
    <p:extLst>
      <p:ext uri="{BB962C8B-B14F-4D97-AF65-F5344CB8AC3E}">
        <p14:creationId xmlns:p14="http://schemas.microsoft.com/office/powerpoint/2010/main" val="173947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98E0EE8C-6538-47CB-8E95-F4E8632A1CF7}" type="slidenum">
              <a:rPr lang="en-US" altLang="en-US"/>
              <a:pPr/>
              <a:t>‹#›</a:t>
            </a:fld>
            <a:endParaRPr lang="en-US" altLang="en-US"/>
          </a:p>
        </p:txBody>
      </p:sp>
    </p:spTree>
    <p:extLst>
      <p:ext uri="{BB962C8B-B14F-4D97-AF65-F5344CB8AC3E}">
        <p14:creationId xmlns:p14="http://schemas.microsoft.com/office/powerpoint/2010/main" val="2562680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39AEC762-D9F2-4247-9550-55B1994B35CB}" type="slidenum">
              <a:rPr lang="en-US" altLang="en-US"/>
              <a:pPr/>
              <a:t>‹#›</a:t>
            </a:fld>
            <a:endParaRPr lang="en-US" altLang="en-US"/>
          </a:p>
        </p:txBody>
      </p:sp>
    </p:spTree>
    <p:extLst>
      <p:ext uri="{BB962C8B-B14F-4D97-AF65-F5344CB8AC3E}">
        <p14:creationId xmlns:p14="http://schemas.microsoft.com/office/powerpoint/2010/main" val="1341258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0BBFFFCC-954E-4F5E-AFC1-C0979AEDCFC4}" type="slidenum">
              <a:rPr lang="en-US" altLang="en-US"/>
              <a:pPr/>
              <a:t>‹#›</a:t>
            </a:fld>
            <a:endParaRPr lang="en-US" altLang="en-US"/>
          </a:p>
        </p:txBody>
      </p:sp>
    </p:spTree>
    <p:extLst>
      <p:ext uri="{BB962C8B-B14F-4D97-AF65-F5344CB8AC3E}">
        <p14:creationId xmlns:p14="http://schemas.microsoft.com/office/powerpoint/2010/main" val="1242683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BA99D7B3-49D9-493B-889D-F047C145CFEC}" type="slidenum">
              <a:rPr lang="en-US" altLang="en-US"/>
              <a:pPr/>
              <a:t>‹#›</a:t>
            </a:fld>
            <a:endParaRPr lang="en-US" altLang="en-US"/>
          </a:p>
        </p:txBody>
      </p:sp>
    </p:spTree>
    <p:extLst>
      <p:ext uri="{BB962C8B-B14F-4D97-AF65-F5344CB8AC3E}">
        <p14:creationId xmlns:p14="http://schemas.microsoft.com/office/powerpoint/2010/main" val="335521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C62C57B-2F50-46C9-AD83-AEF2FB301168}" type="slidenum">
              <a:rPr lang="en-US" altLang="en-US"/>
              <a:pPr/>
              <a:t>‹#›</a:t>
            </a:fld>
            <a:endParaRPr lang="en-US" altLang="en-US"/>
          </a:p>
        </p:txBody>
      </p:sp>
    </p:spTree>
    <p:extLst>
      <p:ext uri="{BB962C8B-B14F-4D97-AF65-F5344CB8AC3E}">
        <p14:creationId xmlns:p14="http://schemas.microsoft.com/office/powerpoint/2010/main" val="235570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789EEFEF-9C4D-4205-A9C2-3B3421950B06}" type="slidenum">
              <a:rPr lang="en-US" altLang="en-US"/>
              <a:pPr/>
              <a:t>‹#›</a:t>
            </a:fld>
            <a:endParaRPr lang="en-US" altLang="en-US"/>
          </a:p>
        </p:txBody>
      </p:sp>
    </p:spTree>
    <p:extLst>
      <p:ext uri="{BB962C8B-B14F-4D97-AF65-F5344CB8AC3E}">
        <p14:creationId xmlns:p14="http://schemas.microsoft.com/office/powerpoint/2010/main" val="4055135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9DEFF55F-A53F-4CBE-AD2D-82C541DE62A9}" type="slidenum">
              <a:rPr lang="en-US" altLang="en-US"/>
              <a:pPr/>
              <a:t>‹#›</a:t>
            </a:fld>
            <a:endParaRPr lang="en-US" altLang="en-US"/>
          </a:p>
        </p:txBody>
      </p:sp>
    </p:spTree>
    <p:extLst>
      <p:ext uri="{BB962C8B-B14F-4D97-AF65-F5344CB8AC3E}">
        <p14:creationId xmlns:p14="http://schemas.microsoft.com/office/powerpoint/2010/main" val="3739313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4AF431A5-109A-4DB7-8313-C04073EB40D4}" type="slidenum">
              <a:rPr lang="en-US" altLang="en-US"/>
              <a:pPr/>
              <a:t>‹#›</a:t>
            </a:fld>
            <a:endParaRPr lang="en-US" altLang="en-US"/>
          </a:p>
        </p:txBody>
      </p:sp>
    </p:spTree>
    <p:extLst>
      <p:ext uri="{BB962C8B-B14F-4D97-AF65-F5344CB8AC3E}">
        <p14:creationId xmlns:p14="http://schemas.microsoft.com/office/powerpoint/2010/main" val="49214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CC54D0F5-281F-4085-81B6-1AB6C2A32CAA}" type="slidenum">
              <a:rPr lang="en-US" altLang="en-US"/>
              <a:pPr/>
              <a:t>‹#›</a:t>
            </a:fld>
            <a:endParaRPr lang="en-US" altLang="en-US"/>
          </a:p>
        </p:txBody>
      </p:sp>
    </p:spTree>
    <p:extLst>
      <p:ext uri="{BB962C8B-B14F-4D97-AF65-F5344CB8AC3E}">
        <p14:creationId xmlns:p14="http://schemas.microsoft.com/office/powerpoint/2010/main" val="2698742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940239B1-8F93-4CE3-ADF5-0315215AF4EE}" type="slidenum">
              <a:rPr lang="en-US" altLang="en-US"/>
              <a:pPr/>
              <a:t>‹#›</a:t>
            </a:fld>
            <a:endParaRPr lang="en-US" altLang="en-US"/>
          </a:p>
        </p:txBody>
      </p:sp>
    </p:spTree>
    <p:extLst>
      <p:ext uri="{BB962C8B-B14F-4D97-AF65-F5344CB8AC3E}">
        <p14:creationId xmlns:p14="http://schemas.microsoft.com/office/powerpoint/2010/main" val="3662694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fld id="{6066137F-E9EC-4E3F-87FD-C15AE0FB5952}" type="slidenum">
              <a:rPr lang="en-US" altLang="en-US"/>
              <a:pPr/>
              <a:t>‹#›</a:t>
            </a:fld>
            <a:endParaRPr lang="en-US" altLang="en-US"/>
          </a:p>
        </p:txBody>
      </p:sp>
    </p:spTree>
    <p:extLst>
      <p:ext uri="{BB962C8B-B14F-4D97-AF65-F5344CB8AC3E}">
        <p14:creationId xmlns:p14="http://schemas.microsoft.com/office/powerpoint/2010/main" val="3464061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fld id="{08ADB9D9-7ED8-4366-8B9C-D716C8B56EF9}" type="slidenum">
              <a:rPr lang="en-US" altLang="en-US"/>
              <a:pPr/>
              <a:t>‹#›</a:t>
            </a:fld>
            <a:endParaRPr lang="en-US" altLang="en-US"/>
          </a:p>
        </p:txBody>
      </p:sp>
    </p:spTree>
    <p:extLst>
      <p:ext uri="{BB962C8B-B14F-4D97-AF65-F5344CB8AC3E}">
        <p14:creationId xmlns:p14="http://schemas.microsoft.com/office/powerpoint/2010/main" val="2251095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fld id="{61AD0004-20C7-4E3F-9E23-5E3393D7D8BB}" type="slidenum">
              <a:rPr lang="en-US" altLang="en-US"/>
              <a:pPr/>
              <a:t>‹#›</a:t>
            </a:fld>
            <a:endParaRPr lang="en-US" altLang="en-US"/>
          </a:p>
        </p:txBody>
      </p:sp>
    </p:spTree>
    <p:extLst>
      <p:ext uri="{BB962C8B-B14F-4D97-AF65-F5344CB8AC3E}">
        <p14:creationId xmlns:p14="http://schemas.microsoft.com/office/powerpoint/2010/main" val="3106343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E1E334AE-24D1-4174-AE60-7A04B5CBF3B5}" type="slidenum">
              <a:rPr lang="en-US" altLang="en-US"/>
              <a:pPr/>
              <a:t>‹#›</a:t>
            </a:fld>
            <a:endParaRPr lang="en-US" altLang="en-US"/>
          </a:p>
        </p:txBody>
      </p:sp>
    </p:spTree>
    <p:extLst>
      <p:ext uri="{BB962C8B-B14F-4D97-AF65-F5344CB8AC3E}">
        <p14:creationId xmlns:p14="http://schemas.microsoft.com/office/powerpoint/2010/main" val="2330597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C47130CD-F8C2-4947-968D-30A813BA9DE7}" type="slidenum">
              <a:rPr lang="en-US" altLang="en-US"/>
              <a:pPr/>
              <a:t>‹#›</a:t>
            </a:fld>
            <a:endParaRPr lang="en-US" altLang="en-US"/>
          </a:p>
        </p:txBody>
      </p:sp>
    </p:spTree>
    <p:extLst>
      <p:ext uri="{BB962C8B-B14F-4D97-AF65-F5344CB8AC3E}">
        <p14:creationId xmlns:p14="http://schemas.microsoft.com/office/powerpoint/2010/main" val="3814282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6C94598F-8D96-4D3F-8FFF-D8988DD76812}" type="slidenum">
              <a:rPr lang="en-US" altLang="en-US"/>
              <a:pPr/>
              <a:t>‹#›</a:t>
            </a:fld>
            <a:endParaRPr lang="en-US" altLang="en-US"/>
          </a:p>
        </p:txBody>
      </p:sp>
    </p:spTree>
    <p:extLst>
      <p:ext uri="{BB962C8B-B14F-4D97-AF65-F5344CB8AC3E}">
        <p14:creationId xmlns:p14="http://schemas.microsoft.com/office/powerpoint/2010/main" val="3017476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CEE0A11E-4A8C-44CE-BC1C-1DF13E73EBAA}" type="slidenum">
              <a:rPr lang="en-US" altLang="en-US"/>
              <a:pPr/>
              <a:t>‹#›</a:t>
            </a:fld>
            <a:endParaRPr lang="en-US" altLang="en-US"/>
          </a:p>
        </p:txBody>
      </p:sp>
    </p:spTree>
    <p:extLst>
      <p:ext uri="{BB962C8B-B14F-4D97-AF65-F5344CB8AC3E}">
        <p14:creationId xmlns:p14="http://schemas.microsoft.com/office/powerpoint/2010/main" val="3890738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825ADCEA-10DA-4ED1-8F92-10C4232D89E7}" type="slidenum">
              <a:rPr lang="en-US" altLang="en-US"/>
              <a:pPr/>
              <a:t>‹#›</a:t>
            </a:fld>
            <a:endParaRPr lang="en-US" altLang="en-US"/>
          </a:p>
        </p:txBody>
      </p:sp>
    </p:spTree>
    <p:extLst>
      <p:ext uri="{BB962C8B-B14F-4D97-AF65-F5344CB8AC3E}">
        <p14:creationId xmlns:p14="http://schemas.microsoft.com/office/powerpoint/2010/main" val="73737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D294CBA4-87D4-422F-ABAC-E716E1DD16F3}" type="slidenum">
              <a:rPr lang="en-US" altLang="en-US"/>
              <a:pPr/>
              <a:t>‹#›</a:t>
            </a:fld>
            <a:endParaRPr lang="en-US" altLang="en-US"/>
          </a:p>
        </p:txBody>
      </p:sp>
    </p:spTree>
    <p:extLst>
      <p:ext uri="{BB962C8B-B14F-4D97-AF65-F5344CB8AC3E}">
        <p14:creationId xmlns:p14="http://schemas.microsoft.com/office/powerpoint/2010/main" val="32673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8748410-4695-4C06-B99F-9F522D869D35}" type="slidenum">
              <a:rPr lang="en-US" altLang="en-US"/>
              <a:pPr/>
              <a:t>‹#›</a:t>
            </a:fld>
            <a:endParaRPr lang="en-US" altLang="en-US"/>
          </a:p>
        </p:txBody>
      </p:sp>
    </p:spTree>
    <p:extLst>
      <p:ext uri="{BB962C8B-B14F-4D97-AF65-F5344CB8AC3E}">
        <p14:creationId xmlns:p14="http://schemas.microsoft.com/office/powerpoint/2010/main" val="1588620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F5193876-1EFA-4F0C-8C15-D6445BB535B1}" type="slidenum">
              <a:rPr lang="en-US" altLang="en-US"/>
              <a:pPr/>
              <a:t>‹#›</a:t>
            </a:fld>
            <a:endParaRPr lang="en-US" altLang="en-US"/>
          </a:p>
        </p:txBody>
      </p:sp>
    </p:spTree>
    <p:extLst>
      <p:ext uri="{BB962C8B-B14F-4D97-AF65-F5344CB8AC3E}">
        <p14:creationId xmlns:p14="http://schemas.microsoft.com/office/powerpoint/2010/main" val="3528457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0AB9FC78-3401-4C77-86CD-D9D38BC24923}" type="slidenum">
              <a:rPr lang="en-US" altLang="en-US"/>
              <a:pPr/>
              <a:t>‹#›</a:t>
            </a:fld>
            <a:endParaRPr lang="en-US" altLang="en-US"/>
          </a:p>
        </p:txBody>
      </p:sp>
    </p:spTree>
    <p:extLst>
      <p:ext uri="{BB962C8B-B14F-4D97-AF65-F5344CB8AC3E}">
        <p14:creationId xmlns:p14="http://schemas.microsoft.com/office/powerpoint/2010/main" val="1164233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8EA86BDE-FC41-4008-B2A5-4E1D450A1D37}" type="slidenum">
              <a:rPr lang="en-US" altLang="en-US"/>
              <a:pPr/>
              <a:t>‹#›</a:t>
            </a:fld>
            <a:endParaRPr lang="en-US" altLang="en-US"/>
          </a:p>
        </p:txBody>
      </p:sp>
    </p:spTree>
    <p:extLst>
      <p:ext uri="{BB962C8B-B14F-4D97-AF65-F5344CB8AC3E}">
        <p14:creationId xmlns:p14="http://schemas.microsoft.com/office/powerpoint/2010/main" val="755238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E6A1A98C-D573-4468-9E3A-62E0A7C722A2}" type="slidenum">
              <a:rPr lang="en-US" altLang="en-US"/>
              <a:pPr/>
              <a:t>‹#›</a:t>
            </a:fld>
            <a:endParaRPr lang="en-US" altLang="en-US"/>
          </a:p>
        </p:txBody>
      </p:sp>
    </p:spTree>
    <p:extLst>
      <p:ext uri="{BB962C8B-B14F-4D97-AF65-F5344CB8AC3E}">
        <p14:creationId xmlns:p14="http://schemas.microsoft.com/office/powerpoint/2010/main" val="1952063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06C8E09B-938A-4F03-8226-7C04F0EE7628}" type="slidenum">
              <a:rPr lang="en-US" altLang="en-US"/>
              <a:pPr/>
              <a:t>‹#›</a:t>
            </a:fld>
            <a:endParaRPr lang="en-US" altLang="en-US"/>
          </a:p>
        </p:txBody>
      </p:sp>
    </p:spTree>
    <p:extLst>
      <p:ext uri="{BB962C8B-B14F-4D97-AF65-F5344CB8AC3E}">
        <p14:creationId xmlns:p14="http://schemas.microsoft.com/office/powerpoint/2010/main" val="1547895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fld id="{F0B5C910-3BBC-4DE5-B5A0-1F29887486EB}" type="slidenum">
              <a:rPr lang="en-US" altLang="en-US"/>
              <a:pPr/>
              <a:t>‹#›</a:t>
            </a:fld>
            <a:endParaRPr lang="en-US" altLang="en-US"/>
          </a:p>
        </p:txBody>
      </p:sp>
    </p:spTree>
    <p:extLst>
      <p:ext uri="{BB962C8B-B14F-4D97-AF65-F5344CB8AC3E}">
        <p14:creationId xmlns:p14="http://schemas.microsoft.com/office/powerpoint/2010/main" val="3783251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fld id="{641D5160-58AF-4BFF-A4BC-113FA16A0877}" type="slidenum">
              <a:rPr lang="en-US" altLang="en-US"/>
              <a:pPr/>
              <a:t>‹#›</a:t>
            </a:fld>
            <a:endParaRPr lang="en-US" altLang="en-US"/>
          </a:p>
        </p:txBody>
      </p:sp>
    </p:spTree>
    <p:extLst>
      <p:ext uri="{BB962C8B-B14F-4D97-AF65-F5344CB8AC3E}">
        <p14:creationId xmlns:p14="http://schemas.microsoft.com/office/powerpoint/2010/main" val="666656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C6A040EE-7313-4937-BA23-1ED46265555A}" type="slidenum">
              <a:rPr lang="en-US" altLang="en-US"/>
              <a:pPr/>
              <a:t>‹#›</a:t>
            </a:fld>
            <a:endParaRPr lang="en-US" altLang="en-US"/>
          </a:p>
        </p:txBody>
      </p:sp>
    </p:spTree>
    <p:extLst>
      <p:ext uri="{BB962C8B-B14F-4D97-AF65-F5344CB8AC3E}">
        <p14:creationId xmlns:p14="http://schemas.microsoft.com/office/powerpoint/2010/main" val="2106110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08109CC6-D82B-4D45-84C9-8B726F8D7951}" type="slidenum">
              <a:rPr lang="en-US" altLang="en-US"/>
              <a:pPr/>
              <a:t>‹#›</a:t>
            </a:fld>
            <a:endParaRPr lang="en-US" altLang="en-US"/>
          </a:p>
        </p:txBody>
      </p:sp>
    </p:spTree>
    <p:extLst>
      <p:ext uri="{BB962C8B-B14F-4D97-AF65-F5344CB8AC3E}">
        <p14:creationId xmlns:p14="http://schemas.microsoft.com/office/powerpoint/2010/main" val="3575645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597DF7BC-1938-4B8B-B662-2FDE8D6F510E}" type="slidenum">
              <a:rPr lang="en-US" altLang="en-US"/>
              <a:pPr/>
              <a:t>‹#›</a:t>
            </a:fld>
            <a:endParaRPr lang="en-US" altLang="en-US"/>
          </a:p>
        </p:txBody>
      </p:sp>
    </p:spTree>
    <p:extLst>
      <p:ext uri="{BB962C8B-B14F-4D97-AF65-F5344CB8AC3E}">
        <p14:creationId xmlns:p14="http://schemas.microsoft.com/office/powerpoint/2010/main" val="224406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4F3EB780-6378-46E8-86D6-CCD2ADC49B31}" type="slidenum">
              <a:rPr lang="en-US" altLang="en-US"/>
              <a:pPr/>
              <a:t>‹#›</a:t>
            </a:fld>
            <a:endParaRPr lang="en-US" altLang="en-US"/>
          </a:p>
        </p:txBody>
      </p:sp>
    </p:spTree>
    <p:extLst>
      <p:ext uri="{BB962C8B-B14F-4D97-AF65-F5344CB8AC3E}">
        <p14:creationId xmlns:p14="http://schemas.microsoft.com/office/powerpoint/2010/main" val="2804849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192B000B-DCF9-4911-9A76-3201254FE6A9}" type="slidenum">
              <a:rPr lang="en-US" altLang="en-US"/>
              <a:pPr/>
              <a:t>‹#›</a:t>
            </a:fld>
            <a:endParaRPr lang="en-US" altLang="en-US"/>
          </a:p>
        </p:txBody>
      </p:sp>
    </p:spTree>
    <p:extLst>
      <p:ext uri="{BB962C8B-B14F-4D97-AF65-F5344CB8AC3E}">
        <p14:creationId xmlns:p14="http://schemas.microsoft.com/office/powerpoint/2010/main" val="224908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22D07BF-DD93-4728-8DF8-76BD77EF6E2D}" type="slidenum">
              <a:rPr lang="en-US" altLang="en-US"/>
              <a:pPr/>
              <a:t>‹#›</a:t>
            </a:fld>
            <a:endParaRPr lang="en-US" altLang="en-US"/>
          </a:p>
        </p:txBody>
      </p:sp>
    </p:spTree>
    <p:extLst>
      <p:ext uri="{BB962C8B-B14F-4D97-AF65-F5344CB8AC3E}">
        <p14:creationId xmlns:p14="http://schemas.microsoft.com/office/powerpoint/2010/main" val="3396786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E5420437-2CC4-49FD-9852-AA22BA25D55B}" type="slidenum">
              <a:rPr lang="en-US" altLang="en-US"/>
              <a:pPr/>
              <a:t>‹#›</a:t>
            </a:fld>
            <a:endParaRPr lang="en-US" altLang="en-US"/>
          </a:p>
        </p:txBody>
      </p:sp>
    </p:spTree>
    <p:extLst>
      <p:ext uri="{BB962C8B-B14F-4D97-AF65-F5344CB8AC3E}">
        <p14:creationId xmlns:p14="http://schemas.microsoft.com/office/powerpoint/2010/main" val="792267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3E80C763-3129-45EE-856F-48DB632C4B7E}" type="slidenum">
              <a:rPr lang="en-US" altLang="en-US"/>
              <a:pPr/>
              <a:t>‹#›</a:t>
            </a:fld>
            <a:endParaRPr lang="en-US" altLang="en-US"/>
          </a:p>
        </p:txBody>
      </p:sp>
    </p:spTree>
    <p:extLst>
      <p:ext uri="{BB962C8B-B14F-4D97-AF65-F5344CB8AC3E}">
        <p14:creationId xmlns:p14="http://schemas.microsoft.com/office/powerpoint/2010/main" val="4047643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C6C0B7A-7A73-45B2-BB92-9D0107A81970}" type="slidenum">
              <a:rPr lang="en-US" altLang="en-US"/>
              <a:pPr/>
              <a:t>‹#›</a:t>
            </a:fld>
            <a:endParaRPr lang="en-US" altLang="en-US"/>
          </a:p>
        </p:txBody>
      </p:sp>
    </p:spTree>
    <p:extLst>
      <p:ext uri="{BB962C8B-B14F-4D97-AF65-F5344CB8AC3E}">
        <p14:creationId xmlns:p14="http://schemas.microsoft.com/office/powerpoint/2010/main" val="4534230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6C3BD0A2-AAE2-46F8-9F92-525964EEB258}" type="slidenum">
              <a:rPr lang="en-US" altLang="en-US"/>
              <a:pPr/>
              <a:t>‹#›</a:t>
            </a:fld>
            <a:endParaRPr lang="en-US" altLang="en-US"/>
          </a:p>
        </p:txBody>
      </p:sp>
    </p:spTree>
    <p:extLst>
      <p:ext uri="{BB962C8B-B14F-4D97-AF65-F5344CB8AC3E}">
        <p14:creationId xmlns:p14="http://schemas.microsoft.com/office/powerpoint/2010/main" val="397734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BF5D7420-A0FE-4D37-9533-9C25EC8AA81F}" type="slidenum">
              <a:rPr lang="en-US" altLang="en-US"/>
              <a:pPr/>
              <a:t>‹#›</a:t>
            </a:fld>
            <a:endParaRPr lang="en-US" altLang="en-US"/>
          </a:p>
        </p:txBody>
      </p:sp>
    </p:spTree>
    <p:extLst>
      <p:ext uri="{BB962C8B-B14F-4D97-AF65-F5344CB8AC3E}">
        <p14:creationId xmlns:p14="http://schemas.microsoft.com/office/powerpoint/2010/main" val="1667580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9B21F528-909B-4F0B-92C8-78EDAC914364}" type="slidenum">
              <a:rPr lang="en-US" altLang="en-US"/>
              <a:pPr/>
              <a:t>‹#›</a:t>
            </a:fld>
            <a:endParaRPr lang="en-US" altLang="en-US"/>
          </a:p>
        </p:txBody>
      </p:sp>
    </p:spTree>
    <p:extLst>
      <p:ext uri="{BB962C8B-B14F-4D97-AF65-F5344CB8AC3E}">
        <p14:creationId xmlns:p14="http://schemas.microsoft.com/office/powerpoint/2010/main" val="4264901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CE42F2B1-2DFA-4C41-9B26-BF9B33881A87}" type="slidenum">
              <a:rPr lang="en-US" altLang="en-US"/>
              <a:pPr/>
              <a:t>‹#›</a:t>
            </a:fld>
            <a:endParaRPr lang="en-US" altLang="en-US"/>
          </a:p>
        </p:txBody>
      </p:sp>
    </p:spTree>
    <p:extLst>
      <p:ext uri="{BB962C8B-B14F-4D97-AF65-F5344CB8AC3E}">
        <p14:creationId xmlns:p14="http://schemas.microsoft.com/office/powerpoint/2010/main" val="3631555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80A68F8B-0C9D-4F83-9F65-C6C6A2A71531}" type="slidenum">
              <a:rPr lang="en-US" altLang="en-US"/>
              <a:pPr/>
              <a:t>‹#›</a:t>
            </a:fld>
            <a:endParaRPr lang="en-US" altLang="en-US"/>
          </a:p>
        </p:txBody>
      </p:sp>
    </p:spTree>
    <p:extLst>
      <p:ext uri="{BB962C8B-B14F-4D97-AF65-F5344CB8AC3E}">
        <p14:creationId xmlns:p14="http://schemas.microsoft.com/office/powerpoint/2010/main" val="4152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6ECC8360-CDF9-4CD6-B910-4912047078F1}" type="slidenum">
              <a:rPr lang="en-US" altLang="en-US"/>
              <a:pPr/>
              <a:t>‹#›</a:t>
            </a:fld>
            <a:endParaRPr lang="en-US" altLang="en-US"/>
          </a:p>
        </p:txBody>
      </p:sp>
    </p:spTree>
    <p:extLst>
      <p:ext uri="{BB962C8B-B14F-4D97-AF65-F5344CB8AC3E}">
        <p14:creationId xmlns:p14="http://schemas.microsoft.com/office/powerpoint/2010/main" val="1511086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C1D47B0B-5D80-44EC-9CA7-11B68230D551}" type="slidenum">
              <a:rPr lang="en-US" altLang="en-US"/>
              <a:pPr/>
              <a:t>‹#›</a:t>
            </a:fld>
            <a:endParaRPr lang="en-US" altLang="en-US"/>
          </a:p>
        </p:txBody>
      </p:sp>
    </p:spTree>
    <p:extLst>
      <p:ext uri="{BB962C8B-B14F-4D97-AF65-F5344CB8AC3E}">
        <p14:creationId xmlns:p14="http://schemas.microsoft.com/office/powerpoint/2010/main" val="1907168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fld id="{B96CF88E-056B-4388-985F-D7F0A3ADD5F5}" type="slidenum">
              <a:rPr lang="en-US" altLang="en-US"/>
              <a:pPr/>
              <a:t>‹#›</a:t>
            </a:fld>
            <a:endParaRPr lang="en-US" altLang="en-US"/>
          </a:p>
        </p:txBody>
      </p:sp>
    </p:spTree>
    <p:extLst>
      <p:ext uri="{BB962C8B-B14F-4D97-AF65-F5344CB8AC3E}">
        <p14:creationId xmlns:p14="http://schemas.microsoft.com/office/powerpoint/2010/main" val="261513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E4154D71-CC4E-4CD9-BB35-A5DF789FB209}" type="slidenum">
              <a:rPr lang="en-US" altLang="en-US"/>
              <a:pPr/>
              <a:t>‹#›</a:t>
            </a:fld>
            <a:endParaRPr lang="en-US" altLang="en-US"/>
          </a:p>
        </p:txBody>
      </p:sp>
    </p:spTree>
    <p:extLst>
      <p:ext uri="{BB962C8B-B14F-4D97-AF65-F5344CB8AC3E}">
        <p14:creationId xmlns:p14="http://schemas.microsoft.com/office/powerpoint/2010/main" val="1006172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4DBC72A6-808E-465C-9758-E54FD39F19AB}" type="slidenum">
              <a:rPr lang="en-US" altLang="en-US"/>
              <a:pPr/>
              <a:t>‹#›</a:t>
            </a:fld>
            <a:endParaRPr lang="en-US" altLang="en-US"/>
          </a:p>
        </p:txBody>
      </p:sp>
    </p:spTree>
    <p:extLst>
      <p:ext uri="{BB962C8B-B14F-4D97-AF65-F5344CB8AC3E}">
        <p14:creationId xmlns:p14="http://schemas.microsoft.com/office/powerpoint/2010/main" val="10005214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495DF7B2-7ACD-485C-8332-3305B184C6B3}" type="slidenum">
              <a:rPr lang="en-US" altLang="en-US"/>
              <a:pPr/>
              <a:t>‹#›</a:t>
            </a:fld>
            <a:endParaRPr lang="en-US" altLang="en-US"/>
          </a:p>
        </p:txBody>
      </p:sp>
    </p:spTree>
    <p:extLst>
      <p:ext uri="{BB962C8B-B14F-4D97-AF65-F5344CB8AC3E}">
        <p14:creationId xmlns:p14="http://schemas.microsoft.com/office/powerpoint/2010/main" val="1812192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6F6C06EE-2786-4E8F-8454-DC6C736460BF}" type="slidenum">
              <a:rPr lang="en-US" altLang="en-US"/>
              <a:pPr/>
              <a:t>‹#›</a:t>
            </a:fld>
            <a:endParaRPr lang="en-US" altLang="en-US"/>
          </a:p>
        </p:txBody>
      </p:sp>
    </p:spTree>
    <p:extLst>
      <p:ext uri="{BB962C8B-B14F-4D97-AF65-F5344CB8AC3E}">
        <p14:creationId xmlns:p14="http://schemas.microsoft.com/office/powerpoint/2010/main" val="416050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B00737B8-65B8-4132-9765-416F5F30D168}" type="slidenum">
              <a:rPr lang="en-US" altLang="en-US"/>
              <a:pPr/>
              <a:t>‹#›</a:t>
            </a:fld>
            <a:endParaRPr lang="en-US" altLang="en-US"/>
          </a:p>
        </p:txBody>
      </p:sp>
    </p:spTree>
    <p:extLst>
      <p:ext uri="{BB962C8B-B14F-4D97-AF65-F5344CB8AC3E}">
        <p14:creationId xmlns:p14="http://schemas.microsoft.com/office/powerpoint/2010/main" val="3367676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D13B78FF-ADB1-4056-974E-B1EC715EC82D}" type="slidenum">
              <a:rPr lang="en-US" altLang="en-US"/>
              <a:pPr/>
              <a:t>‹#›</a:t>
            </a:fld>
            <a:endParaRPr lang="en-US" altLang="en-US"/>
          </a:p>
        </p:txBody>
      </p:sp>
    </p:spTree>
    <p:extLst>
      <p:ext uri="{BB962C8B-B14F-4D97-AF65-F5344CB8AC3E}">
        <p14:creationId xmlns:p14="http://schemas.microsoft.com/office/powerpoint/2010/main" val="2148633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8305E9EC-AE0A-4BCF-9FD8-16A0234CE102}" type="slidenum">
              <a:rPr lang="en-US" altLang="en-US"/>
              <a:pPr/>
              <a:t>‹#›</a:t>
            </a:fld>
            <a:endParaRPr lang="en-US" altLang="en-US"/>
          </a:p>
        </p:txBody>
      </p:sp>
    </p:spTree>
    <p:extLst>
      <p:ext uri="{BB962C8B-B14F-4D97-AF65-F5344CB8AC3E}">
        <p14:creationId xmlns:p14="http://schemas.microsoft.com/office/powerpoint/2010/main" val="2199391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EF7E4E6-7F63-4E9B-A3D9-C00B1667792F}" type="slidenum">
              <a:rPr lang="en-US" altLang="en-US"/>
              <a:pPr/>
              <a:t>‹#›</a:t>
            </a:fld>
            <a:endParaRPr lang="en-US" altLang="en-US"/>
          </a:p>
        </p:txBody>
      </p:sp>
    </p:spTree>
    <p:extLst>
      <p:ext uri="{BB962C8B-B14F-4D97-AF65-F5344CB8AC3E}">
        <p14:creationId xmlns:p14="http://schemas.microsoft.com/office/powerpoint/2010/main" val="269912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96F9856-7928-4533-9A93-71303CC8B4A6}" type="slidenum">
              <a:rPr lang="en-US" altLang="en-US"/>
              <a:pPr/>
              <a:t>‹#›</a:t>
            </a:fld>
            <a:endParaRPr lang="en-US" altLang="en-US"/>
          </a:p>
        </p:txBody>
      </p:sp>
    </p:spTree>
    <p:extLst>
      <p:ext uri="{BB962C8B-B14F-4D97-AF65-F5344CB8AC3E}">
        <p14:creationId xmlns:p14="http://schemas.microsoft.com/office/powerpoint/2010/main" val="2789004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C0D0A060-1DA4-427A-A4B4-996C99FCCBC0}" type="slidenum">
              <a:rPr lang="en-US" altLang="en-US"/>
              <a:pPr/>
              <a:t>‹#›</a:t>
            </a:fld>
            <a:endParaRPr lang="en-US" altLang="en-US"/>
          </a:p>
        </p:txBody>
      </p:sp>
    </p:spTree>
    <p:extLst>
      <p:ext uri="{BB962C8B-B14F-4D97-AF65-F5344CB8AC3E}">
        <p14:creationId xmlns:p14="http://schemas.microsoft.com/office/powerpoint/2010/main" val="3581054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196472E4-69C1-4F20-929D-19257AC42C37}" type="slidenum">
              <a:rPr lang="en-US" altLang="en-US"/>
              <a:pPr/>
              <a:t>‹#›</a:t>
            </a:fld>
            <a:endParaRPr lang="en-US" altLang="en-US"/>
          </a:p>
        </p:txBody>
      </p:sp>
    </p:spTree>
    <p:extLst>
      <p:ext uri="{BB962C8B-B14F-4D97-AF65-F5344CB8AC3E}">
        <p14:creationId xmlns:p14="http://schemas.microsoft.com/office/powerpoint/2010/main" val="2891602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0D21E563-CE5C-4B3C-87DC-75033FE3B6B7}" type="slidenum">
              <a:rPr lang="en-US" altLang="en-US"/>
              <a:pPr/>
              <a:t>‹#›</a:t>
            </a:fld>
            <a:endParaRPr lang="en-US" altLang="en-US"/>
          </a:p>
        </p:txBody>
      </p:sp>
    </p:spTree>
    <p:extLst>
      <p:ext uri="{BB962C8B-B14F-4D97-AF65-F5344CB8AC3E}">
        <p14:creationId xmlns:p14="http://schemas.microsoft.com/office/powerpoint/2010/main" val="7150986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fld id="{5B3FA8EE-1E7E-48C1-A08C-B96F24AE1968}" type="slidenum">
              <a:rPr lang="en-US" altLang="en-US"/>
              <a:pPr/>
              <a:t>‹#›</a:t>
            </a:fld>
            <a:endParaRPr lang="en-US" altLang="en-US"/>
          </a:p>
        </p:txBody>
      </p:sp>
    </p:spTree>
    <p:extLst>
      <p:ext uri="{BB962C8B-B14F-4D97-AF65-F5344CB8AC3E}">
        <p14:creationId xmlns:p14="http://schemas.microsoft.com/office/powerpoint/2010/main" val="2296512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fld id="{03C5E0CD-413A-49E2-A267-9A679224C2C9}" type="slidenum">
              <a:rPr lang="en-US" altLang="en-US"/>
              <a:pPr/>
              <a:t>‹#›</a:t>
            </a:fld>
            <a:endParaRPr lang="en-US" altLang="en-US"/>
          </a:p>
        </p:txBody>
      </p:sp>
    </p:spTree>
    <p:extLst>
      <p:ext uri="{BB962C8B-B14F-4D97-AF65-F5344CB8AC3E}">
        <p14:creationId xmlns:p14="http://schemas.microsoft.com/office/powerpoint/2010/main" val="3454208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1"/>
          <p:cNvSpPr>
            <a:spLocks noGrp="1" noChangeArrowheads="1"/>
          </p:cNvSpPr>
          <p:nvPr>
            <p:ph type="sldNum" sz="quarter" idx="10"/>
          </p:nvPr>
        </p:nvSpPr>
        <p:spPr>
          <a:ln/>
        </p:spPr>
        <p:txBody>
          <a:bodyPr/>
          <a:lstStyle>
            <a:lvl1pPr>
              <a:defRPr/>
            </a:lvl1pPr>
          </a:lstStyle>
          <a:p>
            <a:fld id="{DD0C2B78-304F-4B98-BB9A-1B2D4F2E89C3}" type="slidenum">
              <a:rPr lang="en-US" altLang="en-US"/>
              <a:pPr/>
              <a:t>‹#›</a:t>
            </a:fld>
            <a:endParaRPr lang="en-US" altLang="en-US"/>
          </a:p>
        </p:txBody>
      </p:sp>
    </p:spTree>
    <p:extLst>
      <p:ext uri="{BB962C8B-B14F-4D97-AF65-F5344CB8AC3E}">
        <p14:creationId xmlns:p14="http://schemas.microsoft.com/office/powerpoint/2010/main" val="8233338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C867A5F4-B2B7-43A4-A279-E68EA12646D9}" type="slidenum">
              <a:rPr lang="en-US" altLang="en-US"/>
              <a:pPr/>
              <a:t>‹#›</a:t>
            </a:fld>
            <a:endParaRPr lang="en-US" altLang="en-US"/>
          </a:p>
        </p:txBody>
      </p:sp>
    </p:spTree>
    <p:extLst>
      <p:ext uri="{BB962C8B-B14F-4D97-AF65-F5344CB8AC3E}">
        <p14:creationId xmlns:p14="http://schemas.microsoft.com/office/powerpoint/2010/main" val="3673937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fld id="{988A8AC7-7981-4682-80A2-DFE4D6984983}" type="slidenum">
              <a:rPr lang="en-US" altLang="en-US"/>
              <a:pPr/>
              <a:t>‹#›</a:t>
            </a:fld>
            <a:endParaRPr lang="en-US" altLang="en-US"/>
          </a:p>
        </p:txBody>
      </p:sp>
    </p:spTree>
    <p:extLst>
      <p:ext uri="{BB962C8B-B14F-4D97-AF65-F5344CB8AC3E}">
        <p14:creationId xmlns:p14="http://schemas.microsoft.com/office/powerpoint/2010/main" val="1764774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sldNum" sz="quarter" idx="10"/>
          </p:nvPr>
        </p:nvSpPr>
        <p:spPr>
          <a:ln/>
        </p:spPr>
        <p:txBody>
          <a:bodyPr/>
          <a:lstStyle>
            <a:lvl1pPr>
              <a:defRPr/>
            </a:lvl1pPr>
          </a:lstStyle>
          <a:p>
            <a:fld id="{F35D111E-67C0-42B6-908A-6CB815D0C027}" type="slidenum">
              <a:rPr lang="en-US" altLang="en-US"/>
              <a:pPr/>
              <a:t>‹#›</a:t>
            </a:fld>
            <a:endParaRPr lang="en-US" altLang="en-US"/>
          </a:p>
        </p:txBody>
      </p:sp>
    </p:spTree>
    <p:extLst>
      <p:ext uri="{BB962C8B-B14F-4D97-AF65-F5344CB8AC3E}">
        <p14:creationId xmlns:p14="http://schemas.microsoft.com/office/powerpoint/2010/main" val="2754766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sldNum" sz="quarter" idx="10"/>
          </p:nvPr>
        </p:nvSpPr>
        <p:spPr>
          <a:ln/>
        </p:spPr>
        <p:txBody>
          <a:bodyPr/>
          <a:lstStyle>
            <a:lvl1pPr>
              <a:defRPr/>
            </a:lvl1pPr>
          </a:lstStyle>
          <a:p>
            <a:fld id="{205AC217-CD42-4D02-ABFA-1045E34A99EE}" type="slidenum">
              <a:rPr lang="en-US" altLang="en-US"/>
              <a:pPr/>
              <a:t>‹#›</a:t>
            </a:fld>
            <a:endParaRPr lang="en-US" altLang="en-US"/>
          </a:p>
        </p:txBody>
      </p:sp>
    </p:spTree>
    <p:extLst>
      <p:ext uri="{BB962C8B-B14F-4D97-AF65-F5344CB8AC3E}">
        <p14:creationId xmlns:p14="http://schemas.microsoft.com/office/powerpoint/2010/main" val="26886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0913C91-2051-4B0C-828C-4EDBBE7835FF}" type="slidenum">
              <a:rPr lang="en-US" altLang="en-US"/>
              <a:pPr/>
              <a:t>‹#›</a:t>
            </a:fld>
            <a:endParaRPr lang="en-US" altLang="en-US"/>
          </a:p>
        </p:txBody>
      </p:sp>
    </p:spTree>
    <p:extLst>
      <p:ext uri="{BB962C8B-B14F-4D97-AF65-F5344CB8AC3E}">
        <p14:creationId xmlns:p14="http://schemas.microsoft.com/office/powerpoint/2010/main" val="28208969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1"/>
          <p:cNvSpPr>
            <a:spLocks noGrp="1" noChangeArrowheads="1"/>
          </p:cNvSpPr>
          <p:nvPr>
            <p:ph type="sldNum" sz="quarter" idx="10"/>
          </p:nvPr>
        </p:nvSpPr>
        <p:spPr>
          <a:ln/>
        </p:spPr>
        <p:txBody>
          <a:bodyPr/>
          <a:lstStyle>
            <a:lvl1pPr>
              <a:defRPr/>
            </a:lvl1pPr>
          </a:lstStyle>
          <a:p>
            <a:fld id="{CF812E0A-79C5-41DB-B253-41C5D60CA24F}" type="slidenum">
              <a:rPr lang="en-US" altLang="en-US"/>
              <a:pPr/>
              <a:t>‹#›</a:t>
            </a:fld>
            <a:endParaRPr lang="en-US" altLang="en-US"/>
          </a:p>
        </p:txBody>
      </p:sp>
    </p:spTree>
    <p:extLst>
      <p:ext uri="{BB962C8B-B14F-4D97-AF65-F5344CB8AC3E}">
        <p14:creationId xmlns:p14="http://schemas.microsoft.com/office/powerpoint/2010/main" val="3890359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fld id="{AB19247F-8918-4707-B573-AEC1DB1364F2}" type="slidenum">
              <a:rPr lang="en-US" altLang="en-US"/>
              <a:pPr/>
              <a:t>‹#›</a:t>
            </a:fld>
            <a:endParaRPr lang="en-US" altLang="en-US"/>
          </a:p>
        </p:txBody>
      </p:sp>
    </p:spTree>
    <p:extLst>
      <p:ext uri="{BB962C8B-B14F-4D97-AF65-F5344CB8AC3E}">
        <p14:creationId xmlns:p14="http://schemas.microsoft.com/office/powerpoint/2010/main" val="16673259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B5069C04-8E05-44BC-87BE-15DCA2689738}" type="slidenum">
              <a:rPr lang="en-US" altLang="en-US"/>
              <a:pPr/>
              <a:t>‹#›</a:t>
            </a:fld>
            <a:endParaRPr lang="en-US" altLang="en-US"/>
          </a:p>
        </p:txBody>
      </p:sp>
    </p:spTree>
    <p:extLst>
      <p:ext uri="{BB962C8B-B14F-4D97-AF65-F5344CB8AC3E}">
        <p14:creationId xmlns:p14="http://schemas.microsoft.com/office/powerpoint/2010/main" val="1240023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6E311F78-0B71-4854-903B-718DBBD4327E}" type="slidenum">
              <a:rPr lang="en-US" altLang="en-US"/>
              <a:pPr/>
              <a:t>‹#›</a:t>
            </a:fld>
            <a:endParaRPr lang="en-US" altLang="en-US"/>
          </a:p>
        </p:txBody>
      </p:sp>
    </p:spTree>
    <p:extLst>
      <p:ext uri="{BB962C8B-B14F-4D97-AF65-F5344CB8AC3E}">
        <p14:creationId xmlns:p14="http://schemas.microsoft.com/office/powerpoint/2010/main" val="35762877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98A8A278-3C2C-4315-9B64-64378083A3B2}" type="slidenum">
              <a:rPr lang="en-US" altLang="en-US"/>
              <a:pPr/>
              <a:t>‹#›</a:t>
            </a:fld>
            <a:endParaRPr lang="en-US" altLang="en-US"/>
          </a:p>
        </p:txBody>
      </p:sp>
    </p:spTree>
    <p:extLst>
      <p:ext uri="{BB962C8B-B14F-4D97-AF65-F5344CB8AC3E}">
        <p14:creationId xmlns:p14="http://schemas.microsoft.com/office/powerpoint/2010/main" val="3842753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a:ln/>
        </p:spPr>
        <p:txBody>
          <a:bodyPr/>
          <a:lstStyle>
            <a:lvl1pPr>
              <a:defRPr/>
            </a:lvl1pPr>
          </a:lstStyle>
          <a:p>
            <a:fld id="{44939B01-0692-4FB3-A10E-869A0CB1F487}" type="slidenum">
              <a:rPr lang="en-US" altLang="en-US"/>
              <a:pPr/>
              <a:t>‹#›</a:t>
            </a:fld>
            <a:endParaRPr lang="en-US" altLang="en-US"/>
          </a:p>
        </p:txBody>
      </p:sp>
    </p:spTree>
    <p:extLst>
      <p:ext uri="{BB962C8B-B14F-4D97-AF65-F5344CB8AC3E}">
        <p14:creationId xmlns:p14="http://schemas.microsoft.com/office/powerpoint/2010/main" val="2555900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sldNum" sz="quarter" idx="10"/>
          </p:nvPr>
        </p:nvSpPr>
        <p:spPr>
          <a:ln/>
        </p:spPr>
        <p:txBody>
          <a:bodyPr/>
          <a:lstStyle>
            <a:lvl1pPr>
              <a:defRPr/>
            </a:lvl1pPr>
          </a:lstStyle>
          <a:p>
            <a:fld id="{10CB0523-D2CE-4045-8B70-23183BD33F4E}" type="slidenum">
              <a:rPr lang="en-US" altLang="en-US"/>
              <a:pPr/>
              <a:t>‹#›</a:t>
            </a:fld>
            <a:endParaRPr lang="en-US" altLang="en-US"/>
          </a:p>
        </p:txBody>
      </p:sp>
    </p:spTree>
    <p:extLst>
      <p:ext uri="{BB962C8B-B14F-4D97-AF65-F5344CB8AC3E}">
        <p14:creationId xmlns:p14="http://schemas.microsoft.com/office/powerpoint/2010/main" val="623659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ea typeface="MS PGothic" pitchFamily="34" charset="-128"/>
              </a:defRPr>
            </a:lvl1pPr>
          </a:lstStyle>
          <a:p>
            <a:pPr>
              <a:defRPr/>
            </a:pPr>
            <a:fld id="{9C89A1BA-D629-48A7-87C7-94D40FF707C2}" type="datetimeFigureOut">
              <a:rPr lang="en-US"/>
              <a:pPr>
                <a:defRPr/>
              </a:pPr>
              <a:t>12/9/2020</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EEECE1"/>
                </a:solidFill>
                <a:ea typeface="MS PGothic" pitchFamily="34" charset="-128"/>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EEECE1"/>
                </a:solidFill>
              </a:defRPr>
            </a:lvl1pPr>
          </a:lstStyle>
          <a:p>
            <a:fld id="{0A968ED6-1221-47D7-A3A5-F76347E681B0}" type="slidenum">
              <a:rPr lang="en-US" altLang="en-US"/>
              <a:pPr/>
              <a:t>‹#›</a:t>
            </a:fld>
            <a:endParaRPr lang="en-US" altLang="en-US"/>
          </a:p>
        </p:txBody>
      </p:sp>
    </p:spTree>
    <p:extLst>
      <p:ext uri="{BB962C8B-B14F-4D97-AF65-F5344CB8AC3E}">
        <p14:creationId xmlns:p14="http://schemas.microsoft.com/office/powerpoint/2010/main" val="344869899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ea typeface="MS PGothic" pitchFamily="34" charset="-128"/>
              </a:defRPr>
            </a:lvl1pPr>
          </a:lstStyle>
          <a:p>
            <a:pPr>
              <a:defRPr/>
            </a:pPr>
            <a:fld id="{01945518-5CF4-4785-9E62-AC06B282E5E7}" type="datetimeFigureOut">
              <a:rPr lang="en-US"/>
              <a:pPr>
                <a:defRPr/>
              </a:pPr>
              <a:t>12/9/2020</a:t>
            </a:fld>
            <a:endParaRPr lang="en-US"/>
          </a:p>
        </p:txBody>
      </p:sp>
      <p:sp>
        <p:nvSpPr>
          <p:cNvPr id="5"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D708EE0-7B6F-42C0-9F15-C80354BC25DB}" type="slidenum">
              <a:rPr lang="en-US" altLang="en-US"/>
              <a:pPr/>
              <a:t>‹#›</a:t>
            </a:fld>
            <a:endParaRPr lang="en-US" altLang="en-US"/>
          </a:p>
        </p:txBody>
      </p:sp>
    </p:spTree>
    <p:extLst>
      <p:ext uri="{BB962C8B-B14F-4D97-AF65-F5344CB8AC3E}">
        <p14:creationId xmlns:p14="http://schemas.microsoft.com/office/powerpoint/2010/main" val="28190300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ea typeface="MS PGothic" pitchFamily="34" charset="-128"/>
              </a:defRPr>
            </a:lvl1pPr>
          </a:lstStyle>
          <a:p>
            <a:pPr>
              <a:defRPr/>
            </a:pPr>
            <a:fld id="{5C04D190-305C-4BB7-9426-6C1D4B13BF7A}" type="datetimeFigureOut">
              <a:rPr lang="en-US"/>
              <a:pPr>
                <a:defRPr/>
              </a:pPr>
              <a:t>12/9/2020</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DF61CE37-1D24-429B-85D2-D450EF7E2499}"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ea typeface="MS PGothic" pitchFamily="34" charset="-128"/>
              </a:defRPr>
            </a:lvl1pPr>
          </a:lstStyle>
          <a:p>
            <a:pPr>
              <a:defRPr/>
            </a:pPr>
            <a:endParaRPr lang="en-US"/>
          </a:p>
        </p:txBody>
      </p:sp>
    </p:spTree>
    <p:extLst>
      <p:ext uri="{BB962C8B-B14F-4D97-AF65-F5344CB8AC3E}">
        <p14:creationId xmlns:p14="http://schemas.microsoft.com/office/powerpoint/2010/main" val="901834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1.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6" Type="http://schemas.openxmlformats.org/officeDocument/2006/relationships/image" Target="../media/image1.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1.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6" Type="http://schemas.openxmlformats.org/officeDocument/2006/relationships/image" Target="../media/image1.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1.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theme" Target="../theme/theme13.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4.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1.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solidFill>
                <a:srgbClr val="000000"/>
              </a:solidFill>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a:solidFill>
                <a:srgbClr val="000000"/>
              </a:solidFill>
            </a:endParaRPr>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DDDDDD"/>
                  </a:outerShdw>
                </a:effectLst>
                <a:latin typeface="Verdana" charset="0"/>
                <a:ea typeface="ＭＳ Ｐゴシック" pitchFamily="34" charset="-128"/>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FF554FE7-D772-41E0-A487-AFF90D593B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 id="2147484853" r:id="rId12"/>
    <p:sldLayoutId id="2147484854" r:id="rId13"/>
    <p:sldLayoutId id="2147484855"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ea typeface="ＭＳ Ｐゴシック" pitchFamily="34" charset="-128"/>
            </a:endParaRPr>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ea typeface="ＭＳ Ｐゴシック" pitchFamily="34" charset="-128"/>
            </a:endParaRPr>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eaLnBrk="1" fontAlgn="base" hangingPunct="1">
              <a:spcBef>
                <a:spcPct val="0"/>
              </a:spcBef>
              <a:spcAft>
                <a:spcPct val="0"/>
              </a:spcAft>
              <a:defRPr/>
            </a:pPr>
            <a:endParaRPr lang="en-US" altLang="en-US" sz="2400">
              <a:solidFill>
                <a:srgbClr val="000000"/>
              </a:solidFill>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eaLnBrk="1" fontAlgn="base" hangingPunct="1">
              <a:spcBef>
                <a:spcPct val="0"/>
              </a:spcBef>
              <a:spcAft>
                <a:spcPct val="0"/>
              </a:spcAft>
              <a:defRPr/>
            </a:pPr>
            <a:endParaRPr lang="en-US" altLang="en-US">
              <a:solidFill>
                <a:srgbClr val="000000"/>
              </a:solidFill>
            </a:endParaRPr>
          </a:p>
        </p:txBody>
      </p:sp>
      <p:sp>
        <p:nvSpPr>
          <p:cNvPr id="1044" name="Text Box 20"/>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eaLnBrk="1" fontAlgn="base" hangingPunct="1">
              <a:spcBef>
                <a:spcPct val="50000"/>
              </a:spcBef>
              <a:spcAft>
                <a:spcPct val="0"/>
              </a:spcAft>
              <a:defRPr/>
            </a:pPr>
            <a:r>
              <a:rPr lang="en-US" altLang="en-US" sz="2800" b="1">
                <a:solidFill>
                  <a:srgbClr val="000000"/>
                </a:solidFill>
                <a:effectLst>
                  <a:outerShdw blurRad="38100" dist="38100" dir="2700000" algn="tl">
                    <a:srgbClr val="C0C0C0"/>
                  </a:outerShdw>
                </a:effectLst>
              </a:rPr>
              <a:t>EEL 3472</a:t>
            </a:r>
          </a:p>
        </p:txBody>
      </p:sp>
      <p:sp>
        <p:nvSpPr>
          <p:cNvPr id="1045" name="Rectangle 21"/>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2273780D-6D64-4160-8D20-290E50FF949F}" type="slidenum">
              <a:rPr lang="en-US" altLang="en-US">
                <a:solidFill>
                  <a:srgbClr val="000000"/>
                </a:solidFill>
                <a:ea typeface="ＭＳ Ｐゴシック" pitchFamily="34" charset="-128"/>
              </a:rPr>
              <a:pPr fontAlgn="base">
                <a:spcBef>
                  <a:spcPct val="0"/>
                </a:spcBef>
                <a:spcAft>
                  <a:spcPct val="0"/>
                </a:spcAft>
                <a:defRPr/>
              </a:pPr>
              <a:t>‹#›</a:t>
            </a:fld>
            <a:endParaRPr lang="en-US" altLang="en-US">
              <a:solidFill>
                <a:srgbClr val="000000"/>
              </a:solidFill>
              <a:ea typeface="ＭＳ Ｐゴシック" pitchFamily="34" charset="-128"/>
            </a:endParaRPr>
          </a:p>
        </p:txBody>
      </p:sp>
    </p:spTree>
    <p:extLst>
      <p:ext uri="{BB962C8B-B14F-4D97-AF65-F5344CB8AC3E}">
        <p14:creationId xmlns:p14="http://schemas.microsoft.com/office/powerpoint/2010/main" val="146137168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solidFill>
                <a:srgbClr val="000000"/>
              </a:solidFill>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a:solidFill>
                <a:srgbClr val="000000"/>
              </a:solidFill>
            </a:endParaRPr>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DDDDDD"/>
                  </a:outerShdw>
                </a:effectLst>
                <a:latin typeface="Verdana" charset="0"/>
                <a:ea typeface="ＭＳ Ｐゴシック" pitchFamily="34" charset="-128"/>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0228EEBF-DE48-4FC0-8E91-4A4BBDF26C44}" type="slidenum">
              <a:rPr lang="en-US" altLang="en-US"/>
              <a:pPr/>
              <a:t>‹#›</a:t>
            </a:fld>
            <a:endParaRPr lang="en-US" altLang="en-US"/>
          </a:p>
        </p:txBody>
      </p:sp>
    </p:spTree>
    <p:extLst>
      <p:ext uri="{BB962C8B-B14F-4D97-AF65-F5344CB8AC3E}">
        <p14:creationId xmlns:p14="http://schemas.microsoft.com/office/powerpoint/2010/main" val="3427845162"/>
      </p:ext>
    </p:extLst>
  </p:cSld>
  <p:clrMap bg1="lt1" tx1="dk1" bg2="lt2" tx2="dk2" accent1="accent1" accent2="accent2" accent3="accent3" accent4="accent4" accent5="accent5" accent6="accent6" hlink="hlink" folHlink="folHlink"/>
  <p:sldLayoutIdLst>
    <p:sldLayoutId id="2147485140" r:id="rId1"/>
    <p:sldLayoutId id="2147485141" r:id="rId2"/>
    <p:sldLayoutId id="2147485142" r:id="rId3"/>
    <p:sldLayoutId id="2147485143" r:id="rId4"/>
    <p:sldLayoutId id="2147485144" r:id="rId5"/>
    <p:sldLayoutId id="2147485145" r:id="rId6"/>
    <p:sldLayoutId id="2147485146" r:id="rId7"/>
    <p:sldLayoutId id="2147485147" r:id="rId8"/>
    <p:sldLayoutId id="2147485148" r:id="rId9"/>
    <p:sldLayoutId id="2147485149" r:id="rId10"/>
    <p:sldLayoutId id="2147485150" r:id="rId11"/>
    <p:sldLayoutId id="2147485151" r:id="rId12"/>
    <p:sldLayoutId id="2147485152" r:id="rId13"/>
    <p:sldLayoutId id="2147485153"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2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algn="ctr" eaLnBrk="1" hangingPunct="1">
              <a:defRPr/>
            </a:pPr>
            <a:endParaRPr lang="en-US" altLang="en-US" sz="2400" i="0">
              <a:latin typeface="Times New Roman" charset="0"/>
            </a:endParaRPr>
          </a:p>
        </p:txBody>
      </p:sp>
      <p:sp>
        <p:nvSpPr>
          <p:cNvPr id="1030" name="Oval 2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eaLnBrk="1" hangingPunct="1">
              <a:defRPr/>
            </a:pPr>
            <a:endParaRPr lang="en-US" altLang="en-US"/>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i="0">
                <a:effectLst>
                  <a:outerShdw blurRad="38100" dist="38100" dir="2700000" algn="tl">
                    <a:srgbClr val="DDDDDD"/>
                  </a:outerShdw>
                </a:effectLst>
                <a:latin typeface="Verdana" charset="0"/>
                <a:ea typeface="+mn-ea"/>
              </a:rPr>
              <a:t>EEL 3472</a:t>
            </a:r>
          </a:p>
        </p:txBody>
      </p:sp>
      <p:sp>
        <p:nvSpPr>
          <p:cNvPr id="1047" name="Rectangle 2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2ECC0040-6664-498E-9121-91F398B6A747}" type="slidenum">
              <a:rPr lang="en-US" altLang="en-US"/>
              <a:pPr/>
              <a:t>‹#›</a:t>
            </a:fld>
            <a:endParaRPr lang="en-US" altLang="en-US"/>
          </a:p>
        </p:txBody>
      </p:sp>
    </p:spTree>
    <p:extLst>
      <p:ext uri="{BB962C8B-B14F-4D97-AF65-F5344CB8AC3E}">
        <p14:creationId xmlns:p14="http://schemas.microsoft.com/office/powerpoint/2010/main" val="3263262831"/>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 id="2147485183"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29" name="Oval 18"/>
          <p:cNvSpPr>
            <a:spLocks noChangeArrowheads="1"/>
          </p:cNvSpPr>
          <p:nvPr userDrawn="1"/>
        </p:nvSpPr>
        <p:spPr bwMode="auto">
          <a:xfrm rot="5400000">
            <a:off x="1190626" y="6437314"/>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5"/>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sz="1600"/>
          </a:p>
        </p:txBody>
      </p:sp>
      <p:sp>
        <p:nvSpPr>
          <p:cNvPr id="1046" name="Text Box 22"/>
          <p:cNvSpPr txBox="1">
            <a:spLocks noChangeArrowheads="1"/>
          </p:cNvSpPr>
          <p:nvPr userDrawn="1"/>
        </p:nvSpPr>
        <p:spPr bwMode="auto">
          <a:xfrm>
            <a:off x="6953250" y="6338888"/>
            <a:ext cx="2190750" cy="523220"/>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41761633-1FC5-436A-AB3B-10B7D18488C2}" type="slidenum">
              <a:rPr lang="en-US" altLang="en-US"/>
              <a:pPr/>
              <a:t>‹#›</a:t>
            </a:fld>
            <a:endParaRPr lang="en-US" altLang="en-US"/>
          </a:p>
        </p:txBody>
      </p:sp>
    </p:spTree>
    <p:extLst>
      <p:ext uri="{BB962C8B-B14F-4D97-AF65-F5344CB8AC3E}">
        <p14:creationId xmlns:p14="http://schemas.microsoft.com/office/powerpoint/2010/main" val="3475985765"/>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5pPr>
      <a:lvl6pPr marL="457189" algn="ctr" rtl="0" fontAlgn="base">
        <a:spcBef>
          <a:spcPct val="0"/>
        </a:spcBef>
        <a:spcAft>
          <a:spcPct val="0"/>
        </a:spcAft>
        <a:defRPr sz="4400">
          <a:solidFill>
            <a:schemeClr val="tx2"/>
          </a:solidFill>
          <a:latin typeface="Times New Roman" charset="0"/>
        </a:defRPr>
      </a:lvl6pPr>
      <a:lvl7pPr marL="914377" algn="ctr" rtl="0" fontAlgn="base">
        <a:spcBef>
          <a:spcPct val="0"/>
        </a:spcBef>
        <a:spcAft>
          <a:spcPct val="0"/>
        </a:spcAft>
        <a:defRPr sz="4400">
          <a:solidFill>
            <a:schemeClr val="tx2"/>
          </a:solidFill>
          <a:latin typeface="Times New Roman" charset="0"/>
        </a:defRPr>
      </a:lvl7pPr>
      <a:lvl8pPr marL="1371566" algn="ctr" rtl="0" fontAlgn="base">
        <a:spcBef>
          <a:spcPct val="0"/>
        </a:spcBef>
        <a:spcAft>
          <a:spcPct val="0"/>
        </a:spcAft>
        <a:defRPr sz="4400">
          <a:solidFill>
            <a:schemeClr val="tx2"/>
          </a:solidFill>
          <a:latin typeface="Times New Roman" charset="0"/>
        </a:defRPr>
      </a:lvl8pPr>
      <a:lvl9pPr marL="1828754" algn="ctr" rtl="0" fontAlgn="base">
        <a:spcBef>
          <a:spcPct val="0"/>
        </a:spcBef>
        <a:spcAft>
          <a:spcPct val="0"/>
        </a:spcAft>
        <a:defRPr sz="4400">
          <a:solidFill>
            <a:schemeClr val="tx2"/>
          </a:solidFill>
          <a:latin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32" indent="-285744"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2971" indent="-228594"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160" indent="-228594"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349" indent="-228594"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537" indent="-228594" algn="l" rtl="0" fontAlgn="base">
        <a:spcBef>
          <a:spcPct val="20000"/>
        </a:spcBef>
        <a:spcAft>
          <a:spcPct val="0"/>
        </a:spcAft>
        <a:buChar char="»"/>
        <a:defRPr sz="2000">
          <a:solidFill>
            <a:schemeClr val="tx1"/>
          </a:solidFill>
          <a:latin typeface="+mn-lt"/>
          <a:ea typeface="ＭＳ Ｐゴシック" charset="-128"/>
        </a:defRPr>
      </a:lvl6pPr>
      <a:lvl7pPr marL="2971726" indent="-228594" algn="l" rtl="0" fontAlgn="base">
        <a:spcBef>
          <a:spcPct val="20000"/>
        </a:spcBef>
        <a:spcAft>
          <a:spcPct val="0"/>
        </a:spcAft>
        <a:buChar char="»"/>
        <a:defRPr sz="2000">
          <a:solidFill>
            <a:schemeClr val="tx1"/>
          </a:solidFill>
          <a:latin typeface="+mn-lt"/>
          <a:ea typeface="ＭＳ Ｐゴシック" charset="-128"/>
        </a:defRPr>
      </a:lvl7pPr>
      <a:lvl8pPr marL="3428914" indent="-228594" algn="l" rtl="0" fontAlgn="base">
        <a:spcBef>
          <a:spcPct val="20000"/>
        </a:spcBef>
        <a:spcAft>
          <a:spcPct val="0"/>
        </a:spcAft>
        <a:buChar char="»"/>
        <a:defRPr sz="2000">
          <a:solidFill>
            <a:schemeClr val="tx1"/>
          </a:solidFill>
          <a:latin typeface="+mn-lt"/>
          <a:ea typeface="ＭＳ Ｐゴシック" charset="-128"/>
        </a:defRPr>
      </a:lvl8pPr>
      <a:lvl9pPr marL="3886103" indent="-22859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E93C-4F99-4DE9-939C-9FCB81594FEC}" type="datetimeFigureOut">
              <a:rPr lang="en-US" smtClean="0"/>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AB0B2-DE28-4A8D-8DF7-DF153C1B0493}" type="slidenum">
              <a:rPr lang="en-US" smtClean="0"/>
              <a:t>‹#›</a:t>
            </a:fld>
            <a:endParaRPr lang="en-US"/>
          </a:p>
        </p:txBody>
      </p:sp>
    </p:spTree>
    <p:extLst>
      <p:ext uri="{BB962C8B-B14F-4D97-AF65-F5344CB8AC3E}">
        <p14:creationId xmlns:p14="http://schemas.microsoft.com/office/powerpoint/2010/main" val="1045669454"/>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Line 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algn="ctr" eaLnBrk="1" hangingPunct="1">
              <a:defRPr/>
            </a:pPr>
            <a:endParaRPr lang="en-US" altLang="en-US" sz="2400">
              <a:solidFill>
                <a:srgbClr val="000000"/>
              </a:solidFill>
              <a:latin typeface="Times New Roman" charset="0"/>
            </a:endParaRPr>
          </a:p>
        </p:txBody>
      </p:sp>
      <p:sp>
        <p:nvSpPr>
          <p:cNvPr id="1030" name="Oval 1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eaLnBrk="1" hangingPunct="1">
              <a:defRPr/>
            </a:pPr>
            <a:endParaRPr lang="en-US" altLang="en-US">
              <a:solidFill>
                <a:srgbClr val="000000"/>
              </a:solidFill>
            </a:endParaRPr>
          </a:p>
        </p:txBody>
      </p:sp>
      <p:sp>
        <p:nvSpPr>
          <p:cNvPr id="1036" name="Text Box 1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DDDDDD"/>
                  </a:outerShdw>
                </a:effectLst>
                <a:latin typeface="Verdana" charset="0"/>
                <a:ea typeface="ＭＳ Ｐゴシック" pitchFamily="34" charset="-128"/>
              </a:rPr>
              <a:t>EEL 3472</a:t>
            </a:r>
          </a:p>
        </p:txBody>
      </p:sp>
      <p:sp>
        <p:nvSpPr>
          <p:cNvPr id="1037" name="Rectangle 1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0BCA744F-B5C3-494E-996A-6DA63282C4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 id="2147484897"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Line 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Line 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algn="ctr" eaLnBrk="1" hangingPunct="1">
              <a:defRPr/>
            </a:pPr>
            <a:endParaRPr lang="en-US" altLang="en-US" sz="2400">
              <a:solidFill>
                <a:srgbClr val="000000"/>
              </a:solidFill>
              <a:latin typeface="Times New Roman" charset="0"/>
            </a:endParaRPr>
          </a:p>
        </p:txBody>
      </p:sp>
      <p:sp>
        <p:nvSpPr>
          <p:cNvPr id="1030" name="Oval 1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eaLnBrk="1" hangingPunct="1">
              <a:defRPr/>
            </a:pPr>
            <a:endParaRPr lang="en-US" altLang="en-US">
              <a:solidFill>
                <a:srgbClr val="000000"/>
              </a:solidFill>
            </a:endParaRPr>
          </a:p>
        </p:txBody>
      </p:sp>
      <p:sp>
        <p:nvSpPr>
          <p:cNvPr id="1036" name="Text Box 1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DDDDDD"/>
                  </a:outerShdw>
                </a:effectLst>
                <a:latin typeface="Verdana" charset="0"/>
                <a:ea typeface="ＭＳ Ｐゴシック" pitchFamily="34" charset="-128"/>
              </a:rPr>
              <a:t>EEL 3472</a:t>
            </a:r>
          </a:p>
        </p:txBody>
      </p:sp>
      <p:sp>
        <p:nvSpPr>
          <p:cNvPr id="1037" name="Rectangle 1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85A96598-A8F7-4A7B-AD71-F77F6307B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 id="2147484924" r:id="rId13"/>
    <p:sldLayoutId id="2147484925"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34"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algn="ctr" eaLnBrk="1" hangingPunct="1">
              <a:defRPr/>
            </a:pPr>
            <a:endParaRPr lang="en-US" altLang="en-US" sz="2400">
              <a:latin typeface="Times New Roman" pitchFamily="18" charset="0"/>
            </a:endParaRPr>
          </a:p>
        </p:txBody>
      </p:sp>
      <p:sp>
        <p:nvSpPr>
          <p:cNvPr id="1030" name="Oval 1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eaLnBrk="1" hangingPunct="1">
              <a:defRPr/>
            </a:pPr>
            <a:endParaRPr lang="en-US" altLang="en-US"/>
          </a:p>
        </p:txBody>
      </p:sp>
      <p:sp>
        <p:nvSpPr>
          <p:cNvPr id="1036" name="Text Box 12"/>
          <p:cNvSpPr txBox="1">
            <a:spLocks noChangeArrowheads="1"/>
          </p:cNvSpPr>
          <p:nvPr userDrawn="1"/>
        </p:nvSpPr>
        <p:spPr bwMode="auto">
          <a:xfrm>
            <a:off x="6953250" y="6338888"/>
            <a:ext cx="2190750" cy="519112"/>
          </a:xfrm>
          <a:prstGeom prst="rect">
            <a:avLst/>
          </a:prstGeom>
          <a:noFill/>
          <a:ln>
            <a:noFill/>
          </a:ln>
          <a:effectLst/>
        </p:spPr>
        <p:txBody>
          <a:bodyPr>
            <a:spAutoFit/>
          </a:bodyPr>
          <a:lstStyle/>
          <a:p>
            <a:pPr algn="ctr">
              <a:spcBef>
                <a:spcPct val="50000"/>
              </a:spcBef>
              <a:defRPr/>
            </a:pPr>
            <a:r>
              <a:rPr lang="en-US" sz="2800" b="1">
                <a:effectLst>
                  <a:outerShdw blurRad="38100" dist="38100" dir="2700000" algn="tl">
                    <a:srgbClr val="C0C0C0"/>
                  </a:outerShdw>
                </a:effectLst>
              </a:rPr>
              <a:t>EEL 3472</a:t>
            </a:r>
          </a:p>
        </p:txBody>
      </p:sp>
      <p:sp>
        <p:nvSpPr>
          <p:cNvPr id="1037" name="Rectangle 13"/>
          <p:cNvSpPr>
            <a:spLocks noGrp="1" noChangeArrowheads="1"/>
          </p:cNvSpPr>
          <p:nvPr>
            <p:ph type="sldNum" sz="quarter" idx="4"/>
          </p:nvPr>
        </p:nvSpPr>
        <p:spPr bwMode="auto">
          <a:xfrm>
            <a:off x="571500" y="6353175"/>
            <a:ext cx="40005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A2E0DF9B-AE7F-413D-B12D-0D077E4DC8CD}" type="slidenum">
              <a:rPr lang="en-US" altLang="en-US"/>
              <a:pPr/>
              <a:t>‹#›</a:t>
            </a:fld>
            <a:endParaRPr lang="en-US" altLang="en-US"/>
          </a:p>
        </p:txBody>
      </p:sp>
    </p:spTree>
    <p:extLst>
      <p:ext uri="{BB962C8B-B14F-4D97-AF65-F5344CB8AC3E}">
        <p14:creationId xmlns:p14="http://schemas.microsoft.com/office/powerpoint/2010/main" val="826876724"/>
      </p:ext>
    </p:extLst>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 id="2147485053" r:id="rId12"/>
    <p:sldLayoutId id="2147485054" r:id="rId13"/>
    <p:sldLayoutId id="2147485055" r:id="rId14"/>
  </p:sldLayoutIdLst>
  <p:hf hdr="0" ftr="0" dt="0"/>
  <p:txStyles>
    <p:titleStyle>
      <a:lvl1pPr algn="ctr" rtl="0" eaLnBrk="0" fontAlgn="base" hangingPunct="0">
        <a:spcBef>
          <a:spcPct val="0"/>
        </a:spcBef>
        <a:spcAft>
          <a:spcPct val="0"/>
        </a:spcAft>
        <a:defRPr sz="4400">
          <a:solidFill>
            <a:schemeClr val="tx2"/>
          </a:solidFill>
          <a:latin typeface="Verdana" pitchFamily="34" charset="0"/>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41761633-1FC5-436A-AB3B-10B7D18488C2}" type="slidenum">
              <a:rPr lang="en-US" altLang="en-US"/>
              <a:pPr/>
              <a:t>‹#›</a:t>
            </a:fld>
            <a:endParaRPr lang="en-US" altLang="en-US"/>
          </a:p>
        </p:txBody>
      </p:sp>
    </p:spTree>
    <p:extLst>
      <p:ext uri="{BB962C8B-B14F-4D97-AF65-F5344CB8AC3E}">
        <p14:creationId xmlns:p14="http://schemas.microsoft.com/office/powerpoint/2010/main" val="1140895665"/>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68" r:id="rId12"/>
    <p:sldLayoutId id="2147485069" r:id="rId13"/>
    <p:sldLayoutId id="2147485070"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algn="ctr" eaLnBrk="1" hangingPunct="1">
              <a:defRPr/>
            </a:pPr>
            <a:endParaRPr lang="en-US" altLang="en-US" sz="2400">
              <a:latin typeface="Times New Roman" charset="0"/>
            </a:endParaRPr>
          </a:p>
        </p:txBody>
      </p:sp>
      <p:sp>
        <p:nvSpPr>
          <p:cNvPr id="1030" name="Oval 1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eaLnBrk="1" hangingPunct="1">
              <a:defRPr/>
            </a:pPr>
            <a:endParaRPr lang="en-US" altLang="en-US"/>
          </a:p>
        </p:txBody>
      </p:sp>
      <p:sp>
        <p:nvSpPr>
          <p:cNvPr id="1036" name="Text Box 1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37" name="Rectangle 1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E699ED0-A146-4C90-B420-0100A38EB89D}" type="slidenum">
              <a:rPr lang="en-US" altLang="en-US"/>
              <a:pPr/>
              <a:t>‹#›</a:t>
            </a:fld>
            <a:endParaRPr lang="en-US" altLang="en-US"/>
          </a:p>
        </p:txBody>
      </p:sp>
    </p:spTree>
    <p:extLst>
      <p:ext uri="{BB962C8B-B14F-4D97-AF65-F5344CB8AC3E}">
        <p14:creationId xmlns:p14="http://schemas.microsoft.com/office/powerpoint/2010/main" val="4285950030"/>
      </p:ext>
    </p:extLst>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 id="2147485083" r:id="rId12"/>
    <p:sldLayoutId id="2147485084" r:id="rId13"/>
    <p:sldLayoutId id="2147485085"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eaLnBrk="1" hangingPunct="1">
              <a:defRPr/>
            </a:pPr>
            <a:endParaRPr lang="en-US" altLang="en-US"/>
          </a:p>
        </p:txBody>
      </p:sp>
      <p:sp>
        <p:nvSpPr>
          <p:cNvPr id="1044" name="Text Box 20"/>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45" name="Rectangle 21"/>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76DF066-8B74-40A4-B18F-0E30BF77DBE1}" type="slidenum">
              <a:rPr lang="en-US" altLang="en-US"/>
              <a:pPr/>
              <a:t>‹#›</a:t>
            </a:fld>
            <a:endParaRPr lang="en-US" altLang="en-US"/>
          </a:p>
        </p:txBody>
      </p:sp>
    </p:spTree>
    <p:extLst>
      <p:ext uri="{BB962C8B-B14F-4D97-AF65-F5344CB8AC3E}">
        <p14:creationId xmlns:p14="http://schemas.microsoft.com/office/powerpoint/2010/main" val="2976601998"/>
      </p:ext>
    </p:extLst>
  </p:cSld>
  <p:clrMap bg1="lt1" tx1="dk1" bg2="lt2" tx2="dk2" accent1="accent1" accent2="accent2" accent3="accent3" accent4="accent4" accent5="accent5" accent6="accent6" hlink="hlink" folHlink="folHlink"/>
  <p:sldLayoutIdLst>
    <p:sldLayoutId id="2147485087" r:id="rId1"/>
    <p:sldLayoutId id="2147485088" r:id="rId2"/>
    <p:sldLayoutId id="2147485089" r:id="rId3"/>
    <p:sldLayoutId id="2147485090" r:id="rId4"/>
    <p:sldLayoutId id="2147485091" r:id="rId5"/>
    <p:sldLayoutId id="2147485092" r:id="rId6"/>
    <p:sldLayoutId id="2147485093" r:id="rId7"/>
    <p:sldLayoutId id="2147485094" r:id="rId8"/>
    <p:sldLayoutId id="2147485095" r:id="rId9"/>
    <p:sldLayoutId id="2147485096" r:id="rId10"/>
    <p:sldLayoutId id="2147485097" r:id="rId11"/>
    <p:sldLayoutId id="2147485098" r:id="rId12"/>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F497D"/>
                </a:solidFill>
                <a:latin typeface="+mn-lt"/>
                <a:ea typeface="+mn-ea"/>
              </a:defRPr>
            </a:lvl1pPr>
          </a:lstStyle>
          <a:p>
            <a:pPr>
              <a:defRPr/>
            </a:pPr>
            <a:fld id="{CC6D2FE1-7D9F-43E2-9118-FBF27AF2152D}" type="datetimeFigureOut">
              <a:rPr lang="en-US"/>
              <a:pPr>
                <a:defRPr/>
              </a:pPr>
              <a:t>12/9/2020</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1F497D"/>
                </a:solidFill>
                <a:latin typeface="+mn-lt"/>
                <a:ea typeface="+mn-ea"/>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anose="020B0602020104020603" pitchFamily="34" charset="0"/>
              </a:defRPr>
            </a:lvl1pPr>
          </a:lstStyle>
          <a:p>
            <a:fld id="{B6260A36-E742-47A2-BB14-31590DAC3CFA}" type="slidenum">
              <a:rPr lang="en-US" altLang="en-US"/>
              <a:pPr/>
              <a:t>‹#›</a:t>
            </a:fld>
            <a:endParaRPr lang="en-US" altLang="en-US"/>
          </a:p>
        </p:txBody>
      </p:sp>
    </p:spTree>
    <p:extLst>
      <p:ext uri="{BB962C8B-B14F-4D97-AF65-F5344CB8AC3E}">
        <p14:creationId xmlns:p14="http://schemas.microsoft.com/office/powerpoint/2010/main" val="479089207"/>
      </p:ext>
    </p:extLst>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eaLnBrk="1" hangingPunct="1">
              <a:defRPr/>
            </a:pPr>
            <a:endParaRPr lang="en-US" altLang="en-US"/>
          </a:p>
        </p:txBody>
      </p:sp>
      <p:sp>
        <p:nvSpPr>
          <p:cNvPr id="1044" name="Text Box 20"/>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algn="ctr" eaLnBrk="1" hangingPunct="1">
              <a:spcBef>
                <a:spcPct val="50000"/>
              </a:spcBef>
              <a:defRPr/>
            </a:pPr>
            <a:r>
              <a:rPr lang="en-US" altLang="en-US" sz="2800" b="1">
                <a:effectLst>
                  <a:outerShdw blurRad="38100" dist="38100" dir="2700000" algn="tl">
                    <a:srgbClr val="C0C0C0"/>
                  </a:outerShdw>
                </a:effectLst>
              </a:rPr>
              <a:t>EEL 3472</a:t>
            </a:r>
          </a:p>
        </p:txBody>
      </p:sp>
      <p:sp>
        <p:nvSpPr>
          <p:cNvPr id="1045" name="Rectangle 21"/>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07602655-C01D-45DB-93E8-E913B5BA394D}" type="slidenum">
              <a:rPr lang="en-US" altLang="en-US"/>
              <a:pPr/>
              <a:t>‹#›</a:t>
            </a:fld>
            <a:endParaRPr lang="en-US" altLang="en-US"/>
          </a:p>
        </p:txBody>
      </p:sp>
    </p:spTree>
    <p:extLst>
      <p:ext uri="{BB962C8B-B14F-4D97-AF65-F5344CB8AC3E}">
        <p14:creationId xmlns:p14="http://schemas.microsoft.com/office/powerpoint/2010/main" val="101938969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 id="2147485123" r:id="rId12"/>
    <p:sldLayoutId id="2147485124"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1.bin"/><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7.bin"/><Relationship Id="rId18" Type="http://schemas.openxmlformats.org/officeDocument/2006/relationships/image" Target="../media/image23.wmf"/><Relationship Id="rId26" Type="http://schemas.openxmlformats.org/officeDocument/2006/relationships/oleObject" Target="../embeddings/oleObject23.bin"/><Relationship Id="rId3" Type="http://schemas.openxmlformats.org/officeDocument/2006/relationships/oleObject" Target="../embeddings/oleObject12.bin"/><Relationship Id="rId21" Type="http://schemas.openxmlformats.org/officeDocument/2006/relationships/image" Target="../media/image25.wmf"/><Relationship Id="rId7" Type="http://schemas.openxmlformats.org/officeDocument/2006/relationships/oleObject" Target="../embeddings/oleObject14.bin"/><Relationship Id="rId12" Type="http://schemas.openxmlformats.org/officeDocument/2006/relationships/image" Target="../media/image20.wmf"/><Relationship Id="rId17" Type="http://schemas.openxmlformats.org/officeDocument/2006/relationships/oleObject" Target="../embeddings/oleObject19.bin"/><Relationship Id="rId25" Type="http://schemas.openxmlformats.org/officeDocument/2006/relationships/image" Target="../media/image27.wmf"/><Relationship Id="rId2" Type="http://schemas.openxmlformats.org/officeDocument/2006/relationships/notesSlide" Target="../notesSlides/notesSlide3.xml"/><Relationship Id="rId16" Type="http://schemas.openxmlformats.org/officeDocument/2006/relationships/image" Target="../media/image22.wmf"/><Relationship Id="rId20" Type="http://schemas.openxmlformats.org/officeDocument/2006/relationships/oleObject" Target="../embeddings/oleObject20.bin"/><Relationship Id="rId29" Type="http://schemas.openxmlformats.org/officeDocument/2006/relationships/image" Target="../media/image29.wmf"/><Relationship Id="rId1" Type="http://schemas.openxmlformats.org/officeDocument/2006/relationships/slideLayout" Target="../slideLayouts/slideLayout82.xml"/><Relationship Id="rId6" Type="http://schemas.openxmlformats.org/officeDocument/2006/relationships/image" Target="../media/image17.wmf"/><Relationship Id="rId11" Type="http://schemas.openxmlformats.org/officeDocument/2006/relationships/oleObject" Target="../embeddings/oleObject16.bin"/><Relationship Id="rId24" Type="http://schemas.openxmlformats.org/officeDocument/2006/relationships/oleObject" Target="../embeddings/oleObject22.bin"/><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image" Target="../media/image26.wmf"/><Relationship Id="rId28" Type="http://schemas.openxmlformats.org/officeDocument/2006/relationships/oleObject" Target="../embeddings/oleObject24.bin"/><Relationship Id="rId10" Type="http://schemas.openxmlformats.org/officeDocument/2006/relationships/image" Target="../media/image19.wmf"/><Relationship Id="rId19" Type="http://schemas.openxmlformats.org/officeDocument/2006/relationships/image" Target="../media/image24.jpeg"/><Relationship Id="rId4" Type="http://schemas.openxmlformats.org/officeDocument/2006/relationships/image" Target="../media/image16.wmf"/><Relationship Id="rId9" Type="http://schemas.openxmlformats.org/officeDocument/2006/relationships/oleObject" Target="../embeddings/oleObject15.bin"/><Relationship Id="rId14" Type="http://schemas.openxmlformats.org/officeDocument/2006/relationships/image" Target="../media/image21.wmf"/><Relationship Id="rId22" Type="http://schemas.openxmlformats.org/officeDocument/2006/relationships/oleObject" Target="../embeddings/oleObject21.bin"/><Relationship Id="rId27"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0.bin"/><Relationship Id="rId18" Type="http://schemas.openxmlformats.org/officeDocument/2006/relationships/image" Target="../media/image37.wmf"/><Relationship Id="rId26" Type="http://schemas.openxmlformats.org/officeDocument/2006/relationships/oleObject" Target="../embeddings/oleObject36.bin"/><Relationship Id="rId3" Type="http://schemas.openxmlformats.org/officeDocument/2006/relationships/oleObject" Target="../embeddings/oleObject25.bin"/><Relationship Id="rId21" Type="http://schemas.openxmlformats.org/officeDocument/2006/relationships/image" Target="../media/image39.wmf"/><Relationship Id="rId7" Type="http://schemas.openxmlformats.org/officeDocument/2006/relationships/oleObject" Target="../embeddings/oleObject27.bin"/><Relationship Id="rId12" Type="http://schemas.openxmlformats.org/officeDocument/2006/relationships/image" Target="../media/image34.wmf"/><Relationship Id="rId17" Type="http://schemas.openxmlformats.org/officeDocument/2006/relationships/oleObject" Target="../embeddings/oleObject32.bin"/><Relationship Id="rId25" Type="http://schemas.openxmlformats.org/officeDocument/2006/relationships/image" Target="../media/image41.wmf"/><Relationship Id="rId2" Type="http://schemas.openxmlformats.org/officeDocument/2006/relationships/notesSlide" Target="../notesSlides/notesSlide4.xml"/><Relationship Id="rId16" Type="http://schemas.openxmlformats.org/officeDocument/2006/relationships/image" Target="../media/image36.wmf"/><Relationship Id="rId20" Type="http://schemas.openxmlformats.org/officeDocument/2006/relationships/oleObject" Target="../embeddings/oleObject33.bin"/><Relationship Id="rId29" Type="http://schemas.openxmlformats.org/officeDocument/2006/relationships/image" Target="../media/image43.wmf"/><Relationship Id="rId1" Type="http://schemas.openxmlformats.org/officeDocument/2006/relationships/slideLayout" Target="../slideLayouts/slideLayout82.xml"/><Relationship Id="rId6" Type="http://schemas.openxmlformats.org/officeDocument/2006/relationships/image" Target="../media/image31.wmf"/><Relationship Id="rId11" Type="http://schemas.openxmlformats.org/officeDocument/2006/relationships/oleObject" Target="../embeddings/oleObject29.bin"/><Relationship Id="rId24" Type="http://schemas.openxmlformats.org/officeDocument/2006/relationships/oleObject" Target="../embeddings/oleObject35.bin"/><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image" Target="../media/image40.wmf"/><Relationship Id="rId28" Type="http://schemas.openxmlformats.org/officeDocument/2006/relationships/oleObject" Target="../embeddings/oleObject37.bin"/><Relationship Id="rId10" Type="http://schemas.openxmlformats.org/officeDocument/2006/relationships/image" Target="../media/image33.wmf"/><Relationship Id="rId19" Type="http://schemas.openxmlformats.org/officeDocument/2006/relationships/image" Target="../media/image38.jpeg"/><Relationship Id="rId4" Type="http://schemas.openxmlformats.org/officeDocument/2006/relationships/image" Target="../media/image30.wmf"/><Relationship Id="rId9" Type="http://schemas.openxmlformats.org/officeDocument/2006/relationships/oleObject" Target="../embeddings/oleObject28.bin"/><Relationship Id="rId14" Type="http://schemas.openxmlformats.org/officeDocument/2006/relationships/image" Target="../media/image35.wmf"/><Relationship Id="rId22" Type="http://schemas.openxmlformats.org/officeDocument/2006/relationships/oleObject" Target="../embeddings/oleObject34.bin"/><Relationship Id="rId27" Type="http://schemas.openxmlformats.org/officeDocument/2006/relationships/image" Target="../media/image42.wmf"/></Relationships>
</file>

<file path=ppt/slides/_rels/slide13.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image" Target="../media/image235.png"/><Relationship Id="rId7" Type="http://schemas.openxmlformats.org/officeDocument/2006/relationships/image" Target="../media/image239.png"/><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image" Target="../media/image234.png"/><Relationship Id="rId16" Type="http://schemas.openxmlformats.org/officeDocument/2006/relationships/image" Target="../media/image248.png"/><Relationship Id="rId1" Type="http://schemas.openxmlformats.org/officeDocument/2006/relationships/slideLayout" Target="../slideLayouts/slideLayout177.xml"/><Relationship Id="rId6" Type="http://schemas.openxmlformats.org/officeDocument/2006/relationships/image" Target="../media/image238.png"/><Relationship Id="rId11" Type="http://schemas.openxmlformats.org/officeDocument/2006/relationships/image" Target="../media/image243.png"/><Relationship Id="rId5" Type="http://schemas.openxmlformats.org/officeDocument/2006/relationships/image" Target="../media/image237.png"/><Relationship Id="rId15" Type="http://schemas.openxmlformats.org/officeDocument/2006/relationships/image" Target="../media/image247.png"/><Relationship Id="rId10" Type="http://schemas.openxmlformats.org/officeDocument/2006/relationships/image" Target="../media/image242.png"/><Relationship Id="rId4" Type="http://schemas.openxmlformats.org/officeDocument/2006/relationships/image" Target="../media/image236.png"/><Relationship Id="rId9" Type="http://schemas.openxmlformats.org/officeDocument/2006/relationships/image" Target="../media/image241.png"/><Relationship Id="rId14" Type="http://schemas.openxmlformats.org/officeDocument/2006/relationships/image" Target="../media/image246.png"/></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43.bin"/><Relationship Id="rId18" Type="http://schemas.openxmlformats.org/officeDocument/2006/relationships/image" Target="../media/image51.wmf"/><Relationship Id="rId26" Type="http://schemas.openxmlformats.org/officeDocument/2006/relationships/image" Target="../media/image55.wmf"/><Relationship Id="rId3" Type="http://schemas.openxmlformats.org/officeDocument/2006/relationships/oleObject" Target="../embeddings/oleObject38.bin"/><Relationship Id="rId21" Type="http://schemas.openxmlformats.org/officeDocument/2006/relationships/oleObject" Target="../embeddings/oleObject47.bin"/><Relationship Id="rId34" Type="http://schemas.openxmlformats.org/officeDocument/2006/relationships/image" Target="../media/image15.wmf"/><Relationship Id="rId7" Type="http://schemas.openxmlformats.org/officeDocument/2006/relationships/oleObject" Target="../embeddings/oleObject40.bin"/><Relationship Id="rId12" Type="http://schemas.openxmlformats.org/officeDocument/2006/relationships/image" Target="../media/image48.wmf"/><Relationship Id="rId17" Type="http://schemas.openxmlformats.org/officeDocument/2006/relationships/oleObject" Target="../embeddings/oleObject45.bin"/><Relationship Id="rId25" Type="http://schemas.openxmlformats.org/officeDocument/2006/relationships/oleObject" Target="../embeddings/oleObject49.bin"/><Relationship Id="rId33" Type="http://schemas.openxmlformats.org/officeDocument/2006/relationships/oleObject" Target="../embeddings/oleObject53.bin"/><Relationship Id="rId2" Type="http://schemas.openxmlformats.org/officeDocument/2006/relationships/notesSlide" Target="../notesSlides/notesSlide5.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51.bin"/><Relationship Id="rId1" Type="http://schemas.openxmlformats.org/officeDocument/2006/relationships/slideLayout" Target="../slideLayouts/slideLayout26.xml"/><Relationship Id="rId6" Type="http://schemas.openxmlformats.org/officeDocument/2006/relationships/image" Target="../media/image45.wmf"/><Relationship Id="rId11" Type="http://schemas.openxmlformats.org/officeDocument/2006/relationships/oleObject" Target="../embeddings/oleObject42.bin"/><Relationship Id="rId24" Type="http://schemas.openxmlformats.org/officeDocument/2006/relationships/image" Target="../media/image54.wmf"/><Relationship Id="rId32" Type="http://schemas.openxmlformats.org/officeDocument/2006/relationships/image" Target="../media/image58.wmf"/><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56.wmf"/><Relationship Id="rId10" Type="http://schemas.openxmlformats.org/officeDocument/2006/relationships/image" Target="../media/image47.wmf"/><Relationship Id="rId19" Type="http://schemas.openxmlformats.org/officeDocument/2006/relationships/oleObject" Target="../embeddings/oleObject46.bin"/><Relationship Id="rId31" Type="http://schemas.openxmlformats.org/officeDocument/2006/relationships/oleObject" Target="../embeddings/oleObject52.bin"/><Relationship Id="rId4" Type="http://schemas.openxmlformats.org/officeDocument/2006/relationships/image" Target="../media/image44.wmf"/><Relationship Id="rId9" Type="http://schemas.openxmlformats.org/officeDocument/2006/relationships/oleObject" Target="../embeddings/oleObject41.bin"/><Relationship Id="rId14" Type="http://schemas.openxmlformats.org/officeDocument/2006/relationships/image" Target="../media/image49.wmf"/><Relationship Id="rId22" Type="http://schemas.openxmlformats.org/officeDocument/2006/relationships/image" Target="../media/image53.wmf"/><Relationship Id="rId27" Type="http://schemas.openxmlformats.org/officeDocument/2006/relationships/oleObject" Target="../embeddings/oleObject50.bin"/><Relationship Id="rId30" Type="http://schemas.openxmlformats.org/officeDocument/2006/relationships/image" Target="../media/image57.wmf"/><Relationship Id="rId8"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8" Type="http://schemas.openxmlformats.org/officeDocument/2006/relationships/image" Target="../media/image257.png"/><Relationship Id="rId13" Type="http://schemas.openxmlformats.org/officeDocument/2006/relationships/image" Target="../media/image262.png"/><Relationship Id="rId3" Type="http://schemas.openxmlformats.org/officeDocument/2006/relationships/image" Target="../media/image252.png"/><Relationship Id="rId7" Type="http://schemas.openxmlformats.org/officeDocument/2006/relationships/image" Target="../media/image256.png"/><Relationship Id="rId12" Type="http://schemas.openxmlformats.org/officeDocument/2006/relationships/image" Target="../media/image261.png"/><Relationship Id="rId2" Type="http://schemas.openxmlformats.org/officeDocument/2006/relationships/image" Target="../media/image251.png"/><Relationship Id="rId1" Type="http://schemas.openxmlformats.org/officeDocument/2006/relationships/slideLayout" Target="../slideLayouts/slideLayout177.xml"/><Relationship Id="rId6" Type="http://schemas.openxmlformats.org/officeDocument/2006/relationships/image" Target="../media/image255.png"/><Relationship Id="rId11" Type="http://schemas.openxmlformats.org/officeDocument/2006/relationships/image" Target="../media/image260.png"/><Relationship Id="rId5" Type="http://schemas.openxmlformats.org/officeDocument/2006/relationships/image" Target="../media/image254.png"/><Relationship Id="rId10" Type="http://schemas.openxmlformats.org/officeDocument/2006/relationships/image" Target="../media/image259.png"/><Relationship Id="rId4" Type="http://schemas.openxmlformats.org/officeDocument/2006/relationships/image" Target="../media/image253.png"/><Relationship Id="rId9" Type="http://schemas.openxmlformats.org/officeDocument/2006/relationships/image" Target="../media/image258.png"/><Relationship Id="rId14" Type="http://schemas.openxmlformats.org/officeDocument/2006/relationships/image" Target="../media/image263.png"/></Relationships>
</file>

<file path=ppt/slides/_rels/slide17.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275.png"/><Relationship Id="rId18" Type="http://schemas.openxmlformats.org/officeDocument/2006/relationships/image" Target="../media/image280.png"/><Relationship Id="rId3" Type="http://schemas.openxmlformats.org/officeDocument/2006/relationships/image" Target="../media/image265.png"/><Relationship Id="rId21" Type="http://schemas.openxmlformats.org/officeDocument/2006/relationships/image" Target="../media/image283.png"/><Relationship Id="rId7" Type="http://schemas.openxmlformats.org/officeDocument/2006/relationships/image" Target="../media/image269.png"/><Relationship Id="rId12" Type="http://schemas.openxmlformats.org/officeDocument/2006/relationships/image" Target="../media/image274.png"/><Relationship Id="rId17" Type="http://schemas.openxmlformats.org/officeDocument/2006/relationships/image" Target="../media/image279.png"/><Relationship Id="rId2" Type="http://schemas.openxmlformats.org/officeDocument/2006/relationships/image" Target="../media/image264.png"/><Relationship Id="rId16" Type="http://schemas.openxmlformats.org/officeDocument/2006/relationships/image" Target="../media/image278.png"/><Relationship Id="rId20" Type="http://schemas.openxmlformats.org/officeDocument/2006/relationships/image" Target="../media/image282.png"/><Relationship Id="rId1" Type="http://schemas.openxmlformats.org/officeDocument/2006/relationships/slideLayout" Target="../slideLayouts/slideLayout177.xml"/><Relationship Id="rId6" Type="http://schemas.openxmlformats.org/officeDocument/2006/relationships/image" Target="../media/image268.png"/><Relationship Id="rId11" Type="http://schemas.openxmlformats.org/officeDocument/2006/relationships/image" Target="../media/image273.png"/><Relationship Id="rId5" Type="http://schemas.openxmlformats.org/officeDocument/2006/relationships/image" Target="../media/image267.png"/><Relationship Id="rId15" Type="http://schemas.openxmlformats.org/officeDocument/2006/relationships/image" Target="../media/image277.png"/><Relationship Id="rId23" Type="http://schemas.openxmlformats.org/officeDocument/2006/relationships/image" Target="../media/image285.png"/><Relationship Id="rId10" Type="http://schemas.openxmlformats.org/officeDocument/2006/relationships/image" Target="../media/image272.png"/><Relationship Id="rId19" Type="http://schemas.openxmlformats.org/officeDocument/2006/relationships/image" Target="../media/image281.png"/><Relationship Id="rId4" Type="http://schemas.openxmlformats.org/officeDocument/2006/relationships/image" Target="../media/image266.png"/><Relationship Id="rId9" Type="http://schemas.openxmlformats.org/officeDocument/2006/relationships/image" Target="../media/image271.png"/><Relationship Id="rId14" Type="http://schemas.openxmlformats.org/officeDocument/2006/relationships/image" Target="../media/image276.png"/><Relationship Id="rId22" Type="http://schemas.openxmlformats.org/officeDocument/2006/relationships/image" Target="../media/image284.png"/></Relationships>
</file>

<file path=ppt/slides/_rels/slide1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4.bin"/><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6.wmf"/><Relationship Id="rId2" Type="http://schemas.openxmlformats.org/officeDocument/2006/relationships/image" Target="../media/image61.png"/><Relationship Id="rId16" Type="http://schemas.openxmlformats.org/officeDocument/2006/relationships/image" Target="../media/image68.wmf"/><Relationship Id="rId1" Type="http://schemas.openxmlformats.org/officeDocument/2006/relationships/slideLayout" Target="../slideLayouts/slideLayout86.xml"/><Relationship Id="rId6" Type="http://schemas.openxmlformats.org/officeDocument/2006/relationships/image" Target="../media/image63.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8.bin"/><Relationship Id="rId14" Type="http://schemas.openxmlformats.org/officeDocument/2006/relationships/image" Target="../media/image6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2.bin"/><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3.bin"/><Relationship Id="rId1" Type="http://schemas.openxmlformats.org/officeDocument/2006/relationships/slideLayout" Target="../slideLayouts/slideLayout86.xml"/><Relationship Id="rId6" Type="http://schemas.openxmlformats.org/officeDocument/2006/relationships/oleObject" Target="../embeddings/oleObject65.bin"/><Relationship Id="rId11" Type="http://schemas.openxmlformats.org/officeDocument/2006/relationships/image" Target="../media/image74.png"/><Relationship Id="rId5" Type="http://schemas.openxmlformats.org/officeDocument/2006/relationships/image" Target="../media/image71.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7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8.bin"/><Relationship Id="rId7" Type="http://schemas.openxmlformats.org/officeDocument/2006/relationships/image" Target="../media/image77.wmf"/><Relationship Id="rId2" Type="http://schemas.openxmlformats.org/officeDocument/2006/relationships/image" Target="../media/image75.png"/><Relationship Id="rId1" Type="http://schemas.openxmlformats.org/officeDocument/2006/relationships/slideLayout" Target="../slideLayouts/slideLayout86.x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image" Target="../media/image76.wmf"/><Relationship Id="rId9" Type="http://schemas.openxmlformats.org/officeDocument/2006/relationships/image" Target="../media/image7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3.wmf"/><Relationship Id="rId3" Type="http://schemas.openxmlformats.org/officeDocument/2006/relationships/image" Target="../media/image60.wmf"/><Relationship Id="rId7" Type="http://schemas.openxmlformats.org/officeDocument/2006/relationships/image" Target="../media/image80.wmf"/><Relationship Id="rId12" Type="http://schemas.openxmlformats.org/officeDocument/2006/relationships/oleObject" Target="../embeddings/oleObject77.bin"/><Relationship Id="rId2" Type="http://schemas.openxmlformats.org/officeDocument/2006/relationships/oleObject" Target="../embeddings/oleObject72.bin"/><Relationship Id="rId1" Type="http://schemas.openxmlformats.org/officeDocument/2006/relationships/slideLayout" Target="../slideLayouts/slideLayout86.xml"/><Relationship Id="rId6" Type="http://schemas.openxmlformats.org/officeDocument/2006/relationships/oleObject" Target="../embeddings/oleObject74.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15.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1.wmf"/><Relationship Id="rId14" Type="http://schemas.openxmlformats.org/officeDocument/2006/relationships/oleObject" Target="../embeddings/oleObject7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4.wmf"/><Relationship Id="rId7" Type="http://schemas.openxmlformats.org/officeDocument/2006/relationships/image" Target="../media/image85.wmf"/><Relationship Id="rId2" Type="http://schemas.openxmlformats.org/officeDocument/2006/relationships/oleObject" Target="../embeddings/oleObject79.bin"/><Relationship Id="rId1" Type="http://schemas.openxmlformats.org/officeDocument/2006/relationships/slideLayout" Target="../slideLayouts/slideLayout86.xml"/><Relationship Id="rId6" Type="http://schemas.openxmlformats.org/officeDocument/2006/relationships/oleObject" Target="../embeddings/oleObject82.bin"/><Relationship Id="rId11" Type="http://schemas.openxmlformats.org/officeDocument/2006/relationships/image" Target="../media/image60.wmf"/><Relationship Id="rId5" Type="http://schemas.openxmlformats.org/officeDocument/2006/relationships/oleObject" Target="../embeddings/oleObject81.bin"/><Relationship Id="rId10" Type="http://schemas.openxmlformats.org/officeDocument/2006/relationships/oleObject" Target="../embeddings/oleObject84.bin"/><Relationship Id="rId4" Type="http://schemas.openxmlformats.org/officeDocument/2006/relationships/oleObject" Target="../embeddings/oleObject80.bin"/><Relationship Id="rId9" Type="http://schemas.openxmlformats.org/officeDocument/2006/relationships/image" Target="../media/image80.wmf"/></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90.bin"/><Relationship Id="rId18" Type="http://schemas.openxmlformats.org/officeDocument/2006/relationships/image" Target="../media/image94.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1.wmf"/><Relationship Id="rId17" Type="http://schemas.openxmlformats.org/officeDocument/2006/relationships/oleObject" Target="../embeddings/oleObject92.bin"/><Relationship Id="rId2" Type="http://schemas.openxmlformats.org/officeDocument/2006/relationships/notesSlide" Target="../notesSlides/notesSlide8.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slideLayout" Target="../slideLayouts/slideLayout54.xml"/><Relationship Id="rId6" Type="http://schemas.openxmlformats.org/officeDocument/2006/relationships/image" Target="../media/image88.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90.wmf"/><Relationship Id="rId19" Type="http://schemas.openxmlformats.org/officeDocument/2006/relationships/oleObject" Target="../embeddings/oleObject93.bin"/><Relationship Id="rId4" Type="http://schemas.openxmlformats.org/officeDocument/2006/relationships/image" Target="../media/image87.wmf"/><Relationship Id="rId9" Type="http://schemas.openxmlformats.org/officeDocument/2006/relationships/oleObject" Target="../embeddings/oleObject88.bin"/><Relationship Id="rId14" Type="http://schemas.openxmlformats.org/officeDocument/2006/relationships/image" Target="../media/image92.wmf"/></Relationships>
</file>

<file path=ppt/slides/_rels/slide27.xml.rels><?xml version="1.0" encoding="UTF-8" standalone="yes"?>
<Relationships xmlns="http://schemas.openxmlformats.org/package/2006/relationships"><Relationship Id="rId8" Type="http://schemas.openxmlformats.org/officeDocument/2006/relationships/image" Target="../media/image184.emf"/><Relationship Id="rId3" Type="http://schemas.openxmlformats.org/officeDocument/2006/relationships/oleObject" Target="../embeddings/oleObject94.bin"/><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customXml" Target="../ink/ink1.xml"/><Relationship Id="rId5" Type="http://schemas.openxmlformats.org/officeDocument/2006/relationships/image" Target="../media/image97.jpeg"/><Relationship Id="rId4" Type="http://schemas.openxmlformats.org/officeDocument/2006/relationships/image" Target="../media/image9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3.wmf"/><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image" Target="../media/image98.jpeg"/><Relationship Id="rId21" Type="http://schemas.openxmlformats.org/officeDocument/2006/relationships/oleObject" Target="../embeddings/oleObject103.bin"/><Relationship Id="rId7" Type="http://schemas.openxmlformats.org/officeDocument/2006/relationships/image" Target="../media/image100.wmf"/><Relationship Id="rId12" Type="http://schemas.openxmlformats.org/officeDocument/2006/relationships/oleObject" Target="../embeddings/oleObject99.bin"/><Relationship Id="rId17" Type="http://schemas.openxmlformats.org/officeDocument/2006/relationships/image" Target="../media/image105.wmf"/><Relationship Id="rId25" Type="http://schemas.openxmlformats.org/officeDocument/2006/relationships/image" Target="../media/image109.wmf"/><Relationship Id="rId2" Type="http://schemas.openxmlformats.org/officeDocument/2006/relationships/notesSlide" Target="../notesSlides/notesSlide10.xml"/><Relationship Id="rId16" Type="http://schemas.openxmlformats.org/officeDocument/2006/relationships/oleObject" Target="../embeddings/oleObject101.bin"/><Relationship Id="rId20" Type="http://schemas.openxmlformats.org/officeDocument/2006/relationships/image" Target="../media/image107.jpeg"/><Relationship Id="rId29" Type="http://schemas.openxmlformats.org/officeDocument/2006/relationships/image" Target="../media/image111.wmf"/><Relationship Id="rId1" Type="http://schemas.openxmlformats.org/officeDocument/2006/relationships/slideLayout" Target="../slideLayouts/slideLayout54.xml"/><Relationship Id="rId6" Type="http://schemas.openxmlformats.org/officeDocument/2006/relationships/oleObject" Target="../embeddings/oleObject96.bin"/><Relationship Id="rId11" Type="http://schemas.openxmlformats.org/officeDocument/2006/relationships/image" Target="../media/image102.wmf"/><Relationship Id="rId24" Type="http://schemas.openxmlformats.org/officeDocument/2006/relationships/oleObject" Target="../embeddings/oleObject105.bin"/><Relationship Id="rId5" Type="http://schemas.openxmlformats.org/officeDocument/2006/relationships/image" Target="../media/image99.wmf"/><Relationship Id="rId15" Type="http://schemas.openxmlformats.org/officeDocument/2006/relationships/image" Target="../media/image104.wmf"/><Relationship Id="rId23" Type="http://schemas.openxmlformats.org/officeDocument/2006/relationships/oleObject" Target="../embeddings/oleObject104.bin"/><Relationship Id="rId28" Type="http://schemas.openxmlformats.org/officeDocument/2006/relationships/oleObject" Target="../embeddings/oleObject107.bin"/><Relationship Id="rId10" Type="http://schemas.openxmlformats.org/officeDocument/2006/relationships/oleObject" Target="../embeddings/oleObject98.bin"/><Relationship Id="rId19" Type="http://schemas.openxmlformats.org/officeDocument/2006/relationships/image" Target="../media/image106.wmf"/><Relationship Id="rId4" Type="http://schemas.openxmlformats.org/officeDocument/2006/relationships/oleObject" Target="../embeddings/oleObject95.bin"/><Relationship Id="rId9" Type="http://schemas.openxmlformats.org/officeDocument/2006/relationships/image" Target="../media/image101.wmf"/><Relationship Id="rId14" Type="http://schemas.openxmlformats.org/officeDocument/2006/relationships/oleObject" Target="../embeddings/oleObject100.bin"/><Relationship Id="rId22" Type="http://schemas.openxmlformats.org/officeDocument/2006/relationships/image" Target="../media/image108.wmf"/><Relationship Id="rId27" Type="http://schemas.openxmlformats.org/officeDocument/2006/relationships/image" Target="../media/image11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113.bin"/><Relationship Id="rId2" Type="http://schemas.openxmlformats.org/officeDocument/2006/relationships/oleObject" Target="../embeddings/oleObject108.bin"/><Relationship Id="rId1" Type="http://schemas.openxmlformats.org/officeDocument/2006/relationships/slideLayout" Target="../slideLayouts/slideLayout109.xml"/><Relationship Id="rId6" Type="http://schemas.openxmlformats.org/officeDocument/2006/relationships/oleObject" Target="../embeddings/oleObject110.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15.wmf"/><Relationship Id="rId14" Type="http://schemas.openxmlformats.org/officeDocument/2006/relationships/oleObject" Target="../embeddings/oleObject1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oleObject" Target="../embeddings/oleObject121.bin"/><Relationship Id="rId3" Type="http://schemas.openxmlformats.org/officeDocument/2006/relationships/image" Target="../media/image119.wmf"/><Relationship Id="rId7" Type="http://schemas.openxmlformats.org/officeDocument/2006/relationships/image" Target="../media/image121.wmf"/><Relationship Id="rId12" Type="http://schemas.openxmlformats.org/officeDocument/2006/relationships/oleObject" Target="../embeddings/oleObject120.bin"/><Relationship Id="rId2" Type="http://schemas.openxmlformats.org/officeDocument/2006/relationships/oleObject" Target="../embeddings/oleObject115.bin"/><Relationship Id="rId1" Type="http://schemas.openxmlformats.org/officeDocument/2006/relationships/slideLayout" Target="../slideLayouts/slideLayout109.xml"/><Relationship Id="rId6" Type="http://schemas.openxmlformats.org/officeDocument/2006/relationships/oleObject" Target="../embeddings/oleObject117.bin"/><Relationship Id="rId11" Type="http://schemas.openxmlformats.org/officeDocument/2006/relationships/image" Target="../media/image123.wmf"/><Relationship Id="rId5" Type="http://schemas.openxmlformats.org/officeDocument/2006/relationships/image" Target="../media/image120.wmf"/><Relationship Id="rId15" Type="http://schemas.openxmlformats.org/officeDocument/2006/relationships/image" Target="../media/image124.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22.wmf"/><Relationship Id="rId14" Type="http://schemas.openxmlformats.org/officeDocument/2006/relationships/oleObject" Target="../embeddings/oleObject122.bin"/></Relationships>
</file>

<file path=ppt/slides/_rels/slide31.xml.rels><?xml version="1.0" encoding="UTF-8" standalone="yes"?>
<Relationships xmlns="http://schemas.openxmlformats.org/package/2006/relationships"><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23.bin"/><Relationship Id="rId1" Type="http://schemas.openxmlformats.org/officeDocument/2006/relationships/slideLayout" Target="../slideLayouts/slideLayout122.xml"/><Relationship Id="rId6" Type="http://schemas.openxmlformats.org/officeDocument/2006/relationships/oleObject" Target="../embeddings/oleObject125.bin"/><Relationship Id="rId5" Type="http://schemas.openxmlformats.org/officeDocument/2006/relationships/image" Target="../media/image126.wmf"/><Relationship Id="rId4" Type="http://schemas.openxmlformats.org/officeDocument/2006/relationships/oleObject" Target="../embeddings/oleObject12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image" Target="../media/image128.png"/><Relationship Id="rId1" Type="http://schemas.openxmlformats.org/officeDocument/2006/relationships/slideLayout" Target="../slideLayouts/slideLayout122.xml"/><Relationship Id="rId6" Type="http://schemas.openxmlformats.org/officeDocument/2006/relationships/image" Target="../media/image130.wmf"/><Relationship Id="rId5" Type="http://schemas.openxmlformats.org/officeDocument/2006/relationships/oleObject" Target="../embeddings/oleObject127.bin"/><Relationship Id="rId4" Type="http://schemas.openxmlformats.org/officeDocument/2006/relationships/image" Target="../media/image12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28.bin"/><Relationship Id="rId1" Type="http://schemas.openxmlformats.org/officeDocument/2006/relationships/slideLayout" Target="../slideLayouts/slideLayout122.xml"/><Relationship Id="rId6" Type="http://schemas.openxmlformats.org/officeDocument/2006/relationships/oleObject" Target="../embeddings/oleObject130.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34.wmf"/></Relationships>
</file>

<file path=ppt/slides/_rels/slide34.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image" Target="../media/image136.png"/><Relationship Id="rId1" Type="http://schemas.openxmlformats.org/officeDocument/2006/relationships/slideLayout" Target="../slideLayouts/slideLayout127.xml"/><Relationship Id="rId6" Type="http://schemas.openxmlformats.org/officeDocument/2006/relationships/image" Target="../media/image138.wmf"/><Relationship Id="rId5" Type="http://schemas.openxmlformats.org/officeDocument/2006/relationships/oleObject" Target="../embeddings/oleObject134.bin"/><Relationship Id="rId10" Type="http://schemas.openxmlformats.org/officeDocument/2006/relationships/image" Target="../media/image140.wmf"/><Relationship Id="rId4" Type="http://schemas.openxmlformats.org/officeDocument/2006/relationships/image" Target="../media/image137.emf"/><Relationship Id="rId9" Type="http://schemas.openxmlformats.org/officeDocument/2006/relationships/oleObject" Target="../embeddings/oleObject13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notesSlide" Target="../notesSlides/notesSlide1.xml"/><Relationship Id="rId1" Type="http://schemas.openxmlformats.org/officeDocument/2006/relationships/slideLayout" Target="../slideLayouts/slideLayout146.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64.png"/><Relationship Id="rId3" Type="http://schemas.openxmlformats.org/officeDocument/2006/relationships/image" Target="../media/image11.png"/><Relationship Id="rId7" Type="http://schemas.openxmlformats.org/officeDocument/2006/relationships/image" Target="../media/image13.wmf"/><Relationship Id="rId12" Type="http://schemas.openxmlformats.org/officeDocument/2006/relationships/image" Target="../media/image163.png"/><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oleObject" Target="../embeddings/oleObject9.bin"/><Relationship Id="rId11" Type="http://schemas.openxmlformats.org/officeDocument/2006/relationships/image" Target="../media/image162.png"/><Relationship Id="rId5" Type="http://schemas.openxmlformats.org/officeDocument/2006/relationships/image" Target="../media/image12.wmf"/><Relationship Id="rId4" Type="http://schemas.openxmlformats.org/officeDocument/2006/relationships/oleObject" Target="../embeddings/oleObject8.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01650"/>
            <a:ext cx="8229600" cy="5851525"/>
          </a:xfrm>
        </p:spPr>
        <p:txBody>
          <a:bodyPr/>
          <a:lstStyle/>
          <a:p>
            <a:pPr>
              <a:defRPr/>
            </a:pPr>
            <a:endParaRPr lang="en-US" dirty="0"/>
          </a:p>
          <a:p>
            <a:pPr marL="0" indent="0" algn="ctr">
              <a:buNone/>
              <a:defRPr/>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EEL 3472C, Fundamentals of Electromagnetic Fields</a:t>
            </a:r>
          </a:p>
          <a:p>
            <a:pPr marL="0" indent="0" algn="ctr">
              <a:buNone/>
              <a:defRPr/>
            </a:pPr>
            <a:b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Fall 2020</a:t>
            </a:r>
            <a:br>
              <a:rPr lang="en-US" sz="2000" dirty="0">
                <a:solidFill>
                  <a:srgbClr val="000000"/>
                </a:solidFill>
                <a:latin typeface="Times New Roman" panose="02020603050405020304" pitchFamily="18" charset="0"/>
                <a:ea typeface="Times New Roman" panose="02020603050405020304" pitchFamily="18" charset="0"/>
                <a:cs typeface="+mj-cs"/>
              </a:rPr>
            </a:br>
            <a:endParaRPr lang="en-US" sz="2000" dirty="0">
              <a:solidFill>
                <a:srgbClr val="000000"/>
              </a:solidFill>
              <a:latin typeface="Times New Roman" panose="02020603050405020304" pitchFamily="18" charset="0"/>
              <a:ea typeface="Times New Roman" panose="02020603050405020304" pitchFamily="18" charset="0"/>
              <a:cs typeface="+mj-cs"/>
            </a:endParaRPr>
          </a:p>
          <a:p>
            <a:pPr marL="0" indent="0" algn="ctr">
              <a:buFontTx/>
              <a:buNone/>
              <a:defRPr/>
            </a:pPr>
            <a:r>
              <a:rPr lang="en-US" sz="7200" b="1" dirty="0">
                <a:solidFill>
                  <a:srgbClr val="0000FF"/>
                </a:solidFill>
                <a:latin typeface="Arial" panose="020B0604020202020204" pitchFamily="34" charset="0"/>
                <a:cs typeface="Arial" panose="020B0604020202020204" pitchFamily="34" charset="0"/>
              </a:rPr>
              <a:t>REVIEW</a:t>
            </a:r>
          </a:p>
          <a:p>
            <a:pPr marL="0" indent="0" algn="ctr">
              <a:buFontTx/>
              <a:buNone/>
              <a:defRPr/>
            </a:pPr>
            <a:r>
              <a:rPr lang="en-US" sz="3600" b="1" dirty="0">
                <a:solidFill>
                  <a:srgbClr val="0000FF"/>
                </a:solidFill>
                <a:latin typeface="Arial" panose="020B0604020202020204" pitchFamily="34" charset="0"/>
                <a:cs typeface="Arial" panose="020B0604020202020204" pitchFamily="34" charset="0"/>
              </a:rPr>
              <a:t>(Course Highlights)</a:t>
            </a:r>
          </a:p>
        </p:txBody>
      </p:sp>
      <p:sp>
        <p:nvSpPr>
          <p:cNvPr id="9728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407A09-7C7E-4635-9AA6-DF2A25408F8F}" type="slidenum">
              <a:rPr lang="en-US" altLang="en-US">
                <a:solidFill>
                  <a:srgbClr val="000000"/>
                </a:solidFill>
              </a:rPr>
              <a:pPr eaLnBrk="1" hangingPunct="1"/>
              <a:t>1</a:t>
            </a:fld>
            <a:endParaRPr lang="en-US" altLang="en-US">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3588" y="692696"/>
            <a:ext cx="8068700" cy="1764195"/>
          </a:xfrm>
        </p:spPr>
        <p:txBody>
          <a:bodyPr/>
          <a:lstStyle/>
          <a:p>
            <a:r>
              <a:rPr lang="en-US" sz="3600" b="1" dirty="0">
                <a:solidFill>
                  <a:srgbClr val="0000FF"/>
                </a:solidFill>
              </a:rPr>
              <a:t>Three approaches to finding electric fields from known sources (discrete or continuous charge distributions)</a:t>
            </a:r>
          </a:p>
        </p:txBody>
      </p:sp>
      <p:sp>
        <p:nvSpPr>
          <p:cNvPr id="9" name="Subtitle 8"/>
          <p:cNvSpPr>
            <a:spLocks noGrp="1"/>
          </p:cNvSpPr>
          <p:nvPr>
            <p:ph type="subTitle" idx="1"/>
          </p:nvPr>
        </p:nvSpPr>
        <p:spPr>
          <a:xfrm>
            <a:off x="1583668" y="2945091"/>
            <a:ext cx="6400800" cy="2850994"/>
          </a:xfrm>
          <a:solidFill>
            <a:schemeClr val="accent5">
              <a:lumMod val="90000"/>
            </a:schemeClr>
          </a:solidFill>
        </p:spPr>
        <p:txBody>
          <a:bodyPr/>
          <a:lstStyle/>
          <a:p>
            <a:pPr marL="514350" indent="-514350" algn="l">
              <a:buAutoNum type="arabicPeriod"/>
            </a:pPr>
            <a:r>
              <a:rPr lang="en-US" sz="3600" dirty="0"/>
              <a:t>Coulomb’s Law</a:t>
            </a:r>
          </a:p>
          <a:p>
            <a:pPr marL="514350" indent="-514350" algn="l">
              <a:buAutoNum type="arabicPeriod"/>
            </a:pPr>
            <a:r>
              <a:rPr lang="en-US" sz="3600" dirty="0"/>
              <a:t>Gauss’ Law</a:t>
            </a:r>
          </a:p>
          <a:p>
            <a:pPr marL="514350" indent="-514350" algn="l">
              <a:buAutoNum type="arabicPeriod"/>
            </a:pPr>
            <a:r>
              <a:rPr lang="en-US" sz="3600" dirty="0"/>
              <a:t>From electric potential:</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21E563-CE5C-4B3C-87DC-75033FE3B6B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54007720"/>
              </p:ext>
            </p:extLst>
          </p:nvPr>
        </p:nvGraphicFramePr>
        <p:xfrm>
          <a:off x="2231740" y="4869160"/>
          <a:ext cx="2049996" cy="716744"/>
        </p:xfrm>
        <a:graphic>
          <a:graphicData uri="http://schemas.openxmlformats.org/presentationml/2006/ole">
            <mc:AlternateContent xmlns:mc="http://schemas.openxmlformats.org/markup-compatibility/2006">
              <mc:Choice xmlns:v="urn:schemas-microsoft-com:vml" Requires="v">
                <p:oleObj name="Equation" r:id="rId2" imgW="622030" imgH="215806" progId="Equation.3">
                  <p:embed/>
                </p:oleObj>
              </mc:Choice>
              <mc:Fallback>
                <p:oleObj name="Equation" r:id="rId2" imgW="622030" imgH="215806"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740" y="4869160"/>
                        <a:ext cx="2049996" cy="716744"/>
                      </a:xfrm>
                      <a:prstGeom prst="rect">
                        <a:avLst/>
                      </a:prstGeom>
                      <a:solidFill>
                        <a:schemeClr val="accent1"/>
                      </a:solidFill>
                      <a:ln w="28575">
                        <a:solidFill>
                          <a:schemeClr val="accent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82464866-440B-4757-BBB8-3DE478ADB86A}"/>
              </a:ext>
            </a:extLst>
          </p:cNvPr>
          <p:cNvSpPr txBox="1"/>
          <p:nvPr/>
        </p:nvSpPr>
        <p:spPr>
          <a:xfrm>
            <a:off x="7086600" y="144832"/>
            <a:ext cx="1955812" cy="400110"/>
          </a:xfrm>
          <a:prstGeom prst="rect">
            <a:avLst/>
          </a:prstGeom>
          <a:noFill/>
        </p:spPr>
        <p:txBody>
          <a:bodyPr wrap="square" rtlCol="0">
            <a:spAutoFit/>
          </a:bodyPr>
          <a:lstStyle/>
          <a:p>
            <a:r>
              <a:rPr lang="en-US" sz="2000" b="1" u="sng" dirty="0"/>
              <a:t>Electrostatics</a:t>
            </a:r>
          </a:p>
        </p:txBody>
      </p:sp>
    </p:spTree>
    <p:extLst>
      <p:ext uri="{BB962C8B-B14F-4D97-AF65-F5344CB8AC3E}">
        <p14:creationId xmlns:p14="http://schemas.microsoft.com/office/powerpoint/2010/main" val="92601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85A878-42F3-4899-9DDF-59453DFD657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19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
        <p:nvSpPr>
          <p:cNvPr id="72708" name="Text Box 5"/>
          <p:cNvSpPr txBox="1">
            <a:spLocks noChangeArrowheads="1"/>
          </p:cNvSpPr>
          <p:nvPr/>
        </p:nvSpPr>
        <p:spPr bwMode="auto">
          <a:xfrm>
            <a:off x="592138" y="2701925"/>
            <a:ext cx="85518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Consider a </a:t>
            </a:r>
            <a:r>
              <a:rPr kumimoji="0" lang="en-US" altLang="en-US" sz="1600" b="0" i="0" u="none"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charged wire</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 Charge on an elemental wire segment     is     so that the charge per unit length               . The total electric field is the sum of the field contributions from the individual segments. </a:t>
            </a:r>
          </a:p>
        </p:txBody>
      </p:sp>
      <p:sp>
        <p:nvSpPr>
          <p:cNvPr id="72709" name="Text Box 6"/>
          <p:cNvSpPr txBox="1">
            <a:spLocks noChangeArrowheads="1"/>
          </p:cNvSpPr>
          <p:nvPr/>
        </p:nvSpPr>
        <p:spPr bwMode="auto">
          <a:xfrm>
            <a:off x="609600" y="497522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If we let           we get </a:t>
            </a:r>
          </a:p>
        </p:txBody>
      </p:sp>
      <p:graphicFrame>
        <p:nvGraphicFramePr>
          <p:cNvPr id="72710" name="Object 2"/>
          <p:cNvGraphicFramePr>
            <a:graphicFrameLocks noGrp="1" noChangeAspect="1"/>
          </p:cNvGraphicFramePr>
          <p:nvPr>
            <p:ph sz="quarter" idx="2"/>
          </p:nvPr>
        </p:nvGraphicFramePr>
        <p:xfrm>
          <a:off x="7267575" y="2749550"/>
          <a:ext cx="241300" cy="225425"/>
        </p:xfrm>
        <a:graphic>
          <a:graphicData uri="http://schemas.openxmlformats.org/presentationml/2006/ole">
            <mc:AlternateContent xmlns:mc="http://schemas.openxmlformats.org/markup-compatibility/2006">
              <mc:Choice xmlns:v="urn:schemas-microsoft-com:vml" Requires="v">
                <p:oleObj name="Equation" r:id="rId3" imgW="190335" imgH="177646" progId="Equation.3">
                  <p:embed/>
                </p:oleObj>
              </mc:Choice>
              <mc:Fallback>
                <p:oleObj name="Equation" r:id="rId3" imgW="190335" imgH="177646" progId="Equation.3">
                  <p:embed/>
                  <p:pic>
                    <p:nvPicPr>
                      <p:cNvPr id="7271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2749550"/>
                        <a:ext cx="2413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3"/>
          <p:cNvGraphicFramePr>
            <a:graphicFrameLocks noGrp="1" noChangeAspect="1"/>
          </p:cNvGraphicFramePr>
          <p:nvPr>
            <p:ph sz="quarter" idx="3"/>
          </p:nvPr>
        </p:nvGraphicFramePr>
        <p:xfrm>
          <a:off x="7747000" y="2749550"/>
          <a:ext cx="304800" cy="255588"/>
        </p:xfrm>
        <a:graphic>
          <a:graphicData uri="http://schemas.openxmlformats.org/presentationml/2006/ole">
            <mc:AlternateContent xmlns:mc="http://schemas.openxmlformats.org/markup-compatibility/2006">
              <mc:Choice xmlns:v="urn:schemas-microsoft-com:vml" Requires="v">
                <p:oleObj name="Equation" r:id="rId5" imgW="241195" imgH="203112" progId="Equation.3">
                  <p:embed/>
                </p:oleObj>
              </mc:Choice>
              <mc:Fallback>
                <p:oleObj name="Equation" r:id="rId5" imgW="241195" imgH="203112" progId="Equation.3">
                  <p:embed/>
                  <p:pic>
                    <p:nvPicPr>
                      <p:cNvPr id="72711"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0" y="2749550"/>
                        <a:ext cx="3048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2" name="Object 4"/>
          <p:cNvGraphicFramePr>
            <a:graphicFrameLocks noGrp="1" noChangeAspect="1"/>
          </p:cNvGraphicFramePr>
          <p:nvPr>
            <p:ph sz="quarter" idx="4"/>
          </p:nvPr>
        </p:nvGraphicFramePr>
        <p:xfrm>
          <a:off x="3362325" y="2974975"/>
          <a:ext cx="1065213" cy="292100"/>
        </p:xfrm>
        <a:graphic>
          <a:graphicData uri="http://schemas.openxmlformats.org/presentationml/2006/ole">
            <mc:AlternateContent xmlns:mc="http://schemas.openxmlformats.org/markup-compatibility/2006">
              <mc:Choice xmlns:v="urn:schemas-microsoft-com:vml" Requires="v">
                <p:oleObj name="Equation" r:id="rId7" imgW="787058" imgH="215806" progId="Equation.3">
                  <p:embed/>
                </p:oleObj>
              </mc:Choice>
              <mc:Fallback>
                <p:oleObj name="Equation" r:id="rId7" imgW="787058" imgH="215806" progId="Equation.3">
                  <p:embed/>
                  <p:pic>
                    <p:nvPicPr>
                      <p:cNvPr id="72712"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2325" y="2974975"/>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3" name="Object 5"/>
          <p:cNvGraphicFramePr>
            <a:graphicFrameLocks noChangeAspect="1"/>
          </p:cNvGraphicFramePr>
          <p:nvPr/>
        </p:nvGraphicFramePr>
        <p:xfrm>
          <a:off x="3284538" y="3552825"/>
          <a:ext cx="2382837" cy="676275"/>
        </p:xfrm>
        <a:graphic>
          <a:graphicData uri="http://schemas.openxmlformats.org/presentationml/2006/ole">
            <mc:AlternateContent xmlns:mc="http://schemas.openxmlformats.org/markup-compatibility/2006">
              <mc:Choice xmlns:v="urn:schemas-microsoft-com:vml" Requires="v">
                <p:oleObj name="Equation" r:id="rId9" imgW="1701800" imgH="482600" progId="Equation.3">
                  <p:embed/>
                </p:oleObj>
              </mc:Choice>
              <mc:Fallback>
                <p:oleObj name="Equation" r:id="rId9" imgW="1701800" imgH="482600" progId="Equation.3">
                  <p:embed/>
                  <p:pic>
                    <p:nvPicPr>
                      <p:cNvPr id="7271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4538" y="3552825"/>
                        <a:ext cx="23828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4" name="Object 6"/>
          <p:cNvGraphicFramePr>
            <a:graphicFrameLocks noChangeAspect="1"/>
          </p:cNvGraphicFramePr>
          <p:nvPr/>
        </p:nvGraphicFramePr>
        <p:xfrm>
          <a:off x="1590675" y="5019675"/>
          <a:ext cx="695325" cy="247650"/>
        </p:xfrm>
        <a:graphic>
          <a:graphicData uri="http://schemas.openxmlformats.org/presentationml/2006/ole">
            <mc:AlternateContent xmlns:mc="http://schemas.openxmlformats.org/markup-compatibility/2006">
              <mc:Choice xmlns:v="urn:schemas-microsoft-com:vml" Requires="v">
                <p:oleObj name="Equation" r:id="rId11" imgW="533169" imgH="190417" progId="Equation.3">
                  <p:embed/>
                </p:oleObj>
              </mc:Choice>
              <mc:Fallback>
                <p:oleObj name="Equation" r:id="rId11" imgW="533169" imgH="190417" progId="Equation.3">
                  <p:embed/>
                  <p:pic>
                    <p:nvPicPr>
                      <p:cNvPr id="7271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0675" y="5019675"/>
                        <a:ext cx="695325"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5" name="Object 7"/>
          <p:cNvGraphicFramePr>
            <a:graphicFrameLocks noChangeAspect="1"/>
          </p:cNvGraphicFramePr>
          <p:nvPr/>
        </p:nvGraphicFramePr>
        <p:xfrm>
          <a:off x="3641725" y="4229100"/>
          <a:ext cx="2757488" cy="774700"/>
        </p:xfrm>
        <a:graphic>
          <a:graphicData uri="http://schemas.openxmlformats.org/presentationml/2006/ole">
            <mc:AlternateContent xmlns:mc="http://schemas.openxmlformats.org/markup-compatibility/2006">
              <mc:Choice xmlns:v="urn:schemas-microsoft-com:vml" Requires="v">
                <p:oleObj name="Equation" r:id="rId13" imgW="1943100" imgH="546100" progId="Equation.3">
                  <p:embed/>
                </p:oleObj>
              </mc:Choice>
              <mc:Fallback>
                <p:oleObj name="Equation" r:id="rId13" imgW="1943100" imgH="546100" progId="Equation.3">
                  <p:embed/>
                  <p:pic>
                    <p:nvPicPr>
                      <p:cNvPr id="72715"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725" y="4229100"/>
                        <a:ext cx="275748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6" name="Object 8"/>
          <p:cNvGraphicFramePr>
            <a:graphicFrameLocks noChangeAspect="1"/>
          </p:cNvGraphicFramePr>
          <p:nvPr/>
        </p:nvGraphicFramePr>
        <p:xfrm>
          <a:off x="3259138" y="5214938"/>
          <a:ext cx="2465387" cy="719137"/>
        </p:xfrm>
        <a:graphic>
          <a:graphicData uri="http://schemas.openxmlformats.org/presentationml/2006/ole">
            <mc:AlternateContent xmlns:mc="http://schemas.openxmlformats.org/markup-compatibility/2006">
              <mc:Choice xmlns:v="urn:schemas-microsoft-com:vml" Requires="v">
                <p:oleObj name="Equation" r:id="rId15" imgW="1739900" imgH="508000" progId="Equation.3">
                  <p:embed/>
                </p:oleObj>
              </mc:Choice>
              <mc:Fallback>
                <p:oleObj name="Equation" r:id="rId15" imgW="1739900" imgH="508000" progId="Equation.3">
                  <p:embed/>
                  <p:pic>
                    <p:nvPicPr>
                      <p:cNvPr id="7271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9138" y="5214938"/>
                        <a:ext cx="2465387" cy="719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7" name="Object 9"/>
          <p:cNvGraphicFramePr>
            <a:graphicFrameLocks noGrp="1" noChangeAspect="1"/>
          </p:cNvGraphicFramePr>
          <p:nvPr>
            <p:ph sz="quarter" idx="1"/>
          </p:nvPr>
        </p:nvGraphicFramePr>
        <p:xfrm>
          <a:off x="6778625" y="4346575"/>
          <a:ext cx="1096963" cy="300038"/>
        </p:xfrm>
        <a:graphic>
          <a:graphicData uri="http://schemas.openxmlformats.org/presentationml/2006/ole">
            <mc:AlternateContent xmlns:mc="http://schemas.openxmlformats.org/markup-compatibility/2006">
              <mc:Choice xmlns:v="urn:schemas-microsoft-com:vml" Requires="v">
                <p:oleObj name="Equation" r:id="rId17" imgW="787058" imgH="215806" progId="Equation.3">
                  <p:embed/>
                </p:oleObj>
              </mc:Choice>
              <mc:Fallback>
                <p:oleObj name="Equation" r:id="rId17" imgW="787058" imgH="215806" progId="Equation.3">
                  <p:embed/>
                  <p:pic>
                    <p:nvPicPr>
                      <p:cNvPr id="72717" name="Object 9"/>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78625" y="4346575"/>
                        <a:ext cx="1096963" cy="30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24" name="Text Box 32"/>
          <p:cNvSpPr txBox="1">
            <a:spLocks noChangeArrowheads="1"/>
          </p:cNvSpPr>
          <p:nvPr/>
        </p:nvSpPr>
        <p:spPr bwMode="auto">
          <a:xfrm>
            <a:off x="6210300" y="5029200"/>
            <a:ext cx="2933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Position of the </a:t>
            </a:r>
            <a:r>
              <a:rPr kumimoji="0" lang="en-US" altLang="en-US" sz="1600" b="0"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field point</a:t>
            </a:r>
          </a:p>
        </p:txBody>
      </p:sp>
      <p:sp>
        <p:nvSpPr>
          <p:cNvPr id="8225" name="Text Box 33"/>
          <p:cNvSpPr txBox="1">
            <a:spLocks noChangeArrowheads="1"/>
          </p:cNvSpPr>
          <p:nvPr/>
        </p:nvSpPr>
        <p:spPr bwMode="auto">
          <a:xfrm>
            <a:off x="6267450" y="5647154"/>
            <a:ext cx="287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Position of the </a:t>
            </a:r>
            <a:r>
              <a:rPr kumimoji="0" lang="en-US" altLang="en-US" sz="1600" b="0"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source point</a:t>
            </a:r>
          </a:p>
        </p:txBody>
      </p:sp>
      <p:sp>
        <p:nvSpPr>
          <p:cNvPr id="8227" name="Line 35"/>
          <p:cNvSpPr>
            <a:spLocks noChangeShapeType="1"/>
          </p:cNvSpPr>
          <p:nvPr/>
        </p:nvSpPr>
        <p:spPr bwMode="auto">
          <a:xfrm flipH="1" flipV="1">
            <a:off x="5544108" y="5591175"/>
            <a:ext cx="751917" cy="2762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8230" name="Line 38"/>
          <p:cNvSpPr>
            <a:spLocks noChangeShapeType="1"/>
          </p:cNvSpPr>
          <p:nvPr/>
        </p:nvSpPr>
        <p:spPr bwMode="auto">
          <a:xfrm flipH="1">
            <a:off x="5819775" y="5170488"/>
            <a:ext cx="4476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8231" name="Line 39"/>
          <p:cNvSpPr>
            <a:spLocks noChangeShapeType="1"/>
          </p:cNvSpPr>
          <p:nvPr/>
        </p:nvSpPr>
        <p:spPr bwMode="auto">
          <a:xfrm flipH="1">
            <a:off x="5292080" y="5170488"/>
            <a:ext cx="527695" cy="254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pic>
        <p:nvPicPr>
          <p:cNvPr id="72723" name="Picture 64" descr="pg63 copy"/>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24075" y="0"/>
            <a:ext cx="50053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4" name="Text Box 65"/>
          <p:cNvSpPr txBox="1">
            <a:spLocks noChangeArrowheads="1"/>
          </p:cNvSpPr>
          <p:nvPr/>
        </p:nvSpPr>
        <p:spPr bwMode="auto">
          <a:xfrm>
            <a:off x="576263" y="2420938"/>
            <a:ext cx="8567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Various charge distributions.</a:t>
            </a:r>
          </a:p>
        </p:txBody>
      </p:sp>
      <p:sp>
        <p:nvSpPr>
          <p:cNvPr id="72725" name="Line 66"/>
          <p:cNvSpPr>
            <a:spLocks noChangeShapeType="1"/>
          </p:cNvSpPr>
          <p:nvPr/>
        </p:nvSpPr>
        <p:spPr bwMode="auto">
          <a:xfrm flipH="1">
            <a:off x="6659563" y="2384425"/>
            <a:ext cx="792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72726" name="Text Box 67"/>
          <p:cNvSpPr txBox="1">
            <a:spLocks noChangeArrowheads="1"/>
          </p:cNvSpPr>
          <p:nvPr/>
        </p:nvSpPr>
        <p:spPr bwMode="auto">
          <a:xfrm>
            <a:off x="7451725" y="2092282"/>
            <a:ext cx="1620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Charge density</a:t>
            </a:r>
          </a:p>
        </p:txBody>
      </p:sp>
      <p:graphicFrame>
        <p:nvGraphicFramePr>
          <p:cNvPr id="72727" name="Object 10"/>
          <p:cNvGraphicFramePr>
            <a:graphicFrameLocks noChangeAspect="1"/>
          </p:cNvGraphicFramePr>
          <p:nvPr/>
        </p:nvGraphicFramePr>
        <p:xfrm>
          <a:off x="3527425" y="2168525"/>
          <a:ext cx="228600" cy="250825"/>
        </p:xfrm>
        <a:graphic>
          <a:graphicData uri="http://schemas.openxmlformats.org/presentationml/2006/ole">
            <mc:AlternateContent xmlns:mc="http://schemas.openxmlformats.org/markup-compatibility/2006">
              <mc:Choice xmlns:v="urn:schemas-microsoft-com:vml" Requires="v">
                <p:oleObj name="Equation" r:id="rId20" imgW="126835" imgH="139518" progId="Equation.3">
                  <p:embed/>
                </p:oleObj>
              </mc:Choice>
              <mc:Fallback>
                <p:oleObj name="Equation" r:id="rId20" imgW="126835" imgH="139518" progId="Equation.3">
                  <p:embed/>
                  <p:pic>
                    <p:nvPicPr>
                      <p:cNvPr id="72727"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7425" y="2168525"/>
                        <a:ext cx="228600" cy="250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28" name="Object 11"/>
          <p:cNvGraphicFramePr>
            <a:graphicFrameLocks noChangeAspect="1"/>
          </p:cNvGraphicFramePr>
          <p:nvPr/>
        </p:nvGraphicFramePr>
        <p:xfrm>
          <a:off x="4716463" y="2205038"/>
          <a:ext cx="252412" cy="231775"/>
        </p:xfrm>
        <a:graphic>
          <a:graphicData uri="http://schemas.openxmlformats.org/presentationml/2006/ole">
            <mc:AlternateContent xmlns:mc="http://schemas.openxmlformats.org/markup-compatibility/2006">
              <mc:Choice xmlns:v="urn:schemas-microsoft-com:vml" Requires="v">
                <p:oleObj name="Equation" r:id="rId22" imgW="152334" imgH="139639" progId="Equation.3">
                  <p:embed/>
                </p:oleObj>
              </mc:Choice>
              <mc:Fallback>
                <p:oleObj name="Equation" r:id="rId22" imgW="152334" imgH="139639" progId="Equation.3">
                  <p:embed/>
                  <p:pic>
                    <p:nvPicPr>
                      <p:cNvPr id="72728"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16463" y="2205038"/>
                        <a:ext cx="252412" cy="231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29" name="Object 12"/>
          <p:cNvGraphicFramePr>
            <a:graphicFrameLocks noChangeAspect="1"/>
          </p:cNvGraphicFramePr>
          <p:nvPr/>
        </p:nvGraphicFramePr>
        <p:xfrm>
          <a:off x="6300788" y="2241550"/>
          <a:ext cx="233362" cy="252413"/>
        </p:xfrm>
        <a:graphic>
          <a:graphicData uri="http://schemas.openxmlformats.org/presentationml/2006/ole">
            <mc:AlternateContent xmlns:mc="http://schemas.openxmlformats.org/markup-compatibility/2006">
              <mc:Choice xmlns:v="urn:schemas-microsoft-com:vml" Requires="v">
                <p:oleObj name="Equation" r:id="rId24" imgW="152268" imgH="164957" progId="Equation.3">
                  <p:embed/>
                </p:oleObj>
              </mc:Choice>
              <mc:Fallback>
                <p:oleObj name="Equation" r:id="rId24" imgW="152268" imgH="164957" progId="Equation.3">
                  <p:embed/>
                  <p:pic>
                    <p:nvPicPr>
                      <p:cNvPr id="72729"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00788" y="2241550"/>
                        <a:ext cx="233362" cy="2524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30" name="TextBox 1"/>
          <p:cNvSpPr txBox="1">
            <a:spLocks noChangeArrowheads="1"/>
          </p:cNvSpPr>
          <p:nvPr/>
        </p:nvSpPr>
        <p:spPr bwMode="auto">
          <a:xfrm>
            <a:off x="1392238" y="5862042"/>
            <a:ext cx="213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Line integral</a:t>
            </a:r>
          </a:p>
        </p:txBody>
      </p:sp>
      <p:sp>
        <p:nvSpPr>
          <p:cNvPr id="27" name="Line 38"/>
          <p:cNvSpPr>
            <a:spLocks noChangeShapeType="1"/>
          </p:cNvSpPr>
          <p:nvPr/>
        </p:nvSpPr>
        <p:spPr bwMode="auto">
          <a:xfrm flipV="1">
            <a:off x="3455876" y="5749925"/>
            <a:ext cx="900100" cy="30797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 name="TextBox 1"/>
          <p:cNvSpPr txBox="1"/>
          <p:nvPr/>
        </p:nvSpPr>
        <p:spPr>
          <a:xfrm>
            <a:off x="3491679" y="43805"/>
            <a:ext cx="2460625" cy="461665"/>
          </a:xfrm>
          <a:prstGeom prst="rect">
            <a:avLst/>
          </a:prstGeom>
          <a:noFill/>
        </p:spPr>
        <p:txBody>
          <a:bodyPr wrap="square" rtlCol="0">
            <a:spAutoFit/>
          </a:bodyPr>
          <a:lstStyle/>
          <a:p>
            <a:pPr lvl="0"/>
            <a:r>
              <a:rPr lang="en-US" altLang="en-US" sz="2400" b="1" u="sng" dirty="0">
                <a:solidFill>
                  <a:srgbClr val="C00000"/>
                </a:solidFill>
              </a:rPr>
              <a:t>Coulomb’s Law</a:t>
            </a:r>
          </a:p>
        </p:txBody>
      </p:sp>
      <p:graphicFrame>
        <p:nvGraphicFramePr>
          <p:cNvPr id="29" name="Object 7"/>
          <p:cNvGraphicFramePr>
            <a:graphicFrameLocks noChangeAspect="1"/>
          </p:cNvGraphicFramePr>
          <p:nvPr>
            <p:extLst>
              <p:ext uri="{D42A27DB-BD31-4B8C-83A1-F6EECF244321}">
                <p14:modId xmlns:p14="http://schemas.microsoft.com/office/powerpoint/2010/main" val="4282625712"/>
              </p:ext>
            </p:extLst>
          </p:nvPr>
        </p:nvGraphicFramePr>
        <p:xfrm>
          <a:off x="380327" y="813016"/>
          <a:ext cx="2092326" cy="768505"/>
        </p:xfrm>
        <a:graphic>
          <a:graphicData uri="http://schemas.openxmlformats.org/presentationml/2006/ole">
            <mc:AlternateContent xmlns:mc="http://schemas.openxmlformats.org/markup-compatibility/2006">
              <mc:Choice xmlns:v="urn:schemas-microsoft-com:vml" Requires="v">
                <p:oleObj name="Equation" r:id="rId26" imgW="1485255" imgH="545863" progId="Equation.3">
                  <p:embed/>
                </p:oleObj>
              </mc:Choice>
              <mc:Fallback>
                <p:oleObj name="Equation" r:id="rId26" imgW="1485255" imgH="545863" progId="Equation.3">
                  <p:embed/>
                  <p:pic>
                    <p:nvPicPr>
                      <p:cNvPr id="70667" name="Object 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0327" y="813016"/>
                        <a:ext cx="2092326" cy="768505"/>
                      </a:xfrm>
                      <a:prstGeom prst="rect">
                        <a:avLst/>
                      </a:prstGeom>
                      <a:solidFill>
                        <a:srgbClr val="FFFF00"/>
                      </a:solidFill>
                      <a:ln>
                        <a:noFill/>
                      </a:ln>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1522738206"/>
              </p:ext>
            </p:extLst>
          </p:nvPr>
        </p:nvGraphicFramePr>
        <p:xfrm>
          <a:off x="272188" y="1583307"/>
          <a:ext cx="2202297" cy="745556"/>
        </p:xfrm>
        <a:graphic>
          <a:graphicData uri="http://schemas.openxmlformats.org/presentationml/2006/ole">
            <mc:AlternateContent xmlns:mc="http://schemas.openxmlformats.org/markup-compatibility/2006">
              <mc:Choice xmlns:v="urn:schemas-microsoft-com:vml" Requires="v">
                <p:oleObj name="Equation" r:id="rId28" imgW="1612900" imgH="546100" progId="Equation.3">
                  <p:embed/>
                </p:oleObj>
              </mc:Choice>
              <mc:Fallback>
                <p:oleObj name="Equation" r:id="rId28" imgW="1612900" imgH="546100" progId="Equation.3">
                  <p:embed/>
                  <p:pic>
                    <p:nvPicPr>
                      <p:cNvPr id="70668" name="Object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2188" y="1583307"/>
                        <a:ext cx="2202297" cy="745556"/>
                      </a:xfrm>
                      <a:prstGeom prst="rect">
                        <a:avLst/>
                      </a:prstGeom>
                      <a:solidFill>
                        <a:srgbClr val="FFFF00"/>
                      </a:solidFill>
                      <a:ln>
                        <a:noFill/>
                      </a:ln>
                      <a:effectLst/>
                    </p:spPr>
                  </p:pic>
                </p:oleObj>
              </mc:Fallback>
            </mc:AlternateContent>
          </a:graphicData>
        </a:graphic>
      </p:graphicFrame>
      <p:sp>
        <p:nvSpPr>
          <p:cNvPr id="3" name="TextBox 2"/>
          <p:cNvSpPr txBox="1"/>
          <p:nvPr/>
        </p:nvSpPr>
        <p:spPr>
          <a:xfrm>
            <a:off x="243614" y="667681"/>
            <a:ext cx="2852012" cy="1808163"/>
          </a:xfrm>
          <a:prstGeom prst="rect">
            <a:avLst/>
          </a:prstGeom>
          <a:noFill/>
          <a:ln w="28575">
            <a:solidFill>
              <a:srgbClr val="0000FF"/>
            </a:solidFill>
          </a:ln>
        </p:spPr>
        <p:txBody>
          <a:bodyPr wrap="square" rtlCol="0">
            <a:spAutoFit/>
          </a:bodyPr>
          <a:lstStyle/>
          <a:p>
            <a:endParaRPr lang="en-US" dirty="0"/>
          </a:p>
        </p:txBody>
      </p:sp>
    </p:spTree>
    <p:extLst>
      <p:ext uri="{BB962C8B-B14F-4D97-AF65-F5344CB8AC3E}">
        <p14:creationId xmlns:p14="http://schemas.microsoft.com/office/powerpoint/2010/main" val="1042793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30"/>
                                        </p:tgtEl>
                                        <p:attrNameLst>
                                          <p:attrName>style.visibility</p:attrName>
                                        </p:attrNameLst>
                                      </p:cBhvr>
                                      <p:to>
                                        <p:strVal val="visible"/>
                                      </p:to>
                                    </p:set>
                                    <p:animEffect transition="in" filter="fade">
                                      <p:cBhvr>
                                        <p:cTn id="7" dur="1000"/>
                                        <p:tgtEl>
                                          <p:spTgt spid="8230"/>
                                        </p:tgtEl>
                                      </p:cBhvr>
                                    </p:animEffect>
                                  </p:childTnLst>
                                </p:cTn>
                              </p:par>
                              <p:par>
                                <p:cTn id="8" presetID="10" presetClass="entr" presetSubtype="0" fill="hold" nodeType="withEffect">
                                  <p:stCondLst>
                                    <p:cond delay="0"/>
                                  </p:stCondLst>
                                  <p:childTnLst>
                                    <p:set>
                                      <p:cBhvr>
                                        <p:cTn id="9" dur="1" fill="hold">
                                          <p:stCondLst>
                                            <p:cond delay="0"/>
                                          </p:stCondLst>
                                        </p:cTn>
                                        <p:tgtEl>
                                          <p:spTgt spid="8231"/>
                                        </p:tgtEl>
                                        <p:attrNameLst>
                                          <p:attrName>style.visibility</p:attrName>
                                        </p:attrNameLst>
                                      </p:cBhvr>
                                      <p:to>
                                        <p:strVal val="visible"/>
                                      </p:to>
                                    </p:set>
                                    <p:animEffect transition="in" filter="fade">
                                      <p:cBhvr>
                                        <p:cTn id="10" dur="1000"/>
                                        <p:tgtEl>
                                          <p:spTgt spid="82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24"/>
                                        </p:tgtEl>
                                        <p:attrNameLst>
                                          <p:attrName>style.visibility</p:attrName>
                                        </p:attrNameLst>
                                      </p:cBhvr>
                                      <p:to>
                                        <p:strVal val="visible"/>
                                      </p:to>
                                    </p:set>
                                    <p:animEffect transition="in" filter="fade">
                                      <p:cBhvr>
                                        <p:cTn id="13" dur="1000"/>
                                        <p:tgtEl>
                                          <p:spTgt spid="82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227"/>
                                        </p:tgtEl>
                                        <p:attrNameLst>
                                          <p:attrName>style.visibility</p:attrName>
                                        </p:attrNameLst>
                                      </p:cBhvr>
                                      <p:to>
                                        <p:strVal val="visible"/>
                                      </p:to>
                                    </p:set>
                                    <p:animEffect transition="in" filter="fade">
                                      <p:cBhvr>
                                        <p:cTn id="18" dur="1000"/>
                                        <p:tgtEl>
                                          <p:spTgt spid="82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25"/>
                                        </p:tgtEl>
                                        <p:attrNameLst>
                                          <p:attrName>style.visibility</p:attrName>
                                        </p:attrNameLst>
                                      </p:cBhvr>
                                      <p:to>
                                        <p:strVal val="visible"/>
                                      </p:to>
                                    </p:set>
                                    <p:animEffect transition="in" filter="fade">
                                      <p:cBhvr>
                                        <p:cTn id="21" dur="1000"/>
                                        <p:tgtEl>
                                          <p:spTgt spid="82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BB5F28-01D8-4027-BDE6-B41E09C5BD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662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
        <p:nvSpPr>
          <p:cNvPr id="105476" name="Text Box 6"/>
          <p:cNvSpPr txBox="1">
            <a:spLocks noChangeArrowheads="1"/>
          </p:cNvSpPr>
          <p:nvPr/>
        </p:nvSpPr>
        <p:spPr bwMode="auto">
          <a:xfrm>
            <a:off x="636588" y="39043"/>
            <a:ext cx="853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lvl="0" eaLnBrk="1" hangingPunct="1">
              <a:defRPr/>
            </a:pPr>
            <a:r>
              <a:rPr lang="en-US" altLang="en-US" sz="1800" b="1" u="sng">
                <a:solidFill>
                  <a:srgbClr val="C00000"/>
                </a:solidFill>
                <a:latin typeface="Arial" panose="020B0604020202020204" pitchFamily="34" charset="0"/>
                <a:ea typeface="+mn-ea"/>
              </a:rPr>
              <a:t>Gauss’ Law</a:t>
            </a:r>
            <a:endParaRPr lang="en-US" altLang="en-US" sz="1800" b="1" u="sng" dirty="0">
              <a:solidFill>
                <a:srgbClr val="C00000"/>
              </a:solidFill>
              <a:latin typeface="Arial" panose="020B0604020202020204" pitchFamily="34" charset="0"/>
              <a:ea typeface="+mn-ea"/>
            </a:endParaRPr>
          </a:p>
        </p:txBody>
      </p:sp>
      <p:sp>
        <p:nvSpPr>
          <p:cNvPr id="105477" name="Text Box 7"/>
          <p:cNvSpPr txBox="1">
            <a:spLocks noChangeArrowheads="1"/>
          </p:cNvSpPr>
          <p:nvPr/>
        </p:nvSpPr>
        <p:spPr bwMode="auto">
          <a:xfrm>
            <a:off x="611188" y="473075"/>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Any two conductors carrying equal but opposite charges form a capacitor. The capacitance of a capacitor depends on its geometry and on the permittivity of the dielectric separating the conductors. </a:t>
            </a:r>
          </a:p>
        </p:txBody>
      </p:sp>
      <p:graphicFrame>
        <p:nvGraphicFramePr>
          <p:cNvPr id="105478" name="Object 2"/>
          <p:cNvGraphicFramePr>
            <a:graphicFrameLocks noGrp="1" noChangeAspect="1"/>
          </p:cNvGraphicFramePr>
          <p:nvPr>
            <p:ph sz="quarter" idx="2"/>
          </p:nvPr>
        </p:nvGraphicFramePr>
        <p:xfrm>
          <a:off x="6804025" y="1158875"/>
          <a:ext cx="793750" cy="650875"/>
        </p:xfrm>
        <a:graphic>
          <a:graphicData uri="http://schemas.openxmlformats.org/presentationml/2006/ole">
            <mc:AlternateContent xmlns:mc="http://schemas.openxmlformats.org/markup-compatibility/2006">
              <mc:Choice xmlns:v="urn:schemas-microsoft-com:vml" Requires="v">
                <p:oleObj name="Equation" r:id="rId3" imgW="494870" imgH="406048" progId="Equation.3">
                  <p:embed/>
                </p:oleObj>
              </mc:Choice>
              <mc:Fallback>
                <p:oleObj name="Equation" r:id="rId3" imgW="494870" imgH="406048" progId="Equation.3">
                  <p:embed/>
                  <p:pic>
                    <p:nvPicPr>
                      <p:cNvPr id="105478"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158875"/>
                        <a:ext cx="793750" cy="650875"/>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105479" name="Object 3"/>
          <p:cNvGraphicFramePr>
            <a:graphicFrameLocks noGrp="1" noChangeAspect="1"/>
          </p:cNvGraphicFramePr>
          <p:nvPr>
            <p:ph sz="quarter" idx="3"/>
          </p:nvPr>
        </p:nvGraphicFramePr>
        <p:xfrm>
          <a:off x="7164388" y="2043113"/>
          <a:ext cx="1384300" cy="663575"/>
        </p:xfrm>
        <a:graphic>
          <a:graphicData uri="http://schemas.openxmlformats.org/presentationml/2006/ole">
            <mc:AlternateContent xmlns:mc="http://schemas.openxmlformats.org/markup-compatibility/2006">
              <mc:Choice xmlns:v="urn:schemas-microsoft-com:vml" Requires="v">
                <p:oleObj name="Equation" r:id="rId5" imgW="926698" imgH="444307" progId="Equation.3">
                  <p:embed/>
                </p:oleObj>
              </mc:Choice>
              <mc:Fallback>
                <p:oleObj name="Equation" r:id="rId5" imgW="926698" imgH="444307" progId="Equation.3">
                  <p:embed/>
                  <p:pic>
                    <p:nvPicPr>
                      <p:cNvPr id="105479"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2043113"/>
                        <a:ext cx="13843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0" name="Object 4"/>
          <p:cNvGraphicFramePr>
            <a:graphicFrameLocks noGrp="1" noChangeAspect="1"/>
          </p:cNvGraphicFramePr>
          <p:nvPr>
            <p:ph sz="quarter" idx="4"/>
          </p:nvPr>
        </p:nvGraphicFramePr>
        <p:xfrm>
          <a:off x="6659563" y="2901950"/>
          <a:ext cx="2339975" cy="514350"/>
        </p:xfrm>
        <a:graphic>
          <a:graphicData uri="http://schemas.openxmlformats.org/presentationml/2006/ole">
            <mc:AlternateContent xmlns:mc="http://schemas.openxmlformats.org/markup-compatibility/2006">
              <mc:Choice xmlns:v="urn:schemas-microsoft-com:vml" Requires="v">
                <p:oleObj name="Equation" r:id="rId7" imgW="1790700" imgH="393700" progId="Equation.3">
                  <p:embed/>
                </p:oleObj>
              </mc:Choice>
              <mc:Fallback>
                <p:oleObj name="Equation" r:id="rId7" imgW="1790700" imgH="393700" progId="Equation.3">
                  <p:embed/>
                  <p:pic>
                    <p:nvPicPr>
                      <p:cNvPr id="105480"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901950"/>
                        <a:ext cx="23399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1" name="Object 5"/>
          <p:cNvGraphicFramePr>
            <a:graphicFrameLocks noChangeAspect="1"/>
          </p:cNvGraphicFramePr>
          <p:nvPr/>
        </p:nvGraphicFramePr>
        <p:xfrm>
          <a:off x="8080375" y="1298575"/>
          <a:ext cx="765175" cy="322263"/>
        </p:xfrm>
        <a:graphic>
          <a:graphicData uri="http://schemas.openxmlformats.org/presentationml/2006/ole">
            <mc:AlternateContent xmlns:mc="http://schemas.openxmlformats.org/markup-compatibility/2006">
              <mc:Choice xmlns:v="urn:schemas-microsoft-com:vml" Requires="v">
                <p:oleObj name="Equation" r:id="rId9" imgW="482391" imgH="203112" progId="Equation.3">
                  <p:embed/>
                </p:oleObj>
              </mc:Choice>
              <mc:Fallback>
                <p:oleObj name="Equation" r:id="rId9" imgW="482391" imgH="203112" progId="Equation.3">
                  <p:embed/>
                  <p:pic>
                    <p:nvPicPr>
                      <p:cNvPr id="10548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0375" y="1298575"/>
                        <a:ext cx="765175" cy="322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2" name="Object 6"/>
          <p:cNvGraphicFramePr>
            <a:graphicFrameLocks noChangeAspect="1"/>
          </p:cNvGraphicFramePr>
          <p:nvPr/>
        </p:nvGraphicFramePr>
        <p:xfrm>
          <a:off x="7685088" y="3608388"/>
          <a:ext cx="1379537" cy="581025"/>
        </p:xfrm>
        <a:graphic>
          <a:graphicData uri="http://schemas.openxmlformats.org/presentationml/2006/ole">
            <mc:AlternateContent xmlns:mc="http://schemas.openxmlformats.org/markup-compatibility/2006">
              <mc:Choice xmlns:v="urn:schemas-microsoft-com:vml" Requires="v">
                <p:oleObj name="Equation" r:id="rId11" imgW="901309" imgH="393529" progId="Equation.3">
                  <p:embed/>
                </p:oleObj>
              </mc:Choice>
              <mc:Fallback>
                <p:oleObj name="Equation" r:id="rId11" imgW="901309" imgH="393529" progId="Equation.3">
                  <p:embed/>
                  <p:pic>
                    <p:nvPicPr>
                      <p:cNvPr id="10548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3608388"/>
                        <a:ext cx="1379537"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3" name="Object 7"/>
          <p:cNvGraphicFramePr>
            <a:graphicFrameLocks noChangeAspect="1"/>
          </p:cNvGraphicFramePr>
          <p:nvPr/>
        </p:nvGraphicFramePr>
        <p:xfrm>
          <a:off x="8164513" y="4487863"/>
          <a:ext cx="884237" cy="674687"/>
        </p:xfrm>
        <a:graphic>
          <a:graphicData uri="http://schemas.openxmlformats.org/presentationml/2006/ole">
            <mc:AlternateContent xmlns:mc="http://schemas.openxmlformats.org/markup-compatibility/2006">
              <mc:Choice xmlns:v="urn:schemas-microsoft-com:vml" Requires="v">
                <p:oleObj name="Equation" r:id="rId13" imgW="533169" imgH="406224" progId="Equation.3">
                  <p:embed/>
                </p:oleObj>
              </mc:Choice>
              <mc:Fallback>
                <p:oleObj name="Equation" r:id="rId13" imgW="533169" imgH="406224" progId="Equation.3">
                  <p:embed/>
                  <p:pic>
                    <p:nvPicPr>
                      <p:cNvPr id="10548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4513" y="4487863"/>
                        <a:ext cx="884237" cy="674687"/>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105484" name="Object 8"/>
          <p:cNvGraphicFramePr>
            <a:graphicFrameLocks noChangeAspect="1"/>
          </p:cNvGraphicFramePr>
          <p:nvPr/>
        </p:nvGraphicFramePr>
        <p:xfrm>
          <a:off x="6653213" y="3500438"/>
          <a:ext cx="895350" cy="698500"/>
        </p:xfrm>
        <a:graphic>
          <a:graphicData uri="http://schemas.openxmlformats.org/presentationml/2006/ole">
            <mc:AlternateContent xmlns:mc="http://schemas.openxmlformats.org/markup-compatibility/2006">
              <mc:Choice xmlns:v="urn:schemas-microsoft-com:vml" Requires="v">
                <p:oleObj name="Equation" r:id="rId15" imgW="520474" imgH="406224" progId="Equation.3">
                  <p:embed/>
                </p:oleObj>
              </mc:Choice>
              <mc:Fallback>
                <p:oleObj name="Equation" r:id="rId15" imgW="520474" imgH="406224" progId="Equation.3">
                  <p:embed/>
                  <p:pic>
                    <p:nvPicPr>
                      <p:cNvPr id="10548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53213" y="3500438"/>
                        <a:ext cx="895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5" name="Object 9"/>
          <p:cNvGraphicFramePr>
            <a:graphicFrameLocks noChangeAspect="1"/>
          </p:cNvGraphicFramePr>
          <p:nvPr/>
        </p:nvGraphicFramePr>
        <p:xfrm>
          <a:off x="6577013" y="5599113"/>
          <a:ext cx="1112837" cy="595312"/>
        </p:xfrm>
        <a:graphic>
          <a:graphicData uri="http://schemas.openxmlformats.org/presentationml/2006/ole">
            <mc:AlternateContent xmlns:mc="http://schemas.openxmlformats.org/markup-compatibility/2006">
              <mc:Choice xmlns:v="urn:schemas-microsoft-com:vml" Requires="v">
                <p:oleObj name="Equation" r:id="rId17" imgW="571252" imgH="304668" progId="Equation.3">
                  <p:embed/>
                </p:oleObj>
              </mc:Choice>
              <mc:Fallback>
                <p:oleObj name="Equation" r:id="rId17" imgW="571252" imgH="304668" progId="Equation.3">
                  <p:embed/>
                  <p:pic>
                    <p:nvPicPr>
                      <p:cNvPr id="10548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7013" y="5599113"/>
                        <a:ext cx="1112837" cy="5953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5486" name="Picture 25" descr="pg76 copy"/>
          <p:cNvPicPr>
            <a:picLocks noGrp="1" noChangeAspect="1" noChangeArrowheads="1"/>
          </p:cNvPicPr>
          <p:nvPr>
            <p:ph sz="quarter" idx="1"/>
          </p:nvPr>
        </p:nvPicPr>
        <p:blipFill>
          <a:blip r:embed="rId19" cstate="print">
            <a:extLst>
              <a:ext uri="{28A0092B-C50C-407E-A947-70E740481C1C}">
                <a14:useLocalDpi xmlns:a14="http://schemas.microsoft.com/office/drawing/2010/main" val="0"/>
              </a:ext>
            </a:extLst>
          </a:blip>
          <a:srcRect/>
          <a:stretch>
            <a:fillRect/>
          </a:stretch>
        </p:blipFill>
        <p:spPr bwMode="auto">
          <a:xfrm>
            <a:off x="2484438" y="1376363"/>
            <a:ext cx="4208462" cy="500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7" name="Line 28"/>
          <p:cNvSpPr>
            <a:spLocks noChangeShapeType="1"/>
          </p:cNvSpPr>
          <p:nvPr/>
        </p:nvSpPr>
        <p:spPr bwMode="auto">
          <a:xfrm flipH="1">
            <a:off x="5543550" y="4724400"/>
            <a:ext cx="936625"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05488" name="Text Box 29"/>
          <p:cNvSpPr txBox="1">
            <a:spLocks noChangeArrowheads="1"/>
          </p:cNvSpPr>
          <p:nvPr/>
        </p:nvSpPr>
        <p:spPr bwMode="auto">
          <a:xfrm>
            <a:off x="6507163" y="451485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Cylindrical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Gaussian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Surface</a:t>
            </a:r>
          </a:p>
        </p:txBody>
      </p:sp>
      <p:sp>
        <p:nvSpPr>
          <p:cNvPr id="105489" name="Line 30"/>
          <p:cNvSpPr>
            <a:spLocks noChangeShapeType="1"/>
          </p:cNvSpPr>
          <p:nvPr/>
        </p:nvSpPr>
        <p:spPr bwMode="auto">
          <a:xfrm>
            <a:off x="6480175" y="4473575"/>
            <a:ext cx="0" cy="922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05490" name="Line 31"/>
          <p:cNvSpPr>
            <a:spLocks noChangeShapeType="1"/>
          </p:cNvSpPr>
          <p:nvPr/>
        </p:nvSpPr>
        <p:spPr bwMode="auto">
          <a:xfrm>
            <a:off x="6480175" y="44735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05491" name="Line 32"/>
          <p:cNvSpPr>
            <a:spLocks noChangeShapeType="1"/>
          </p:cNvSpPr>
          <p:nvPr/>
        </p:nvSpPr>
        <p:spPr bwMode="auto">
          <a:xfrm>
            <a:off x="6486525" y="53959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05492" name="Text Box 34"/>
          <p:cNvSpPr txBox="1">
            <a:spLocks noChangeArrowheads="1"/>
          </p:cNvSpPr>
          <p:nvPr/>
        </p:nvSpPr>
        <p:spPr bwMode="auto">
          <a:xfrm>
            <a:off x="1584325" y="4797425"/>
            <a:ext cx="226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Top face (inside the metal)</a:t>
            </a:r>
          </a:p>
        </p:txBody>
      </p:sp>
      <p:sp>
        <p:nvSpPr>
          <p:cNvPr id="105493" name="Text Box 35"/>
          <p:cNvSpPr txBox="1">
            <a:spLocks noChangeArrowheads="1"/>
          </p:cNvSpPr>
          <p:nvPr/>
        </p:nvSpPr>
        <p:spPr bwMode="auto">
          <a:xfrm>
            <a:off x="2484438" y="5121275"/>
            <a:ext cx="1127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Side surface</a:t>
            </a:r>
          </a:p>
        </p:txBody>
      </p:sp>
      <p:sp>
        <p:nvSpPr>
          <p:cNvPr id="105494" name="Text Box 36"/>
          <p:cNvSpPr txBox="1">
            <a:spLocks noChangeArrowheads="1"/>
          </p:cNvSpPr>
          <p:nvPr/>
        </p:nvSpPr>
        <p:spPr bwMode="auto">
          <a:xfrm>
            <a:off x="2484438" y="5697538"/>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Bottom face</a:t>
            </a:r>
          </a:p>
        </p:txBody>
      </p:sp>
      <p:sp>
        <p:nvSpPr>
          <p:cNvPr id="105495" name="Line 37"/>
          <p:cNvSpPr>
            <a:spLocks noChangeShapeType="1"/>
          </p:cNvSpPr>
          <p:nvPr/>
        </p:nvSpPr>
        <p:spPr bwMode="auto">
          <a:xfrm>
            <a:off x="4284663" y="2024063"/>
            <a:ext cx="250825" cy="288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05496" name="Text Box 38"/>
          <p:cNvSpPr txBox="1">
            <a:spLocks noChangeArrowheads="1"/>
          </p:cNvSpPr>
          <p:nvPr/>
        </p:nvSpPr>
        <p:spPr bwMode="auto">
          <a:xfrm>
            <a:off x="3806825" y="1690688"/>
            <a:ext cx="949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Area A</a:t>
            </a:r>
          </a:p>
        </p:txBody>
      </p:sp>
      <p:sp>
        <p:nvSpPr>
          <p:cNvPr id="105497" name="Text Box 39"/>
          <p:cNvSpPr txBox="1">
            <a:spLocks noChangeArrowheads="1"/>
          </p:cNvSpPr>
          <p:nvPr/>
        </p:nvSpPr>
        <p:spPr bwMode="auto">
          <a:xfrm>
            <a:off x="3527425" y="26003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d</a:t>
            </a:r>
          </a:p>
        </p:txBody>
      </p:sp>
      <p:sp>
        <p:nvSpPr>
          <p:cNvPr id="105498" name="Text Box 40"/>
          <p:cNvSpPr txBox="1">
            <a:spLocks noChangeArrowheads="1"/>
          </p:cNvSpPr>
          <p:nvPr/>
        </p:nvSpPr>
        <p:spPr bwMode="auto">
          <a:xfrm>
            <a:off x="3276600" y="4233862"/>
            <a:ext cx="284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 </a:t>
            </a:r>
            <a:r>
              <a:rPr kumimoji="0" lang="en-US" altLang="en-US" sz="1400" b="1"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parallel-plate</a:t>
            </a: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capacitor</a:t>
            </a: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105499" name="Text Box 41"/>
          <p:cNvSpPr txBox="1">
            <a:spLocks noChangeArrowheads="1"/>
          </p:cNvSpPr>
          <p:nvPr/>
        </p:nvSpPr>
        <p:spPr bwMode="auto">
          <a:xfrm>
            <a:off x="1439863" y="6129338"/>
            <a:ext cx="522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Close-up view of the </a:t>
            </a:r>
            <a:r>
              <a:rPr kumimoji="0" lang="en-US" altLang="en-US" sz="1400" b="1" i="0" u="sng"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upper plate </a:t>
            </a: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of the capacitor</a:t>
            </a: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105500" name="Text Box 42"/>
          <p:cNvSpPr txBox="1">
            <a:spLocks noChangeArrowheads="1"/>
          </p:cNvSpPr>
          <p:nvPr/>
        </p:nvSpPr>
        <p:spPr bwMode="auto">
          <a:xfrm>
            <a:off x="617539" y="1352877"/>
            <a:ext cx="29162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capacitance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of a capacitor is defined as </a:t>
            </a:r>
            <a:r>
              <a:rPr kumimoji="0" lang="en-US" altLang="en-US" sz="16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the ratio of the magnitude of </a:t>
            </a:r>
            <a:r>
              <a:rPr kumimoji="0" lang="en-US" altLang="en-US" sz="1600" b="0" i="1"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Q</a:t>
            </a:r>
            <a:r>
              <a:rPr kumimoji="0" lang="en-US" altLang="en-US" sz="16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of the charge on one of the plates and the potential difference </a:t>
            </a:r>
            <a:r>
              <a:rPr kumimoji="0" lang="en-US" altLang="en-US" sz="1600" b="0" i="1"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V</a:t>
            </a:r>
            <a:r>
              <a:rPr kumimoji="0" lang="en-US" altLang="en-US" sz="16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between them</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p:txBody>
      </p:sp>
      <p:sp>
        <p:nvSpPr>
          <p:cNvPr id="105501" name="Text Box 43"/>
          <p:cNvSpPr txBox="1">
            <a:spLocks noChangeArrowheads="1"/>
          </p:cNvSpPr>
          <p:nvPr/>
        </p:nvSpPr>
        <p:spPr bwMode="auto">
          <a:xfrm>
            <a:off x="627783" y="3239949"/>
            <a:ext cx="282907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d</a:t>
            </a:r>
            <a:r>
              <a:rPr kumimoji="0" lang="en-US" altLang="en-US" sz="14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is very small compared with the lateral dimensions of the capacitor </a:t>
            </a:r>
            <a: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(fringing of    at the edges of the plates is neglected). Then </a:t>
            </a: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V = E x d</a:t>
            </a:r>
            <a: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graphicFrame>
        <p:nvGraphicFramePr>
          <p:cNvPr id="105502" name="Object 10"/>
          <p:cNvGraphicFramePr>
            <a:graphicFrameLocks noChangeAspect="1"/>
          </p:cNvGraphicFramePr>
          <p:nvPr/>
        </p:nvGraphicFramePr>
        <p:xfrm>
          <a:off x="3251200" y="3716338"/>
          <a:ext cx="152400" cy="203200"/>
        </p:xfrm>
        <a:graphic>
          <a:graphicData uri="http://schemas.openxmlformats.org/presentationml/2006/ole">
            <mc:AlternateContent xmlns:mc="http://schemas.openxmlformats.org/markup-compatibility/2006">
              <mc:Choice xmlns:v="urn:schemas-microsoft-com:vml" Requires="v">
                <p:oleObj name="Equation" r:id="rId20" imgW="152268" imgH="203024" progId="Equation.3">
                  <p:embed/>
                </p:oleObj>
              </mc:Choice>
              <mc:Fallback>
                <p:oleObj name="Equation" r:id="rId20" imgW="152268" imgH="203024" progId="Equation.3">
                  <p:embed/>
                  <p:pic>
                    <p:nvPicPr>
                      <p:cNvPr id="105502"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1200" y="3716338"/>
                        <a:ext cx="152400" cy="203200"/>
                      </a:xfrm>
                      <a:prstGeom prst="rect">
                        <a:avLst/>
                      </a:prstGeom>
                      <a:solidFill>
                        <a:srgbClr val="FFFF00"/>
                      </a:solidFill>
                      <a:ln>
                        <a:noFill/>
                      </a:ln>
                      <a:effectLst/>
                    </p:spPr>
                  </p:pic>
                </p:oleObj>
              </mc:Fallback>
            </mc:AlternateContent>
          </a:graphicData>
        </a:graphic>
      </p:graphicFrame>
      <p:graphicFrame>
        <p:nvGraphicFramePr>
          <p:cNvPr id="105503" name="Object 11"/>
          <p:cNvGraphicFramePr>
            <a:graphicFrameLocks noChangeAspect="1"/>
          </p:cNvGraphicFramePr>
          <p:nvPr/>
        </p:nvGraphicFramePr>
        <p:xfrm>
          <a:off x="5759450" y="5084763"/>
          <a:ext cx="431800" cy="215900"/>
        </p:xfrm>
        <a:graphic>
          <a:graphicData uri="http://schemas.openxmlformats.org/presentationml/2006/ole">
            <mc:AlternateContent xmlns:mc="http://schemas.openxmlformats.org/markup-compatibility/2006">
              <mc:Choice xmlns:v="urn:schemas-microsoft-com:vml" Requires="v">
                <p:oleObj name="Equation" r:id="rId22" imgW="431613" imgH="215806" progId="Equation.3">
                  <p:embed/>
                </p:oleObj>
              </mc:Choice>
              <mc:Fallback>
                <p:oleObj name="Equation" r:id="rId22" imgW="431613" imgH="215806" progId="Equation.3">
                  <p:embed/>
                  <p:pic>
                    <p:nvPicPr>
                      <p:cNvPr id="105503"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59450" y="508476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4" name="Object 12"/>
          <p:cNvGraphicFramePr>
            <a:graphicFrameLocks noChangeAspect="1"/>
          </p:cNvGraphicFramePr>
          <p:nvPr/>
        </p:nvGraphicFramePr>
        <p:xfrm>
          <a:off x="5976938" y="5589588"/>
          <a:ext cx="152400" cy="203200"/>
        </p:xfrm>
        <a:graphic>
          <a:graphicData uri="http://schemas.openxmlformats.org/presentationml/2006/ole">
            <mc:AlternateContent xmlns:mc="http://schemas.openxmlformats.org/markup-compatibility/2006">
              <mc:Choice xmlns:v="urn:schemas-microsoft-com:vml" Requires="v">
                <p:oleObj name="Equation" r:id="rId24" imgW="152268" imgH="203024" progId="Equation.3">
                  <p:embed/>
                </p:oleObj>
              </mc:Choice>
              <mc:Fallback>
                <p:oleObj name="Equation" r:id="rId24" imgW="152268" imgH="203024" progId="Equation.3">
                  <p:embed/>
                  <p:pic>
                    <p:nvPicPr>
                      <p:cNvPr id="105504"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76938" y="5589588"/>
                        <a:ext cx="1524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5" name="Object 13"/>
          <p:cNvGraphicFramePr>
            <a:graphicFrameLocks noChangeAspect="1"/>
          </p:cNvGraphicFramePr>
          <p:nvPr/>
        </p:nvGraphicFramePr>
        <p:xfrm>
          <a:off x="3276600" y="5516563"/>
          <a:ext cx="254000" cy="215900"/>
        </p:xfrm>
        <a:graphic>
          <a:graphicData uri="http://schemas.openxmlformats.org/presentationml/2006/ole">
            <mc:AlternateContent xmlns:mc="http://schemas.openxmlformats.org/markup-compatibility/2006">
              <mc:Choice xmlns:v="urn:schemas-microsoft-com:vml" Requires="v">
                <p:oleObj name="Equation" r:id="rId26" imgW="253780" imgH="215713" progId="Equation.3">
                  <p:embed/>
                </p:oleObj>
              </mc:Choice>
              <mc:Fallback>
                <p:oleObj name="Equation" r:id="rId26" imgW="253780" imgH="215713" progId="Equation.3">
                  <p:embed/>
                  <p:pic>
                    <p:nvPicPr>
                      <p:cNvPr id="105505"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76600" y="5516563"/>
                        <a:ext cx="25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6" name="Object 14"/>
          <p:cNvGraphicFramePr>
            <a:graphicFrameLocks noChangeAspect="1"/>
          </p:cNvGraphicFramePr>
          <p:nvPr/>
        </p:nvGraphicFramePr>
        <p:xfrm>
          <a:off x="2555875" y="5913438"/>
          <a:ext cx="241300" cy="165100"/>
        </p:xfrm>
        <a:graphic>
          <a:graphicData uri="http://schemas.openxmlformats.org/presentationml/2006/ole">
            <mc:AlternateContent xmlns:mc="http://schemas.openxmlformats.org/markup-compatibility/2006">
              <mc:Choice xmlns:v="urn:schemas-microsoft-com:vml" Requires="v">
                <p:oleObj name="Equation" r:id="rId28" imgW="241091" imgH="164957" progId="Equation.3">
                  <p:embed/>
                </p:oleObj>
              </mc:Choice>
              <mc:Fallback>
                <p:oleObj name="Equation" r:id="rId28" imgW="241091" imgH="164957" progId="Equation.3">
                  <p:embed/>
                  <p:pic>
                    <p:nvPicPr>
                      <p:cNvPr id="105506"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55875" y="5913438"/>
                        <a:ext cx="241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507" name="TextBox 1"/>
          <p:cNvSpPr txBox="1">
            <a:spLocks noChangeArrowheads="1"/>
          </p:cNvSpPr>
          <p:nvPr/>
        </p:nvSpPr>
        <p:spPr bwMode="auto">
          <a:xfrm>
            <a:off x="7819206" y="5386387"/>
            <a:ext cx="1381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Boundary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condition on of </a:t>
            </a:r>
            <a:r>
              <a:rPr kumimoji="0" lang="en-US" altLang="en-US" sz="1600" b="0" i="0" u="none" strike="noStrike" kern="1200" cap="none" spc="0" normalizeH="0" baseline="0" noProof="0" dirty="0" err="1">
                <a:ln>
                  <a:noFill/>
                </a:ln>
                <a:solidFill>
                  <a:srgbClr val="C00000"/>
                </a:solidFill>
                <a:effectLst/>
                <a:uLnTx/>
                <a:uFillTx/>
                <a:latin typeface="Verdana" panose="020B0604030504040204" pitchFamily="34" charset="0"/>
                <a:ea typeface="MS PGothic" panose="020B0600070205080204" pitchFamily="34" charset="-128"/>
                <a:cs typeface="+mn-cs"/>
              </a:rPr>
              <a:t>D</a:t>
            </a:r>
            <a:r>
              <a:rPr kumimoji="0" lang="en-US" altLang="en-US" sz="1600" b="0" i="0" u="none" strike="noStrike" kern="1200" cap="none" spc="0" normalizeH="0" baseline="-25000" noProof="0" dirty="0" err="1">
                <a:ln>
                  <a:noFill/>
                </a:ln>
                <a:solidFill>
                  <a:srgbClr val="C00000"/>
                </a:solidFill>
                <a:effectLst/>
                <a:uLnTx/>
                <a:uFillTx/>
                <a:latin typeface="Verdana" panose="020B0604030504040204" pitchFamily="34" charset="0"/>
                <a:ea typeface="MS PGothic" panose="020B0600070205080204" pitchFamily="34" charset="-128"/>
                <a:cs typeface="+mn-cs"/>
              </a:rPr>
              <a:t>n</a:t>
            </a:r>
            <a:r>
              <a:rPr kumimoji="0" lang="en-US" altLang="en-US" sz="16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(D</a:t>
            </a:r>
            <a:r>
              <a:rPr kumimoji="0" lang="en-US" altLang="en-US" sz="1600" b="0" i="0" u="none"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t</a:t>
            </a:r>
            <a:r>
              <a:rPr kumimoji="0" lang="en-US" altLang="en-US" sz="16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=0)</a:t>
            </a:r>
          </a:p>
        </p:txBody>
      </p:sp>
      <p:sp>
        <p:nvSpPr>
          <p:cNvPr id="105508" name="TextBox 2"/>
          <p:cNvSpPr txBox="1">
            <a:spLocks noChangeArrowheads="1"/>
          </p:cNvSpPr>
          <p:nvPr/>
        </p:nvSpPr>
        <p:spPr bwMode="auto">
          <a:xfrm>
            <a:off x="5246688" y="1444625"/>
            <a:ext cx="123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Gaussian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surface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D4523403-A6A9-46AE-9675-E5E1AF2C1ECE}"/>
              </a:ext>
            </a:extLst>
          </p:cNvPr>
          <p:cNvSpPr txBox="1"/>
          <p:nvPr/>
        </p:nvSpPr>
        <p:spPr>
          <a:xfrm>
            <a:off x="3884567" y="2451578"/>
            <a:ext cx="1038718"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Boundary</a:t>
            </a:r>
          </a:p>
        </p:txBody>
      </p:sp>
      <p:sp>
        <p:nvSpPr>
          <p:cNvPr id="23" name="TextBox 22">
            <a:extLst>
              <a:ext uri="{FF2B5EF4-FFF2-40B4-BE49-F238E27FC236}">
                <a16:creationId xmlns:a16="http://schemas.microsoft.com/office/drawing/2014/main" id="{904A100B-CC6E-40C8-861A-FC458A52AE20}"/>
              </a:ext>
            </a:extLst>
          </p:cNvPr>
          <p:cNvSpPr txBox="1"/>
          <p:nvPr/>
        </p:nvSpPr>
        <p:spPr>
          <a:xfrm>
            <a:off x="317739" y="2822132"/>
            <a:ext cx="134124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1   Dielectric   </a:t>
            </a:r>
          </a:p>
        </p:txBody>
      </p:sp>
      <p:sp>
        <p:nvSpPr>
          <p:cNvPr id="19" name="TextBox 18">
            <a:extLst>
              <a:ext uri="{FF2B5EF4-FFF2-40B4-BE49-F238E27FC236}">
                <a16:creationId xmlns:a16="http://schemas.microsoft.com/office/drawing/2014/main" id="{6235968B-C4BE-4E8D-A623-950297806276}"/>
              </a:ext>
            </a:extLst>
          </p:cNvPr>
          <p:cNvSpPr txBox="1"/>
          <p:nvPr/>
        </p:nvSpPr>
        <p:spPr>
          <a:xfrm>
            <a:off x="317739" y="2509897"/>
            <a:ext cx="85217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2   Metal</a:t>
            </a:r>
          </a:p>
        </p:txBody>
      </p:sp>
      <p:sp>
        <p:nvSpPr>
          <p:cNvPr id="9" name="Oval 8">
            <a:extLst>
              <a:ext uri="{FF2B5EF4-FFF2-40B4-BE49-F238E27FC236}">
                <a16:creationId xmlns:a16="http://schemas.microsoft.com/office/drawing/2014/main" id="{E3B4837F-C982-4CAE-96D3-212193B19C26}"/>
              </a:ext>
            </a:extLst>
          </p:cNvPr>
          <p:cNvSpPr/>
          <p:nvPr/>
        </p:nvSpPr>
        <p:spPr>
          <a:xfrm>
            <a:off x="1664311" y="2527105"/>
            <a:ext cx="1658576" cy="562730"/>
          </a:xfrm>
          <a:prstGeom prst="ellips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CDD00AE-8F54-4F7F-BF18-E449D600F74B}"/>
              </a:ext>
            </a:extLst>
          </p:cNvPr>
          <p:cNvSpPr/>
          <p:nvPr/>
        </p:nvSpPr>
        <p:spPr>
          <a:xfrm>
            <a:off x="1661647" y="2509897"/>
            <a:ext cx="1658576" cy="305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owchart: Magnetic Disk 3">
            <a:extLst>
              <a:ext uri="{FF2B5EF4-FFF2-40B4-BE49-F238E27FC236}">
                <a16:creationId xmlns:a16="http://schemas.microsoft.com/office/drawing/2014/main" id="{6F442687-46FC-4CE7-86B7-4E7498954183}"/>
              </a:ext>
            </a:extLst>
          </p:cNvPr>
          <p:cNvSpPr/>
          <p:nvPr/>
        </p:nvSpPr>
        <p:spPr>
          <a:xfrm>
            <a:off x="1661647" y="1923613"/>
            <a:ext cx="1658576" cy="1686658"/>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34930F5-F88C-4F2B-A457-1176BC25C442}"/>
              </a:ext>
            </a:extLst>
          </p:cNvPr>
          <p:cNvSpPr/>
          <p:nvPr/>
        </p:nvSpPr>
        <p:spPr>
          <a:xfrm>
            <a:off x="1661647" y="3047092"/>
            <a:ext cx="1658576" cy="56273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77FE8B8-144F-4CD9-A856-9CCC06D15CDF}"/>
              </a:ext>
            </a:extLst>
          </p:cNvPr>
          <p:cNvSpPr/>
          <p:nvPr/>
        </p:nvSpPr>
        <p:spPr>
          <a:xfrm>
            <a:off x="1661647" y="2524399"/>
            <a:ext cx="1658576" cy="562730"/>
          </a:xfrm>
          <a:prstGeom prst="ellipse">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v</a:t>
            </a:r>
          </a:p>
        </p:txBody>
      </p:sp>
      <p:cxnSp>
        <p:nvCxnSpPr>
          <p:cNvPr id="14" name="Straight Connector 13">
            <a:extLst>
              <a:ext uri="{FF2B5EF4-FFF2-40B4-BE49-F238E27FC236}">
                <a16:creationId xmlns:a16="http://schemas.microsoft.com/office/drawing/2014/main" id="{D9B950FF-AB79-4012-BB75-A1AB16969623}"/>
              </a:ext>
            </a:extLst>
          </p:cNvPr>
          <p:cNvCxnSpPr>
            <a:cxnSpLocks/>
            <a:stCxn id="7" idx="6"/>
          </p:cNvCxnSpPr>
          <p:nvPr/>
        </p:nvCxnSpPr>
        <p:spPr>
          <a:xfrm>
            <a:off x="3320223" y="2805764"/>
            <a:ext cx="526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FE06D9-BD21-4C02-96F6-563CB395A133}"/>
              </a:ext>
            </a:extLst>
          </p:cNvPr>
          <p:cNvCxnSpPr>
            <a:cxnSpLocks/>
            <a:endCxn id="7" idx="2"/>
          </p:cNvCxnSpPr>
          <p:nvPr/>
        </p:nvCxnSpPr>
        <p:spPr>
          <a:xfrm>
            <a:off x="269796" y="2805764"/>
            <a:ext cx="139185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66440B2-054A-4164-92FC-FECD9AC4B66C}"/>
              </a:ext>
            </a:extLst>
          </p:cNvPr>
          <p:cNvSpPr/>
          <p:nvPr/>
        </p:nvSpPr>
        <p:spPr>
          <a:xfrm>
            <a:off x="333858" y="2557995"/>
            <a:ext cx="189035" cy="1936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D7A7CBE-6007-467C-8055-3B9852169BCD}"/>
              </a:ext>
            </a:extLst>
          </p:cNvPr>
          <p:cNvSpPr/>
          <p:nvPr/>
        </p:nvSpPr>
        <p:spPr>
          <a:xfrm>
            <a:off x="333858" y="2863799"/>
            <a:ext cx="189035" cy="1936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696F12D-35E2-4E81-9B59-1DA5EFBFE214}"/>
                  </a:ext>
                </a:extLst>
              </p:cNvPr>
              <p:cNvSpPr txBox="1"/>
              <p:nvPr/>
            </p:nvSpPr>
            <p:spPr>
              <a:xfrm>
                <a:off x="1112019" y="2557995"/>
                <a:ext cx="54078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acc>
                        <m:accPr>
                          <m:chr m:val="̅"/>
                          <m:ctrlPr>
                            <a:rPr kumimoji="0" lang="en-US" sz="12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2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12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29" name="TextBox 28">
                <a:extLst>
                  <a:ext uri="{FF2B5EF4-FFF2-40B4-BE49-F238E27FC236}">
                    <a16:creationId xmlns:a16="http://schemas.microsoft.com/office/drawing/2014/main" id="{4696F12D-35E2-4E81-9B59-1DA5EFBFE214}"/>
                  </a:ext>
                </a:extLst>
              </p:cNvPr>
              <p:cNvSpPr txBox="1">
                <a:spLocks noRot="1" noChangeAspect="1" noMove="1" noResize="1" noEditPoints="1" noAdjustHandles="1" noChangeArrowheads="1" noChangeShapeType="1" noTextEdit="1"/>
              </p:cNvSpPr>
              <p:nvPr/>
            </p:nvSpPr>
            <p:spPr>
              <a:xfrm>
                <a:off x="1112019" y="2557995"/>
                <a:ext cx="540789" cy="184666"/>
              </a:xfrm>
              <a:prstGeom prst="rect">
                <a:avLst/>
              </a:prstGeom>
              <a:blipFill>
                <a:blip r:embed="rId2"/>
                <a:stretch>
                  <a:fillRect l="-10112" t="-3333" r="-10112" b="-40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52B32F06-AA61-4897-85FE-19A037BFDFA6}"/>
              </a:ext>
            </a:extLst>
          </p:cNvPr>
          <p:cNvCxnSpPr/>
          <p:nvPr/>
        </p:nvCxnSpPr>
        <p:spPr>
          <a:xfrm flipV="1">
            <a:off x="2007239" y="1636399"/>
            <a:ext cx="0" cy="4865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FF9BDC-44A5-458B-B022-BA04E72EF63C}"/>
              </a:ext>
            </a:extLst>
          </p:cNvPr>
          <p:cNvCxnSpPr>
            <a:cxnSpLocks/>
          </p:cNvCxnSpPr>
          <p:nvPr/>
        </p:nvCxnSpPr>
        <p:spPr>
          <a:xfrm>
            <a:off x="2016031" y="2863799"/>
            <a:ext cx="0" cy="11934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12031B-FA4A-4628-9564-6DDDCD6331B2}"/>
              </a:ext>
            </a:extLst>
          </p:cNvPr>
          <p:cNvCxnSpPr>
            <a:cxnSpLocks/>
          </p:cNvCxnSpPr>
          <p:nvPr/>
        </p:nvCxnSpPr>
        <p:spPr>
          <a:xfrm flipV="1">
            <a:off x="3320224" y="3111675"/>
            <a:ext cx="389792" cy="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4A325B-EE1B-40F1-B61F-46D3B095C077}"/>
              </a:ext>
            </a:extLst>
          </p:cNvPr>
          <p:cNvCxnSpPr>
            <a:cxnSpLocks/>
          </p:cNvCxnSpPr>
          <p:nvPr/>
        </p:nvCxnSpPr>
        <p:spPr>
          <a:xfrm>
            <a:off x="2490935" y="3333790"/>
            <a:ext cx="0" cy="72342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653B933-8CE5-439E-881E-7ED7B64CF148}"/>
              </a:ext>
            </a:extLst>
          </p:cNvPr>
          <p:cNvCxnSpPr>
            <a:cxnSpLocks/>
          </p:cNvCxnSpPr>
          <p:nvPr/>
        </p:nvCxnSpPr>
        <p:spPr>
          <a:xfrm>
            <a:off x="2490935" y="1636399"/>
            <a:ext cx="0" cy="2128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443E06D-8D67-4522-8170-A8D61E2E0518}"/>
              </a:ext>
            </a:extLst>
          </p:cNvPr>
          <p:cNvSpPr txBox="1"/>
          <p:nvPr/>
        </p:nvSpPr>
        <p:spPr>
          <a:xfrm>
            <a:off x="2300549" y="1362373"/>
            <a:ext cx="439616"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G.S.</a:t>
            </a:r>
          </a:p>
        </p:txBody>
      </p:sp>
      <p:sp>
        <p:nvSpPr>
          <p:cNvPr id="45" name="Rectangle 44">
            <a:extLst>
              <a:ext uri="{FF2B5EF4-FFF2-40B4-BE49-F238E27FC236}">
                <a16:creationId xmlns:a16="http://schemas.microsoft.com/office/drawing/2014/main" id="{33DA078A-B26B-4ABF-8698-08BA3A26F0C2}"/>
              </a:ext>
            </a:extLst>
          </p:cNvPr>
          <p:cNvSpPr/>
          <p:nvPr/>
        </p:nvSpPr>
        <p:spPr>
          <a:xfrm>
            <a:off x="2271129" y="1372942"/>
            <a:ext cx="439611" cy="257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365E1E25-1F2B-4267-82A3-32DD9EDFD61A}"/>
              </a:ext>
            </a:extLst>
          </p:cNvPr>
          <p:cNvCxnSpPr>
            <a:cxnSpLocks/>
          </p:cNvCxnSpPr>
          <p:nvPr/>
        </p:nvCxnSpPr>
        <p:spPr>
          <a:xfrm flipV="1">
            <a:off x="3003700" y="1826944"/>
            <a:ext cx="316523" cy="298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807F4C5-DC12-4EC9-A7C1-ED2349C793DD}"/>
                  </a:ext>
                </a:extLst>
              </p:cNvPr>
              <p:cNvSpPr txBox="1"/>
              <p:nvPr/>
            </p:nvSpPr>
            <p:spPr>
              <a:xfrm>
                <a:off x="3349292" y="1687685"/>
                <a:ext cx="222818"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49" name="TextBox 48">
                <a:extLst>
                  <a:ext uri="{FF2B5EF4-FFF2-40B4-BE49-F238E27FC236}">
                    <a16:creationId xmlns:a16="http://schemas.microsoft.com/office/drawing/2014/main" id="{5807F4C5-DC12-4EC9-A7C1-ED2349C793DD}"/>
                  </a:ext>
                </a:extLst>
              </p:cNvPr>
              <p:cNvSpPr txBox="1">
                <a:spLocks noRot="1" noChangeAspect="1" noMove="1" noResize="1" noEditPoints="1" noAdjustHandles="1" noChangeArrowheads="1" noChangeShapeType="1" noTextEdit="1"/>
              </p:cNvSpPr>
              <p:nvPr/>
            </p:nvSpPr>
            <p:spPr>
              <a:xfrm>
                <a:off x="3349292" y="1687685"/>
                <a:ext cx="222818" cy="184666"/>
              </a:xfrm>
              <a:prstGeom prst="rect">
                <a:avLst/>
              </a:prstGeom>
              <a:blipFill>
                <a:blip r:embed="rId3"/>
                <a:stretch>
                  <a:fillRect l="-16216" r="-16216" b="-6667"/>
                </a:stretch>
              </a:blipFill>
            </p:spPr>
            <p:txBody>
              <a:bodyPr/>
              <a:lstStyle/>
              <a:p>
                <a:r>
                  <a:rPr lang="en-US">
                    <a:noFill/>
                  </a:rPr>
                  <a:t> </a:t>
                </a:r>
              </a:p>
            </p:txBody>
          </p:sp>
        </mc:Fallback>
      </mc:AlternateContent>
      <p:sp>
        <p:nvSpPr>
          <p:cNvPr id="50" name="Freeform: Shape 49">
            <a:extLst>
              <a:ext uri="{FF2B5EF4-FFF2-40B4-BE49-F238E27FC236}">
                <a16:creationId xmlns:a16="http://schemas.microsoft.com/office/drawing/2014/main" id="{EEC506F8-DBE5-4FC8-944D-7EA1803B22D5}"/>
              </a:ext>
            </a:extLst>
          </p:cNvPr>
          <p:cNvSpPr/>
          <p:nvPr/>
        </p:nvSpPr>
        <p:spPr>
          <a:xfrm>
            <a:off x="2974393" y="2149096"/>
            <a:ext cx="712373" cy="612719"/>
          </a:xfrm>
          <a:custGeom>
            <a:avLst/>
            <a:gdLst>
              <a:gd name="connsiteX0" fmla="*/ 0 w 949831"/>
              <a:gd name="connsiteY0" fmla="*/ 816959 h 816959"/>
              <a:gd name="connsiteX1" fmla="*/ 195384 w 949831"/>
              <a:gd name="connsiteY1" fmla="*/ 457451 h 816959"/>
              <a:gd name="connsiteX2" fmla="*/ 695569 w 949831"/>
              <a:gd name="connsiteY2" fmla="*/ 418374 h 816959"/>
              <a:gd name="connsiteX3" fmla="*/ 922215 w 949831"/>
              <a:gd name="connsiteY3" fmla="*/ 51051 h 816959"/>
              <a:gd name="connsiteX4" fmla="*/ 937846 w 949831"/>
              <a:gd name="connsiteY4" fmla="*/ 11974 h 81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831" h="816959">
                <a:moveTo>
                  <a:pt x="0" y="816959"/>
                </a:moveTo>
                <a:cubicBezTo>
                  <a:pt x="39728" y="670420"/>
                  <a:pt x="79456" y="523882"/>
                  <a:pt x="195384" y="457451"/>
                </a:cubicBezTo>
                <a:cubicBezTo>
                  <a:pt x="311312" y="391020"/>
                  <a:pt x="574431" y="486107"/>
                  <a:pt x="695569" y="418374"/>
                </a:cubicBezTo>
                <a:cubicBezTo>
                  <a:pt x="816708" y="350641"/>
                  <a:pt x="881836" y="118784"/>
                  <a:pt x="922215" y="51051"/>
                </a:cubicBezTo>
                <a:cubicBezTo>
                  <a:pt x="962594" y="-16682"/>
                  <a:pt x="950220" y="-2354"/>
                  <a:pt x="937846" y="119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FC16C4C-1B9B-43DE-AE23-A998748B2CB6}"/>
                  </a:ext>
                </a:extLst>
              </p:cNvPr>
              <p:cNvSpPr txBox="1"/>
              <p:nvPr/>
            </p:nvSpPr>
            <p:spPr>
              <a:xfrm>
                <a:off x="3710016" y="1964429"/>
                <a:ext cx="8577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𝑒𝑛𝑐𝑙</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52" name="TextBox 51">
                <a:extLst>
                  <a:ext uri="{FF2B5EF4-FFF2-40B4-BE49-F238E27FC236}">
                    <a16:creationId xmlns:a16="http://schemas.microsoft.com/office/drawing/2014/main" id="{9FC16C4C-1B9B-43DE-AE23-A998748B2CB6}"/>
                  </a:ext>
                </a:extLst>
              </p:cNvPr>
              <p:cNvSpPr txBox="1">
                <a:spLocks noRot="1" noChangeAspect="1" noMove="1" noResize="1" noEditPoints="1" noAdjustHandles="1" noChangeArrowheads="1" noChangeShapeType="1" noTextEdit="1"/>
              </p:cNvSpPr>
              <p:nvPr/>
            </p:nvSpPr>
            <p:spPr>
              <a:xfrm>
                <a:off x="3710016" y="1964429"/>
                <a:ext cx="857735" cy="184666"/>
              </a:xfrm>
              <a:prstGeom prst="rect">
                <a:avLst/>
              </a:prstGeom>
              <a:blipFill>
                <a:blip r:embed="rId4"/>
                <a:stretch>
                  <a:fillRect l="-5000" r="-5000" b="-22581"/>
                </a:stretch>
              </a:blipFill>
            </p:spPr>
            <p:txBody>
              <a:bodyPr/>
              <a:lstStyle/>
              <a:p>
                <a:r>
                  <a:rPr lang="en-US">
                    <a:noFill/>
                  </a:rPr>
                  <a:t> </a:t>
                </a:r>
              </a:p>
            </p:txBody>
          </p:sp>
        </mc:Fallback>
      </mc:AlternateContent>
      <p:cxnSp>
        <p:nvCxnSpPr>
          <p:cNvPr id="54" name="Connector: Curved 53">
            <a:extLst>
              <a:ext uri="{FF2B5EF4-FFF2-40B4-BE49-F238E27FC236}">
                <a16:creationId xmlns:a16="http://schemas.microsoft.com/office/drawing/2014/main" id="{37E7B491-9C62-4319-AC4B-7F08EEDF65AC}"/>
              </a:ext>
            </a:extLst>
          </p:cNvPr>
          <p:cNvCxnSpPr>
            <a:cxnSpLocks/>
            <a:stCxn id="63" idx="3"/>
          </p:cNvCxnSpPr>
          <p:nvPr/>
        </p:nvCxnSpPr>
        <p:spPr>
          <a:xfrm flipH="1">
            <a:off x="3933814" y="2599005"/>
            <a:ext cx="747239" cy="215875"/>
          </a:xfrm>
          <a:prstGeom prst="curvedConnector3">
            <a:avLst>
              <a:gd name="adj1" fmla="val -2294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0CE0DE80-39AF-4BDE-B343-BFB18D8B7F3D}"/>
              </a:ext>
            </a:extLst>
          </p:cNvPr>
          <p:cNvSpPr/>
          <p:nvPr/>
        </p:nvSpPr>
        <p:spPr>
          <a:xfrm>
            <a:off x="3914470" y="2484977"/>
            <a:ext cx="766583" cy="228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343C46D-0EB7-401C-B7C5-D4CC6FED2BD5}"/>
                  </a:ext>
                </a:extLst>
              </p:cNvPr>
              <p:cNvSpPr txBox="1"/>
              <p:nvPr/>
            </p:nvSpPr>
            <p:spPr>
              <a:xfrm>
                <a:off x="3515119" y="3143358"/>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2" name="TextBox 71">
                <a:extLst>
                  <a:ext uri="{FF2B5EF4-FFF2-40B4-BE49-F238E27FC236}">
                    <a16:creationId xmlns:a16="http://schemas.microsoft.com/office/drawing/2014/main" id="{7343C46D-0EB7-401C-B7C5-D4CC6FED2BD5}"/>
                  </a:ext>
                </a:extLst>
              </p:cNvPr>
              <p:cNvSpPr txBox="1">
                <a:spLocks noRot="1" noChangeAspect="1" noMove="1" noResize="1" noEditPoints="1" noAdjustHandles="1" noChangeArrowheads="1" noChangeShapeType="1" noTextEdit="1"/>
              </p:cNvSpPr>
              <p:nvPr/>
            </p:nvSpPr>
            <p:spPr>
              <a:xfrm>
                <a:off x="3515119" y="3143358"/>
                <a:ext cx="197170" cy="185051"/>
              </a:xfrm>
              <a:prstGeom prst="rect">
                <a:avLst/>
              </a:prstGeom>
              <a:blipFill>
                <a:blip r:embed="rId5"/>
                <a:stretch>
                  <a:fillRect l="-21875" r="-625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0F464CD-8258-4652-B89C-956BFDA57F50}"/>
                  </a:ext>
                </a:extLst>
              </p:cNvPr>
              <p:cNvSpPr txBox="1"/>
              <p:nvPr/>
            </p:nvSpPr>
            <p:spPr>
              <a:xfrm>
                <a:off x="2542996" y="3926797"/>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7" name="TextBox 76">
                <a:extLst>
                  <a:ext uri="{FF2B5EF4-FFF2-40B4-BE49-F238E27FC236}">
                    <a16:creationId xmlns:a16="http://schemas.microsoft.com/office/drawing/2014/main" id="{A0F464CD-8258-4652-B89C-956BFDA57F50}"/>
                  </a:ext>
                </a:extLst>
              </p:cNvPr>
              <p:cNvSpPr txBox="1">
                <a:spLocks noRot="1" noChangeAspect="1" noMove="1" noResize="1" noEditPoints="1" noAdjustHandles="1" noChangeArrowheads="1" noChangeShapeType="1" noTextEdit="1"/>
              </p:cNvSpPr>
              <p:nvPr/>
            </p:nvSpPr>
            <p:spPr>
              <a:xfrm>
                <a:off x="2542996" y="3926797"/>
                <a:ext cx="197170" cy="185051"/>
              </a:xfrm>
              <a:prstGeom prst="rect">
                <a:avLst/>
              </a:prstGeom>
              <a:blipFill>
                <a:blip r:embed="rId6"/>
                <a:stretch>
                  <a:fillRect l="-18182" r="-6060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C2F5E41-E8D0-422E-B211-E5DCCB409FDE}"/>
                  </a:ext>
                </a:extLst>
              </p:cNvPr>
              <p:cNvSpPr txBox="1"/>
              <p:nvPr/>
            </p:nvSpPr>
            <p:spPr>
              <a:xfrm>
                <a:off x="1786221" y="3849781"/>
                <a:ext cx="197168"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79" name="TextBox 78">
                <a:extLst>
                  <a:ext uri="{FF2B5EF4-FFF2-40B4-BE49-F238E27FC236}">
                    <a16:creationId xmlns:a16="http://schemas.microsoft.com/office/drawing/2014/main" id="{5C2F5E41-E8D0-422E-B211-E5DCCB409FDE}"/>
                  </a:ext>
                </a:extLst>
              </p:cNvPr>
              <p:cNvSpPr txBox="1">
                <a:spLocks noRot="1" noChangeAspect="1" noMove="1" noResize="1" noEditPoints="1" noAdjustHandles="1" noChangeArrowheads="1" noChangeShapeType="1" noTextEdit="1"/>
              </p:cNvSpPr>
              <p:nvPr/>
            </p:nvSpPr>
            <p:spPr>
              <a:xfrm>
                <a:off x="1786221" y="3849781"/>
                <a:ext cx="197168" cy="300082"/>
              </a:xfrm>
              <a:prstGeom prst="rect">
                <a:avLst/>
              </a:prstGeom>
              <a:blipFill>
                <a:blip r:embed="rId7"/>
                <a:stretch>
                  <a:fillRect r="-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B17DA99-014B-48B6-A15D-98E4C4F0C8DB}"/>
                  </a:ext>
                </a:extLst>
              </p:cNvPr>
              <p:cNvSpPr txBox="1"/>
              <p:nvPr/>
            </p:nvSpPr>
            <p:spPr>
              <a:xfrm>
                <a:off x="1743366" y="1617850"/>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81" name="TextBox 80">
                <a:extLst>
                  <a:ext uri="{FF2B5EF4-FFF2-40B4-BE49-F238E27FC236}">
                    <a16:creationId xmlns:a16="http://schemas.microsoft.com/office/drawing/2014/main" id="{0B17DA99-014B-48B6-A15D-98E4C4F0C8DB}"/>
                  </a:ext>
                </a:extLst>
              </p:cNvPr>
              <p:cNvSpPr txBox="1">
                <a:spLocks noRot="1" noChangeAspect="1" noMove="1" noResize="1" noEditPoints="1" noAdjustHandles="1" noChangeArrowheads="1" noChangeShapeType="1" noTextEdit="1"/>
              </p:cNvSpPr>
              <p:nvPr/>
            </p:nvSpPr>
            <p:spPr>
              <a:xfrm>
                <a:off x="1743366" y="1617850"/>
                <a:ext cx="197170" cy="185051"/>
              </a:xfrm>
              <a:prstGeom prst="rect">
                <a:avLst/>
              </a:prstGeom>
              <a:blipFill>
                <a:blip r:embed="rId8"/>
                <a:stretch>
                  <a:fillRect l="-21875" r="-625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BF1E00E-0C40-4AA6-823D-4BAB6663DF8B}"/>
                  </a:ext>
                </a:extLst>
              </p:cNvPr>
              <p:cNvSpPr txBox="1"/>
              <p:nvPr/>
            </p:nvSpPr>
            <p:spPr>
              <a:xfrm>
                <a:off x="1664310" y="4787259"/>
                <a:ext cx="1773562" cy="49962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C</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Q</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σA</m:t>
                          </m:r>
                        </m:num>
                        <m:den>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σA</m:t>
                          </m:r>
                        </m:num>
                        <m:den>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σd</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den>
                          </m:f>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εA</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den>
                      </m:f>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83" name="TextBox 82">
                <a:extLst>
                  <a:ext uri="{FF2B5EF4-FFF2-40B4-BE49-F238E27FC236}">
                    <a16:creationId xmlns:a16="http://schemas.microsoft.com/office/drawing/2014/main" id="{6BF1E00E-0C40-4AA6-823D-4BAB6663DF8B}"/>
                  </a:ext>
                </a:extLst>
              </p:cNvPr>
              <p:cNvSpPr txBox="1">
                <a:spLocks noRot="1" noChangeAspect="1" noMove="1" noResize="1" noEditPoints="1" noAdjustHandles="1" noChangeArrowheads="1" noChangeShapeType="1" noTextEdit="1"/>
              </p:cNvSpPr>
              <p:nvPr/>
            </p:nvSpPr>
            <p:spPr>
              <a:xfrm>
                <a:off x="1664310" y="4787259"/>
                <a:ext cx="1773562" cy="499624"/>
              </a:xfrm>
              <a:prstGeom prst="rect">
                <a:avLst/>
              </a:prstGeom>
              <a:blipFill>
                <a:blip r:embed="rId9"/>
                <a:stretch>
                  <a:fillRect l="-1718" t="-3659" r="-1718"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EC2CEB4A-ACCB-427C-A474-B761D68B4A79}"/>
                  </a:ext>
                </a:extLst>
              </p:cNvPr>
              <p:cNvSpPr txBox="1"/>
              <p:nvPr/>
            </p:nvSpPr>
            <p:spPr>
              <a:xfrm>
                <a:off x="5146746" y="2169712"/>
                <a:ext cx="3538020" cy="37888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out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naryPr>
                        <m:sub>
                          <m:r>
                            <m:rPr>
                              <m:sty m:val="p"/>
                              <m:brk m:alnAt="23"/>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S</m:t>
                          </m:r>
                        </m:sub>
                        <m: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S</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top</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bot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lat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Q</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encl</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e>
                      </m:nary>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85" name="TextBox 84">
                <a:extLst>
                  <a:ext uri="{FF2B5EF4-FFF2-40B4-BE49-F238E27FC236}">
                    <a16:creationId xmlns:a16="http://schemas.microsoft.com/office/drawing/2014/main" id="{EC2CEB4A-ACCB-427C-A474-B761D68B4A79}"/>
                  </a:ext>
                </a:extLst>
              </p:cNvPr>
              <p:cNvSpPr txBox="1">
                <a:spLocks noRot="1" noChangeAspect="1" noMove="1" noResize="1" noEditPoints="1" noAdjustHandles="1" noChangeArrowheads="1" noChangeShapeType="1" noTextEdit="1"/>
              </p:cNvSpPr>
              <p:nvPr/>
            </p:nvSpPr>
            <p:spPr>
              <a:xfrm>
                <a:off x="5146746" y="2169712"/>
                <a:ext cx="3538020" cy="378886"/>
              </a:xfrm>
              <a:prstGeom prst="rect">
                <a:avLst/>
              </a:prstGeom>
              <a:blipFill>
                <a:blip r:embed="rId10"/>
                <a:stretch>
                  <a:fillRect l="-3787" t="-212903" r="-516" b="-298387"/>
                </a:stretch>
              </a:blipFill>
            </p:spPr>
            <p:txBody>
              <a:bodyPr/>
              <a:lstStyle/>
              <a:p>
                <a:r>
                  <a:rPr lang="en-US">
                    <a:noFill/>
                  </a:rPr>
                  <a:t> </a:t>
                </a:r>
              </a:p>
            </p:txBody>
          </p:sp>
        </mc:Fallback>
      </mc:AlternateContent>
      <p:sp>
        <p:nvSpPr>
          <p:cNvPr id="86" name="Right Bracket 85">
            <a:extLst>
              <a:ext uri="{FF2B5EF4-FFF2-40B4-BE49-F238E27FC236}">
                <a16:creationId xmlns:a16="http://schemas.microsoft.com/office/drawing/2014/main" id="{04CE9B8E-E9B1-4D7E-8400-D0CAA08579FC}"/>
              </a:ext>
            </a:extLst>
          </p:cNvPr>
          <p:cNvSpPr/>
          <p:nvPr/>
        </p:nvSpPr>
        <p:spPr>
          <a:xfrm rot="5400000">
            <a:off x="7031248" y="2369485"/>
            <a:ext cx="46014" cy="276999"/>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92319FB-DE75-4C91-811C-59F86006E8F6}"/>
                  </a:ext>
                </a:extLst>
              </p:cNvPr>
              <p:cNvSpPr txBox="1"/>
              <p:nvPr/>
            </p:nvSpPr>
            <p:spPr>
              <a:xfrm>
                <a:off x="6462651" y="2586800"/>
                <a:ext cx="1356707"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𝜀</m:t>
                      </m:r>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0" name="TextBox 89">
                <a:extLst>
                  <a:ext uri="{FF2B5EF4-FFF2-40B4-BE49-F238E27FC236}">
                    <a16:creationId xmlns:a16="http://schemas.microsoft.com/office/drawing/2014/main" id="{792319FB-DE75-4C91-811C-59F86006E8F6}"/>
                  </a:ext>
                </a:extLst>
              </p:cNvPr>
              <p:cNvSpPr txBox="1">
                <a:spLocks noRot="1" noChangeAspect="1" noMove="1" noResize="1" noEditPoints="1" noAdjustHandles="1" noChangeArrowheads="1" noChangeShapeType="1" noTextEdit="1"/>
              </p:cNvSpPr>
              <p:nvPr/>
            </p:nvSpPr>
            <p:spPr>
              <a:xfrm>
                <a:off x="6462651" y="2586800"/>
                <a:ext cx="1356707" cy="30008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7AFB96C-66B6-409A-B6C4-6ED2545309BB}"/>
                  </a:ext>
                </a:extLst>
              </p:cNvPr>
              <p:cNvSpPr txBox="1"/>
              <p:nvPr/>
            </p:nvSpPr>
            <p:spPr>
              <a:xfrm>
                <a:off x="3460501" y="2902479"/>
                <a:ext cx="4572000" cy="44666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num>
                        <m:den>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𝜀</m:t>
                          </m:r>
                        </m:den>
                      </m:f>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2" name="TextBox 91">
                <a:extLst>
                  <a:ext uri="{FF2B5EF4-FFF2-40B4-BE49-F238E27FC236}">
                    <a16:creationId xmlns:a16="http://schemas.microsoft.com/office/drawing/2014/main" id="{37AFB96C-66B6-409A-B6C4-6ED2545309BB}"/>
                  </a:ext>
                </a:extLst>
              </p:cNvPr>
              <p:cNvSpPr txBox="1">
                <a:spLocks noRot="1" noChangeAspect="1" noMove="1" noResize="1" noEditPoints="1" noAdjustHandles="1" noChangeArrowheads="1" noChangeShapeType="1" noTextEdit="1"/>
              </p:cNvSpPr>
              <p:nvPr/>
            </p:nvSpPr>
            <p:spPr>
              <a:xfrm>
                <a:off x="3460501" y="2902479"/>
                <a:ext cx="4572000" cy="44666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6B11BD8-FB66-4074-A5A7-3EE13C2B2D2A}"/>
                  </a:ext>
                </a:extLst>
              </p:cNvPr>
              <p:cNvSpPr txBox="1"/>
              <p:nvPr/>
            </p:nvSpPr>
            <p:spPr>
              <a:xfrm>
                <a:off x="2132883" y="4387518"/>
                <a:ext cx="798808"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V</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3" name="TextBox 92">
                <a:extLst>
                  <a:ext uri="{FF2B5EF4-FFF2-40B4-BE49-F238E27FC236}">
                    <a16:creationId xmlns:a16="http://schemas.microsoft.com/office/drawing/2014/main" id="{56B11BD8-FB66-4074-A5A7-3EE13C2B2D2A}"/>
                  </a:ext>
                </a:extLst>
              </p:cNvPr>
              <p:cNvSpPr txBox="1">
                <a:spLocks noRot="1" noChangeAspect="1" noMove="1" noResize="1" noEditPoints="1" noAdjustHandles="1" noChangeArrowheads="1" noChangeShapeType="1" noTextEdit="1"/>
              </p:cNvSpPr>
              <p:nvPr/>
            </p:nvSpPr>
            <p:spPr>
              <a:xfrm>
                <a:off x="2132883" y="4387518"/>
                <a:ext cx="798808" cy="207749"/>
              </a:xfrm>
              <a:prstGeom prst="rect">
                <a:avLst/>
              </a:prstGeom>
              <a:blipFill>
                <a:blip r:embed="rId13"/>
                <a:stretch>
                  <a:fillRect l="-4580" r="-534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E30C3CFC-6105-4E27-A9C5-DAAFF28C7EB3}"/>
                  </a:ext>
                </a:extLst>
              </p:cNvPr>
              <p:cNvSpPr txBox="1"/>
              <p:nvPr/>
            </p:nvSpPr>
            <p:spPr>
              <a:xfrm>
                <a:off x="5460307" y="3382562"/>
                <a:ext cx="780598"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l-GR"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5" name="TextBox 94">
                <a:extLst>
                  <a:ext uri="{FF2B5EF4-FFF2-40B4-BE49-F238E27FC236}">
                    <a16:creationId xmlns:a16="http://schemas.microsoft.com/office/drawing/2014/main" id="{E30C3CFC-6105-4E27-A9C5-DAAFF28C7EB3}"/>
                  </a:ext>
                </a:extLst>
              </p:cNvPr>
              <p:cNvSpPr txBox="1">
                <a:spLocks noRot="1" noChangeAspect="1" noMove="1" noResize="1" noEditPoints="1" noAdjustHandles="1" noChangeArrowheads="1" noChangeShapeType="1" noTextEdit="1"/>
              </p:cNvSpPr>
              <p:nvPr/>
            </p:nvSpPr>
            <p:spPr>
              <a:xfrm>
                <a:off x="5460307" y="3382562"/>
                <a:ext cx="780598" cy="207749"/>
              </a:xfrm>
              <a:prstGeom prst="rect">
                <a:avLst/>
              </a:prstGeom>
              <a:blipFill>
                <a:blip r:embed="rId14"/>
                <a:stretch>
                  <a:fillRect r="-1563"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17C79561-4496-4E33-8AEF-D326884C55FF}"/>
                  </a:ext>
                </a:extLst>
              </p:cNvPr>
              <p:cNvSpPr txBox="1"/>
              <p:nvPr/>
            </p:nvSpPr>
            <p:spPr>
              <a:xfrm>
                <a:off x="5460307" y="3695502"/>
                <a:ext cx="593047"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7" name="TextBox 96">
                <a:extLst>
                  <a:ext uri="{FF2B5EF4-FFF2-40B4-BE49-F238E27FC236}">
                    <a16:creationId xmlns:a16="http://schemas.microsoft.com/office/drawing/2014/main" id="{17C79561-4496-4E33-8AEF-D326884C55FF}"/>
                  </a:ext>
                </a:extLst>
              </p:cNvPr>
              <p:cNvSpPr txBox="1">
                <a:spLocks noRot="1" noChangeAspect="1" noMove="1" noResize="1" noEditPoints="1" noAdjustHandles="1" noChangeArrowheads="1" noChangeShapeType="1" noTextEdit="1"/>
              </p:cNvSpPr>
              <p:nvPr/>
            </p:nvSpPr>
            <p:spPr>
              <a:xfrm>
                <a:off x="5460307" y="3695502"/>
                <a:ext cx="593047" cy="207749"/>
              </a:xfrm>
              <a:prstGeom prst="rect">
                <a:avLst/>
              </a:prstGeom>
              <a:blipFill>
                <a:blip r:embed="rId15"/>
                <a:stretch>
                  <a:fillRect r="-3093"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86E2BE4-B788-44CB-BD11-2EEA08BA1BC7}"/>
                  </a:ext>
                </a:extLst>
              </p:cNvPr>
              <p:cNvSpPr txBox="1"/>
              <p:nvPr/>
            </p:nvSpPr>
            <p:spPr>
              <a:xfrm>
                <a:off x="4671961" y="4249796"/>
                <a:ext cx="1939442"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In general,   </a:t>
                </a:r>
                <a14:m>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oMath>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9" name="TextBox 98">
                <a:extLst>
                  <a:ext uri="{FF2B5EF4-FFF2-40B4-BE49-F238E27FC236}">
                    <a16:creationId xmlns:a16="http://schemas.microsoft.com/office/drawing/2014/main" id="{186E2BE4-B788-44CB-BD11-2EEA08BA1BC7}"/>
                  </a:ext>
                </a:extLst>
              </p:cNvPr>
              <p:cNvSpPr txBox="1">
                <a:spLocks noRot="1" noChangeAspect="1" noMove="1" noResize="1" noEditPoints="1" noAdjustHandles="1" noChangeArrowheads="1" noChangeShapeType="1" noTextEdit="1"/>
              </p:cNvSpPr>
              <p:nvPr/>
            </p:nvSpPr>
            <p:spPr>
              <a:xfrm>
                <a:off x="4671961" y="4249796"/>
                <a:ext cx="1939442" cy="207749"/>
              </a:xfrm>
              <a:prstGeom prst="rect">
                <a:avLst/>
              </a:prstGeom>
              <a:blipFill>
                <a:blip r:embed="rId16"/>
                <a:stretch>
                  <a:fillRect l="-5329" t="-26471" r="-940" b="-52941"/>
                </a:stretch>
              </a:blipFill>
            </p:spPr>
            <p:txBody>
              <a:bodyPr/>
              <a:lstStyle/>
              <a:p>
                <a:r>
                  <a:rPr lang="en-US">
                    <a:noFill/>
                  </a:rPr>
                  <a:t> </a:t>
                </a:r>
              </a:p>
            </p:txBody>
          </p:sp>
        </mc:Fallback>
      </mc:AlternateContent>
      <p:sp>
        <p:nvSpPr>
          <p:cNvPr id="101" name="Rectangle 100">
            <a:extLst>
              <a:ext uri="{FF2B5EF4-FFF2-40B4-BE49-F238E27FC236}">
                <a16:creationId xmlns:a16="http://schemas.microsoft.com/office/drawing/2014/main" id="{11C90D36-5399-411F-8139-F0E27D6CE1C3}"/>
              </a:ext>
            </a:extLst>
          </p:cNvPr>
          <p:cNvSpPr/>
          <p:nvPr/>
        </p:nvSpPr>
        <p:spPr>
          <a:xfrm>
            <a:off x="5497870" y="4249796"/>
            <a:ext cx="1114238" cy="228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4" name="Straight Arrow Connector 103">
            <a:extLst>
              <a:ext uri="{FF2B5EF4-FFF2-40B4-BE49-F238E27FC236}">
                <a16:creationId xmlns:a16="http://schemas.microsoft.com/office/drawing/2014/main" id="{980D62E5-5EAE-4D33-B8D3-98CD73BC9977}"/>
              </a:ext>
            </a:extLst>
          </p:cNvPr>
          <p:cNvCxnSpPr>
            <a:cxnSpLocks/>
          </p:cNvCxnSpPr>
          <p:nvPr/>
        </p:nvCxnSpPr>
        <p:spPr>
          <a:xfrm flipV="1">
            <a:off x="6649149" y="4070539"/>
            <a:ext cx="235324" cy="26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84108D3-722C-4CAB-B2D8-045197D4BC4B}"/>
              </a:ext>
            </a:extLst>
          </p:cNvPr>
          <p:cNvCxnSpPr>
            <a:cxnSpLocks/>
          </p:cNvCxnSpPr>
          <p:nvPr/>
        </p:nvCxnSpPr>
        <p:spPr>
          <a:xfrm>
            <a:off x="6653066" y="4400004"/>
            <a:ext cx="231407" cy="258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D452285E-51B6-4FA1-A71F-8C4C67F6E462}"/>
                  </a:ext>
                </a:extLst>
              </p:cNvPr>
              <p:cNvSpPr txBox="1"/>
              <p:nvPr/>
            </p:nvSpPr>
            <p:spPr>
              <a:xfrm>
                <a:off x="6884473" y="3941256"/>
                <a:ext cx="1698350"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Diel</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Cond</m:t>
                      </m:r>
                      <m:r>
                        <m:rPr>
                          <m:nor/>
                        </m:rP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m:t>.</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10" name="TextBox 109">
                <a:extLst>
                  <a:ext uri="{FF2B5EF4-FFF2-40B4-BE49-F238E27FC236}">
                    <a16:creationId xmlns:a16="http://schemas.microsoft.com/office/drawing/2014/main" id="{D452285E-51B6-4FA1-A71F-8C4C67F6E462}"/>
                  </a:ext>
                </a:extLst>
              </p:cNvPr>
              <p:cNvSpPr txBox="1">
                <a:spLocks noRot="1" noChangeAspect="1" noMove="1" noResize="1" noEditPoints="1" noAdjustHandles="1" noChangeArrowheads="1" noChangeShapeType="1" noTextEdit="1"/>
              </p:cNvSpPr>
              <p:nvPr/>
            </p:nvSpPr>
            <p:spPr>
              <a:xfrm>
                <a:off x="6884473" y="3941256"/>
                <a:ext cx="1698350" cy="207749"/>
              </a:xfrm>
              <a:prstGeom prst="rect">
                <a:avLst/>
              </a:prstGeom>
              <a:blipFill>
                <a:blip r:embed="rId17"/>
                <a:stretch>
                  <a:fillRect l="-2151" t="-2941" r="-3584"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F9389326-B506-4FE7-A2AE-79C501D5F331}"/>
                  </a:ext>
                </a:extLst>
              </p:cNvPr>
              <p:cNvSpPr txBox="1"/>
              <p:nvPr/>
            </p:nvSpPr>
            <p:spPr>
              <a:xfrm>
                <a:off x="6906330" y="4554783"/>
                <a:ext cx="1618969"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(Diel./Diel.)</a:t>
                </a:r>
              </a:p>
            </p:txBody>
          </p:sp>
        </mc:Choice>
        <mc:Fallback xmlns="">
          <p:sp>
            <p:nvSpPr>
              <p:cNvPr id="112" name="TextBox 111">
                <a:extLst>
                  <a:ext uri="{FF2B5EF4-FFF2-40B4-BE49-F238E27FC236}">
                    <a16:creationId xmlns:a16="http://schemas.microsoft.com/office/drawing/2014/main" id="{F9389326-B506-4FE7-A2AE-79C501D5F331}"/>
                  </a:ext>
                </a:extLst>
              </p:cNvPr>
              <p:cNvSpPr txBox="1">
                <a:spLocks noRot="1" noChangeAspect="1" noMove="1" noResize="1" noEditPoints="1" noAdjustHandles="1" noChangeArrowheads="1" noChangeShapeType="1" noTextEdit="1"/>
              </p:cNvSpPr>
              <p:nvPr/>
            </p:nvSpPr>
            <p:spPr>
              <a:xfrm>
                <a:off x="6906330" y="4554783"/>
                <a:ext cx="1618969" cy="207749"/>
              </a:xfrm>
              <a:prstGeom prst="rect">
                <a:avLst/>
              </a:prstGeom>
              <a:blipFill>
                <a:blip r:embed="rId18"/>
                <a:stretch>
                  <a:fillRect l="-3759" t="-26471" r="-3759" b="-52941"/>
                </a:stretch>
              </a:blipFill>
            </p:spPr>
            <p:txBody>
              <a:bodyPr/>
              <a:lstStyle/>
              <a:p>
                <a:r>
                  <a:rPr lang="en-US">
                    <a:noFill/>
                  </a:rPr>
                  <a:t> </a:t>
                </a:r>
              </a:p>
            </p:txBody>
          </p:sp>
        </mc:Fallback>
      </mc:AlternateContent>
    </p:spTree>
    <p:extLst>
      <p:ext uri="{BB962C8B-B14F-4D97-AF65-F5344CB8AC3E}">
        <p14:creationId xmlns:p14="http://schemas.microsoft.com/office/powerpoint/2010/main" val="238936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D20FA4-C4C8-4F4F-BA3E-F8D3C0A73AAE}" type="slidenum">
              <a:rPr lang="en-US" altLang="en-US">
                <a:solidFill>
                  <a:srgbClr val="000000"/>
                </a:solidFill>
              </a:rPr>
              <a:pPr eaLnBrk="1" hangingPunct="1"/>
              <a:t>14</a:t>
            </a:fld>
            <a:endParaRPr lang="en-US" altLang="en-US">
              <a:solidFill>
                <a:srgbClr val="000000"/>
              </a:solidFill>
            </a:endParaRPr>
          </a:p>
        </p:txBody>
      </p:sp>
      <p:sp>
        <p:nvSpPr>
          <p:cNvPr id="2150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solidFill>
                  <a:srgbClr val="000000"/>
                </a:solidFill>
                <a:effectLst>
                  <a:outerShdw blurRad="38100" dist="38100" dir="2700000" algn="tl">
                    <a:srgbClr val="DDDDDD"/>
                  </a:outerShdw>
                </a:effectLst>
                <a:latin typeface="Verdana" charset="0"/>
                <a:ea typeface="ＭＳ Ｐゴシック" pitchFamily="34" charset="-128"/>
              </a:rPr>
              <a:t>Electrostatics</a:t>
            </a:r>
          </a:p>
        </p:txBody>
      </p:sp>
      <p:sp>
        <p:nvSpPr>
          <p:cNvPr id="101380" name="Text Box 5"/>
          <p:cNvSpPr txBox="1">
            <a:spLocks noChangeArrowheads="1"/>
          </p:cNvSpPr>
          <p:nvPr/>
        </p:nvSpPr>
        <p:spPr bwMode="auto">
          <a:xfrm>
            <a:off x="609600" y="3048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u="sng">
                <a:solidFill>
                  <a:srgbClr val="C00000"/>
                </a:solidFill>
                <a:latin typeface="Verdana" panose="020B0604030504040204" pitchFamily="34" charset="0"/>
                <a:ea typeface="ＭＳ Ｐゴシック" panose="020B0600070205080204" pitchFamily="34" charset="-128"/>
              </a:rPr>
              <a:t>Electrostatic Energy and Potential</a:t>
            </a:r>
          </a:p>
        </p:txBody>
      </p:sp>
      <p:sp>
        <p:nvSpPr>
          <p:cNvPr id="101381" name="Rectangle 6"/>
          <p:cNvSpPr>
            <a:spLocks noChangeArrowheads="1"/>
          </p:cNvSpPr>
          <p:nvPr/>
        </p:nvSpPr>
        <p:spPr bwMode="auto">
          <a:xfrm>
            <a:off x="609600" y="869950"/>
            <a:ext cx="240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u="sng">
                <a:solidFill>
                  <a:srgbClr val="0000FF"/>
                </a:solidFill>
                <a:latin typeface="Verdana" panose="020B0604030504040204" pitchFamily="34" charset="0"/>
                <a:ea typeface="ＭＳ Ｐゴシック" panose="020B0600070205080204" pitchFamily="34" charset="-128"/>
              </a:rPr>
              <a:t>Example (continued):</a:t>
            </a:r>
          </a:p>
        </p:txBody>
      </p:sp>
      <p:sp>
        <p:nvSpPr>
          <p:cNvPr id="101382" name="Text Box 7"/>
          <p:cNvSpPr txBox="1">
            <a:spLocks noChangeArrowheads="1"/>
          </p:cNvSpPr>
          <p:nvPr/>
        </p:nvSpPr>
        <p:spPr bwMode="auto">
          <a:xfrm>
            <a:off x="609600" y="1376363"/>
            <a:ext cx="8534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u="sng">
                <a:solidFill>
                  <a:srgbClr val="0000FF"/>
                </a:solidFill>
                <a:latin typeface="Verdana" panose="020B0604030504040204" pitchFamily="34" charset="0"/>
                <a:ea typeface="ＭＳ Ｐゴシック" panose="020B0600070205080204" pitchFamily="34" charset="-128"/>
              </a:rPr>
              <a:t>Segment I</a:t>
            </a:r>
            <a:r>
              <a:rPr lang="en-US" altLang="en-US" sz="1600">
                <a:solidFill>
                  <a:srgbClr val="000000"/>
                </a:solidFill>
                <a:latin typeface="Verdana" panose="020B0604030504040204" pitchFamily="34" charset="0"/>
                <a:ea typeface="ＭＳ Ｐゴシック" panose="020B0600070205080204" pitchFamily="34" charset="-128"/>
              </a:rPr>
              <a:t> contributes nothing to the integral because     is perpendicular to    everywhere along it. As a result, the potential is constant everywhere on Segment I; it is said to be </a:t>
            </a:r>
            <a:r>
              <a:rPr lang="en-US" altLang="en-US" sz="1600" b="1" u="sng">
                <a:solidFill>
                  <a:srgbClr val="0000FF"/>
                </a:solidFill>
                <a:latin typeface="Verdana" panose="020B0604030504040204" pitchFamily="34" charset="0"/>
                <a:ea typeface="ＭＳ Ｐゴシック" panose="020B0600070205080204" pitchFamily="34" charset="-128"/>
              </a:rPr>
              <a:t>equipotential</a:t>
            </a:r>
            <a:r>
              <a:rPr lang="en-US" altLang="en-US" sz="1600">
                <a:solidFill>
                  <a:srgbClr val="000000"/>
                </a:solidFill>
                <a:latin typeface="Verdana" panose="020B0604030504040204" pitchFamily="34" charset="0"/>
                <a:ea typeface="ＭＳ Ｐゴシック" panose="020B0600070205080204" pitchFamily="34" charset="-128"/>
              </a:rPr>
              <a:t>.</a:t>
            </a:r>
          </a:p>
          <a:p>
            <a:pPr eaLnBrk="1" hangingPunct="1">
              <a:spcBef>
                <a:spcPct val="50000"/>
              </a:spcBef>
            </a:pPr>
            <a:endParaRPr lang="en-US" altLang="en-US" sz="1600">
              <a:solidFill>
                <a:srgbClr val="000000"/>
              </a:solidFill>
              <a:latin typeface="Verdana" panose="020B0604030504040204" pitchFamily="34" charset="0"/>
              <a:ea typeface="ＭＳ Ｐゴシック" panose="020B0600070205080204" pitchFamily="34" charset="-128"/>
            </a:endParaRPr>
          </a:p>
        </p:txBody>
      </p:sp>
      <p:sp>
        <p:nvSpPr>
          <p:cNvPr id="101383" name="Text Box 8"/>
          <p:cNvSpPr txBox="1">
            <a:spLocks noChangeArrowheads="1"/>
          </p:cNvSpPr>
          <p:nvPr/>
        </p:nvSpPr>
        <p:spPr bwMode="auto">
          <a:xfrm>
            <a:off x="611188" y="2205038"/>
            <a:ext cx="5581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On </a:t>
            </a:r>
            <a:r>
              <a:rPr lang="en-US" altLang="en-US" sz="1600" u="sng">
                <a:solidFill>
                  <a:srgbClr val="0000FF"/>
                </a:solidFill>
                <a:latin typeface="Verdana" panose="020B0604030504040204" pitchFamily="34" charset="0"/>
                <a:ea typeface="ＭＳ Ｐゴシック" panose="020B0600070205080204" pitchFamily="34" charset="-128"/>
              </a:rPr>
              <a:t>Segment II</a:t>
            </a:r>
            <a:r>
              <a:rPr lang="en-US" altLang="en-US" sz="1600">
                <a:solidFill>
                  <a:srgbClr val="000000"/>
                </a:solidFill>
                <a:latin typeface="Verdana" panose="020B0604030504040204" pitchFamily="34" charset="0"/>
                <a:ea typeface="ＭＳ Ｐゴシック" panose="020B0600070205080204" pitchFamily="34" charset="-128"/>
              </a:rPr>
              <a:t>,              ,                 , and       </a:t>
            </a:r>
          </a:p>
        </p:txBody>
      </p:sp>
      <p:sp>
        <p:nvSpPr>
          <p:cNvPr id="101384" name="Text Box 9"/>
          <p:cNvSpPr txBox="1">
            <a:spLocks noChangeArrowheads="1"/>
          </p:cNvSpPr>
          <p:nvPr/>
        </p:nvSpPr>
        <p:spPr bwMode="auto">
          <a:xfrm>
            <a:off x="609600" y="404177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If we </a:t>
            </a:r>
            <a:r>
              <a:rPr lang="en-US" altLang="en-US" sz="1600" b="1">
                <a:solidFill>
                  <a:srgbClr val="C00000"/>
                </a:solidFill>
                <a:latin typeface="Verdana" panose="020B0604030504040204" pitchFamily="34" charset="0"/>
                <a:ea typeface="ＭＳ Ｐゴシック" panose="020B0600070205080204" pitchFamily="34" charset="-128"/>
              </a:rPr>
              <a:t>move </a:t>
            </a:r>
            <a:r>
              <a:rPr lang="en-US" altLang="en-US" sz="1600" b="1" i="1">
                <a:solidFill>
                  <a:srgbClr val="C00000"/>
                </a:solidFill>
                <a:latin typeface="Verdana" panose="020B0604030504040204" pitchFamily="34" charset="0"/>
                <a:ea typeface="ＭＳ Ｐゴシック" panose="020B0600070205080204" pitchFamily="34" charset="-128"/>
              </a:rPr>
              <a:t>P</a:t>
            </a:r>
            <a:r>
              <a:rPr lang="en-US" altLang="en-US" sz="900" b="1" i="1">
                <a:solidFill>
                  <a:srgbClr val="C00000"/>
                </a:solidFill>
                <a:latin typeface="Verdana" panose="020B0604030504040204" pitchFamily="34" charset="0"/>
                <a:ea typeface="ＭＳ Ｐゴシック" panose="020B0600070205080204" pitchFamily="34" charset="-128"/>
              </a:rPr>
              <a:t>2</a:t>
            </a:r>
            <a:r>
              <a:rPr lang="en-US" altLang="en-US" sz="1600" b="1" i="1">
                <a:solidFill>
                  <a:srgbClr val="C00000"/>
                </a:solidFill>
                <a:latin typeface="Verdana" panose="020B0604030504040204" pitchFamily="34" charset="0"/>
                <a:ea typeface="ＭＳ Ｐゴシック" panose="020B0600070205080204" pitchFamily="34" charset="-128"/>
              </a:rPr>
              <a:t> </a:t>
            </a:r>
            <a:r>
              <a:rPr lang="en-US" altLang="en-US" sz="1600" b="1">
                <a:solidFill>
                  <a:srgbClr val="C00000"/>
                </a:solidFill>
                <a:latin typeface="Verdana" panose="020B0604030504040204" pitchFamily="34" charset="0"/>
                <a:ea typeface="ＭＳ Ｐゴシック" panose="020B0600070205080204" pitchFamily="34" charset="-128"/>
              </a:rPr>
              <a:t>to infinity (b = </a:t>
            </a:r>
            <a:r>
              <a:rPr lang="en-US" altLang="en-US" sz="1600" b="1">
                <a:solidFill>
                  <a:srgbClr val="C00000"/>
                </a:solidFill>
                <a:latin typeface="Verdana" panose="020B0604030504040204" pitchFamily="34" charset="0"/>
                <a:ea typeface="ＭＳ Ｐゴシック" panose="020B0600070205080204" pitchFamily="34" charset="-128"/>
                <a:sym typeface="Symbol" panose="05050102010706020507" pitchFamily="18" charset="2"/>
              </a:rPr>
              <a:t></a:t>
            </a:r>
            <a:r>
              <a:rPr lang="en-US" altLang="en-US" sz="1600" b="1">
                <a:solidFill>
                  <a:srgbClr val="C00000"/>
                </a:solidFill>
                <a:latin typeface="Verdana" panose="020B0604030504040204" pitchFamily="34" charset="0"/>
                <a:ea typeface="ＭＳ Ｐゴシック" panose="020B0600070205080204" pitchFamily="34" charset="-128"/>
              </a:rPr>
              <a:t>) and set </a:t>
            </a:r>
            <a:r>
              <a:rPr lang="en-US" altLang="en-US" sz="1600" b="1" i="1">
                <a:solidFill>
                  <a:srgbClr val="C00000"/>
                </a:solidFill>
                <a:latin typeface="Verdana" panose="020B0604030504040204" pitchFamily="34" charset="0"/>
                <a:ea typeface="ＭＳ Ｐゴシック" panose="020B0600070205080204" pitchFamily="34" charset="-128"/>
              </a:rPr>
              <a:t>V</a:t>
            </a:r>
            <a:r>
              <a:rPr lang="en-US" altLang="en-US" sz="900" b="1" i="1">
                <a:solidFill>
                  <a:srgbClr val="C00000"/>
                </a:solidFill>
                <a:latin typeface="Verdana" panose="020B0604030504040204" pitchFamily="34" charset="0"/>
                <a:ea typeface="ＭＳ Ｐゴシック" panose="020B0600070205080204" pitchFamily="34" charset="-128"/>
              </a:rPr>
              <a:t>2</a:t>
            </a:r>
            <a:r>
              <a:rPr lang="en-US" altLang="en-US" sz="1600" b="1">
                <a:solidFill>
                  <a:srgbClr val="C00000"/>
                </a:solidFill>
                <a:latin typeface="Verdana" panose="020B0604030504040204" pitchFamily="34" charset="0"/>
                <a:ea typeface="ＭＳ Ｐゴシック" panose="020B0600070205080204" pitchFamily="34" charset="-128"/>
              </a:rPr>
              <a:t>=0</a:t>
            </a:r>
            <a:r>
              <a:rPr lang="en-US" altLang="en-US" sz="1600">
                <a:solidFill>
                  <a:srgbClr val="000000"/>
                </a:solidFill>
                <a:latin typeface="Verdana" panose="020B0604030504040204" pitchFamily="34" charset="0"/>
                <a:ea typeface="ＭＳ Ｐゴシック" panose="020B0600070205080204" pitchFamily="34" charset="-128"/>
              </a:rPr>
              <a:t>,</a:t>
            </a:r>
          </a:p>
        </p:txBody>
      </p:sp>
      <p:sp>
        <p:nvSpPr>
          <p:cNvPr id="101385" name="Text Box 10"/>
          <p:cNvSpPr txBox="1">
            <a:spLocks noChangeArrowheads="1"/>
          </p:cNvSpPr>
          <p:nvPr/>
        </p:nvSpPr>
        <p:spPr bwMode="auto">
          <a:xfrm>
            <a:off x="628650" y="461645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              where </a:t>
            </a:r>
            <a:r>
              <a:rPr lang="en-US" altLang="en-US" sz="1600" i="1">
                <a:solidFill>
                  <a:srgbClr val="C00000"/>
                </a:solidFill>
                <a:latin typeface="Verdana" panose="020B0604030504040204" pitchFamily="34" charset="0"/>
                <a:ea typeface="ＭＳ Ｐゴシック" panose="020B0600070205080204" pitchFamily="34" charset="-128"/>
              </a:rPr>
              <a:t>a</a:t>
            </a:r>
            <a:r>
              <a:rPr lang="en-US" altLang="en-US" sz="1600">
                <a:solidFill>
                  <a:srgbClr val="000000"/>
                </a:solidFill>
                <a:latin typeface="Verdana" panose="020B0604030504040204" pitchFamily="34" charset="0"/>
                <a:ea typeface="ＭＳ Ｐゴシック" panose="020B0600070205080204" pitchFamily="34" charset="-128"/>
              </a:rPr>
              <a:t> is the distance between the observation point and the source</a:t>
            </a:r>
          </a:p>
        </p:txBody>
      </p:sp>
      <p:graphicFrame>
        <p:nvGraphicFramePr>
          <p:cNvPr id="101386" name="Object 2"/>
          <p:cNvGraphicFramePr>
            <a:graphicFrameLocks noGrp="1" noChangeAspect="1"/>
          </p:cNvGraphicFramePr>
          <p:nvPr>
            <p:ph sz="quarter" idx="1"/>
          </p:nvPr>
        </p:nvGraphicFramePr>
        <p:xfrm>
          <a:off x="6335713" y="1376363"/>
          <a:ext cx="215900" cy="287337"/>
        </p:xfrm>
        <a:graphic>
          <a:graphicData uri="http://schemas.openxmlformats.org/presentationml/2006/ole">
            <mc:AlternateContent xmlns:mc="http://schemas.openxmlformats.org/markup-compatibility/2006">
              <mc:Choice xmlns:v="urn:schemas-microsoft-com:vml" Requires="v">
                <p:oleObj name="Equation" r:id="rId3" imgW="152268" imgH="203024" progId="Equation.3">
                  <p:embed/>
                </p:oleObj>
              </mc:Choice>
              <mc:Fallback>
                <p:oleObj name="Equation" r:id="rId3" imgW="152268" imgH="203024" progId="Equation.3">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1376363"/>
                        <a:ext cx="2159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7" name="Object 3"/>
          <p:cNvGraphicFramePr>
            <a:graphicFrameLocks noGrp="1" noChangeAspect="1"/>
          </p:cNvGraphicFramePr>
          <p:nvPr>
            <p:ph sz="quarter" idx="2"/>
          </p:nvPr>
        </p:nvGraphicFramePr>
        <p:xfrm>
          <a:off x="8567738" y="1376363"/>
          <a:ext cx="285750" cy="323850"/>
        </p:xfrm>
        <a:graphic>
          <a:graphicData uri="http://schemas.openxmlformats.org/presentationml/2006/ole">
            <mc:AlternateContent xmlns:mc="http://schemas.openxmlformats.org/markup-compatibility/2006">
              <mc:Choice xmlns:v="urn:schemas-microsoft-com:vml" Requires="v">
                <p:oleObj name="Equation" r:id="rId5" imgW="190335" imgH="215713" progId="Equation.3">
                  <p:embed/>
                </p:oleObj>
              </mc:Choice>
              <mc:Fallback>
                <p:oleObj name="Equation" r:id="rId5" imgW="190335" imgH="215713" progId="Equation.3">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7738" y="1376363"/>
                        <a:ext cx="285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8" name="Object 4"/>
          <p:cNvGraphicFramePr>
            <a:graphicFrameLocks noGrp="1" noChangeAspect="1"/>
          </p:cNvGraphicFramePr>
          <p:nvPr>
            <p:ph sz="quarter" idx="3"/>
          </p:nvPr>
        </p:nvGraphicFramePr>
        <p:xfrm>
          <a:off x="2339975" y="2205038"/>
          <a:ext cx="827088" cy="365125"/>
        </p:xfrm>
        <a:graphic>
          <a:graphicData uri="http://schemas.openxmlformats.org/presentationml/2006/ole">
            <mc:AlternateContent xmlns:mc="http://schemas.openxmlformats.org/markup-compatibility/2006">
              <mc:Choice xmlns:v="urn:schemas-microsoft-com:vml" Requires="v">
                <p:oleObj name="Equation" r:id="rId7" imgW="545863" imgH="241195" progId="Equation.3">
                  <p:embed/>
                </p:oleObj>
              </mc:Choice>
              <mc:Fallback>
                <p:oleObj name="Equation" r:id="rId7" imgW="545863" imgH="241195" progId="Equation.3">
                  <p:embed/>
                  <p:pic>
                    <p:nvPicPr>
                      <p:cNvPr id="0"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2205038"/>
                        <a:ext cx="8270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9" name="Object 5"/>
          <p:cNvGraphicFramePr>
            <a:graphicFrameLocks noGrp="1" noChangeAspect="1"/>
          </p:cNvGraphicFramePr>
          <p:nvPr>
            <p:ph sz="quarter" idx="4"/>
          </p:nvPr>
        </p:nvGraphicFramePr>
        <p:xfrm>
          <a:off x="3455988" y="2219325"/>
          <a:ext cx="1079500" cy="376238"/>
        </p:xfrm>
        <a:graphic>
          <a:graphicData uri="http://schemas.openxmlformats.org/presentationml/2006/ole">
            <mc:AlternateContent xmlns:mc="http://schemas.openxmlformats.org/markup-compatibility/2006">
              <mc:Choice xmlns:v="urn:schemas-microsoft-com:vml" Requires="v">
                <p:oleObj name="Equation" r:id="rId9" imgW="584200" imgH="203200" progId="Equation.3">
                  <p:embed/>
                </p:oleObj>
              </mc:Choice>
              <mc:Fallback>
                <p:oleObj name="Equation" r:id="rId9" imgW="584200" imgH="203200" progId="Equation.3">
                  <p:embed/>
                  <p:pic>
                    <p:nvPicPr>
                      <p:cNvPr id="0" name="Object 5"/>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5988" y="2219325"/>
                        <a:ext cx="107950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0" name="Object 6"/>
          <p:cNvGraphicFramePr>
            <a:graphicFrameLocks noChangeAspect="1"/>
          </p:cNvGraphicFramePr>
          <p:nvPr/>
        </p:nvGraphicFramePr>
        <p:xfrm>
          <a:off x="5148263" y="2276475"/>
          <a:ext cx="647700" cy="274638"/>
        </p:xfrm>
        <a:graphic>
          <a:graphicData uri="http://schemas.openxmlformats.org/presentationml/2006/ole">
            <mc:AlternateContent xmlns:mc="http://schemas.openxmlformats.org/markup-compatibility/2006">
              <mc:Choice xmlns:v="urn:schemas-microsoft-com:vml" Requires="v">
                <p:oleObj name="Equation" r:id="rId11" imgW="418918" imgH="177723" progId="Equation.3">
                  <p:embed/>
                </p:oleObj>
              </mc:Choice>
              <mc:Fallback>
                <p:oleObj name="Equation" r:id="rId11" imgW="418918" imgH="177723"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263" y="227647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1" name="Object 7"/>
          <p:cNvGraphicFramePr>
            <a:graphicFrameLocks noChangeAspect="1"/>
          </p:cNvGraphicFramePr>
          <p:nvPr/>
        </p:nvGraphicFramePr>
        <p:xfrm>
          <a:off x="684213" y="2565400"/>
          <a:ext cx="2503487" cy="615950"/>
        </p:xfrm>
        <a:graphic>
          <a:graphicData uri="http://schemas.openxmlformats.org/presentationml/2006/ole">
            <mc:AlternateContent xmlns:mc="http://schemas.openxmlformats.org/markup-compatibility/2006">
              <mc:Choice xmlns:v="urn:schemas-microsoft-com:vml" Requires="v">
                <p:oleObj name="Equation" r:id="rId13" imgW="1752600" imgH="431800" progId="Equation.3">
                  <p:embed/>
                </p:oleObj>
              </mc:Choice>
              <mc:Fallback>
                <p:oleObj name="Equation" r:id="rId13" imgW="1752600" imgH="4318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13" y="2565400"/>
                        <a:ext cx="25034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2" name="Object 8"/>
          <p:cNvGraphicFramePr>
            <a:graphicFrameLocks noChangeAspect="1"/>
          </p:cNvGraphicFramePr>
          <p:nvPr/>
        </p:nvGraphicFramePr>
        <p:xfrm>
          <a:off x="684213" y="3213100"/>
          <a:ext cx="3276600" cy="658813"/>
        </p:xfrm>
        <a:graphic>
          <a:graphicData uri="http://schemas.openxmlformats.org/presentationml/2006/ole">
            <mc:AlternateContent xmlns:mc="http://schemas.openxmlformats.org/markup-compatibility/2006">
              <mc:Choice xmlns:v="urn:schemas-microsoft-com:vml" Requires="v">
                <p:oleObj name="Equation" r:id="rId15" imgW="2146300" imgH="431800" progId="Equation.3">
                  <p:embed/>
                </p:oleObj>
              </mc:Choice>
              <mc:Fallback>
                <p:oleObj name="Equation" r:id="rId15" imgW="2146300" imgH="4318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3213100"/>
                        <a:ext cx="32766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3" name="Object 9"/>
          <p:cNvGraphicFramePr>
            <a:graphicFrameLocks noChangeAspect="1"/>
          </p:cNvGraphicFramePr>
          <p:nvPr/>
        </p:nvGraphicFramePr>
        <p:xfrm>
          <a:off x="4343400" y="3068638"/>
          <a:ext cx="3938588" cy="865187"/>
        </p:xfrm>
        <a:graphic>
          <a:graphicData uri="http://schemas.openxmlformats.org/presentationml/2006/ole">
            <mc:AlternateContent xmlns:mc="http://schemas.openxmlformats.org/markup-compatibility/2006">
              <mc:Choice xmlns:v="urn:schemas-microsoft-com:vml" Requires="v">
                <p:oleObj name="Equation" r:id="rId17" imgW="2197100" imgH="482600" progId="Equation.3">
                  <p:embed/>
                </p:oleObj>
              </mc:Choice>
              <mc:Fallback>
                <p:oleObj name="Equation" r:id="rId17" imgW="2197100" imgH="48260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3068638"/>
                        <a:ext cx="3938588" cy="865187"/>
                      </a:xfrm>
                      <a:prstGeom prst="rect">
                        <a:avLst/>
                      </a:prstGeom>
                      <a:solidFill>
                        <a:srgbClr val="FFFF00"/>
                      </a:solidFill>
                      <a:ln w="9525">
                        <a:solidFill>
                          <a:schemeClr val="accent1"/>
                        </a:solidFill>
                        <a:miter lim="800000"/>
                        <a:headEnd/>
                        <a:tailEnd/>
                      </a:ln>
                    </p:spPr>
                  </p:pic>
                </p:oleObj>
              </mc:Fallback>
            </mc:AlternateContent>
          </a:graphicData>
        </a:graphic>
      </p:graphicFrame>
      <p:graphicFrame>
        <p:nvGraphicFramePr>
          <p:cNvPr id="101394" name="Object 10"/>
          <p:cNvGraphicFramePr>
            <a:graphicFrameLocks noChangeAspect="1"/>
          </p:cNvGraphicFramePr>
          <p:nvPr/>
        </p:nvGraphicFramePr>
        <p:xfrm>
          <a:off x="7200900" y="2374900"/>
          <a:ext cx="1152525" cy="560388"/>
        </p:xfrm>
        <a:graphic>
          <a:graphicData uri="http://schemas.openxmlformats.org/presentationml/2006/ole">
            <mc:AlternateContent xmlns:mc="http://schemas.openxmlformats.org/markup-compatibility/2006">
              <mc:Choice xmlns:v="urn:schemas-microsoft-com:vml" Requires="v">
                <p:oleObj name="Equation" r:id="rId19" imgW="939800" imgH="457200" progId="Equation.3">
                  <p:embed/>
                </p:oleObj>
              </mc:Choice>
              <mc:Fallback>
                <p:oleObj name="Equation" r:id="rId19" imgW="939800" imgH="45720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00900" y="2374900"/>
                        <a:ext cx="1152525"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95" name="Object 11"/>
          <p:cNvGraphicFramePr>
            <a:graphicFrameLocks noChangeAspect="1"/>
          </p:cNvGraphicFramePr>
          <p:nvPr/>
        </p:nvGraphicFramePr>
        <p:xfrm>
          <a:off x="576263" y="4459288"/>
          <a:ext cx="1085850" cy="608012"/>
        </p:xfrm>
        <a:graphic>
          <a:graphicData uri="http://schemas.openxmlformats.org/presentationml/2006/ole">
            <mc:AlternateContent xmlns:mc="http://schemas.openxmlformats.org/markup-compatibility/2006">
              <mc:Choice xmlns:v="urn:schemas-microsoft-com:vml" Requires="v">
                <p:oleObj name="Equation" r:id="rId21" imgW="723586" imgH="406224" progId="Equation.3">
                  <p:embed/>
                </p:oleObj>
              </mc:Choice>
              <mc:Fallback>
                <p:oleObj name="Equation" r:id="rId21" imgW="723586" imgH="406224"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6263" y="4459288"/>
                        <a:ext cx="1085850" cy="6080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396" name="Object 12"/>
          <p:cNvGraphicFramePr>
            <a:graphicFrameLocks noChangeAspect="1"/>
          </p:cNvGraphicFramePr>
          <p:nvPr/>
        </p:nvGraphicFramePr>
        <p:xfrm>
          <a:off x="1908175" y="5214938"/>
          <a:ext cx="2587625" cy="965200"/>
        </p:xfrm>
        <a:graphic>
          <a:graphicData uri="http://schemas.openxmlformats.org/presentationml/2006/ole">
            <mc:AlternateContent xmlns:mc="http://schemas.openxmlformats.org/markup-compatibility/2006">
              <mc:Choice xmlns:v="urn:schemas-microsoft-com:vml" Requires="v">
                <p:oleObj name="Equation" r:id="rId23" imgW="1397000" imgH="520700" progId="Equation.3">
                  <p:embed/>
                </p:oleObj>
              </mc:Choice>
              <mc:Fallback>
                <p:oleObj name="Equation" r:id="rId23" imgW="1397000" imgH="520700" progId="Equation.3">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08175" y="5214938"/>
                        <a:ext cx="2587625" cy="965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397" name="Object 13"/>
          <p:cNvGraphicFramePr>
            <a:graphicFrameLocks noChangeAspect="1"/>
          </p:cNvGraphicFramePr>
          <p:nvPr/>
        </p:nvGraphicFramePr>
        <p:xfrm>
          <a:off x="4679950" y="5481638"/>
          <a:ext cx="249238" cy="325437"/>
        </p:xfrm>
        <a:graphic>
          <a:graphicData uri="http://schemas.openxmlformats.org/presentationml/2006/ole">
            <mc:AlternateContent xmlns:mc="http://schemas.openxmlformats.org/markup-compatibility/2006">
              <mc:Choice xmlns:v="urn:schemas-microsoft-com:vml" Requires="v">
                <p:oleObj name="Equation" r:id="rId25" imgW="164885" imgH="215619" progId="Equation.3">
                  <p:embed/>
                </p:oleObj>
              </mc:Choice>
              <mc:Fallback>
                <p:oleObj name="Equation" r:id="rId25" imgW="164885" imgH="215619" progId="Equation.3">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79950" y="5481638"/>
                        <a:ext cx="249238"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6" name="Object 14"/>
          <p:cNvGraphicFramePr>
            <a:graphicFrameLocks noChangeAspect="1"/>
          </p:cNvGraphicFramePr>
          <p:nvPr/>
        </p:nvGraphicFramePr>
        <p:xfrm>
          <a:off x="5472113" y="5121275"/>
          <a:ext cx="360362" cy="284163"/>
        </p:xfrm>
        <a:graphic>
          <a:graphicData uri="http://schemas.openxmlformats.org/presentationml/2006/ole">
            <mc:AlternateContent xmlns:mc="http://schemas.openxmlformats.org/markup-compatibility/2006">
              <mc:Choice xmlns:v="urn:schemas-microsoft-com:vml" Requires="v">
                <p:oleObj name="Equation" r:id="rId27" imgW="241195" imgH="190417" progId="Equation.3">
                  <p:embed/>
                </p:oleObj>
              </mc:Choice>
              <mc:Fallback>
                <p:oleObj name="Equation" r:id="rId27" imgW="241195" imgH="190417" progId="Equation.3">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72113" y="5121275"/>
                        <a:ext cx="36036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15"/>
          <p:cNvGraphicFramePr>
            <a:graphicFrameLocks noChangeAspect="1"/>
          </p:cNvGraphicFramePr>
          <p:nvPr/>
        </p:nvGraphicFramePr>
        <p:xfrm>
          <a:off x="5435600" y="5553075"/>
          <a:ext cx="431800" cy="269875"/>
        </p:xfrm>
        <a:graphic>
          <a:graphicData uri="http://schemas.openxmlformats.org/presentationml/2006/ole">
            <mc:AlternateContent xmlns:mc="http://schemas.openxmlformats.org/markup-compatibility/2006">
              <mc:Choice xmlns:v="urn:schemas-microsoft-com:vml" Requires="v">
                <p:oleObj name="Equation" r:id="rId29" imgW="304668" imgH="190417" progId="Equation.3">
                  <p:embed/>
                </p:oleObj>
              </mc:Choice>
              <mc:Fallback>
                <p:oleObj name="Equation" r:id="rId29" imgW="304668" imgH="190417" progId="Equation.3">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35600" y="5553075"/>
                        <a:ext cx="4318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16"/>
          <p:cNvGraphicFramePr>
            <a:graphicFrameLocks noChangeAspect="1"/>
          </p:cNvGraphicFramePr>
          <p:nvPr/>
        </p:nvGraphicFramePr>
        <p:xfrm>
          <a:off x="5454650" y="5932488"/>
          <a:ext cx="468313" cy="303212"/>
        </p:xfrm>
        <a:graphic>
          <a:graphicData uri="http://schemas.openxmlformats.org/presentationml/2006/ole">
            <mc:AlternateContent xmlns:mc="http://schemas.openxmlformats.org/markup-compatibility/2006">
              <mc:Choice xmlns:v="urn:schemas-microsoft-com:vml" Requires="v">
                <p:oleObj name="Equation" r:id="rId31" imgW="330057" imgH="215806" progId="Equation.3">
                  <p:embed/>
                </p:oleObj>
              </mc:Choice>
              <mc:Fallback>
                <p:oleObj name="Equation" r:id="rId31" imgW="330057" imgH="215806" progId="Equation.3">
                  <p:embed/>
                  <p:pic>
                    <p:nvPicPr>
                      <p:cNvPr id="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54650" y="5932488"/>
                        <a:ext cx="468313"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1" name="Text Box 35"/>
          <p:cNvSpPr txBox="1">
            <a:spLocks noChangeArrowheads="1"/>
          </p:cNvSpPr>
          <p:nvPr/>
        </p:nvSpPr>
        <p:spPr bwMode="auto">
          <a:xfrm>
            <a:off x="539750" y="5553075"/>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In general,</a:t>
            </a:r>
          </a:p>
        </p:txBody>
      </p:sp>
      <p:sp>
        <p:nvSpPr>
          <p:cNvPr id="101402" name="Text Box 36"/>
          <p:cNvSpPr txBox="1">
            <a:spLocks noChangeArrowheads="1"/>
          </p:cNvSpPr>
          <p:nvPr/>
        </p:nvSpPr>
        <p:spPr bwMode="auto">
          <a:xfrm>
            <a:off x="576263" y="5013325"/>
            <a:ext cx="1331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point</a:t>
            </a:r>
          </a:p>
        </p:txBody>
      </p:sp>
      <p:sp>
        <p:nvSpPr>
          <p:cNvPr id="21541" name="Line 37"/>
          <p:cNvSpPr>
            <a:spLocks noChangeShapeType="1"/>
          </p:cNvSpPr>
          <p:nvPr/>
        </p:nvSpPr>
        <p:spPr bwMode="auto">
          <a:xfrm flipV="1">
            <a:off x="4932363" y="5300663"/>
            <a:ext cx="53975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2" name="Line 38"/>
          <p:cNvSpPr>
            <a:spLocks noChangeShapeType="1"/>
          </p:cNvSpPr>
          <p:nvPr/>
        </p:nvSpPr>
        <p:spPr bwMode="auto">
          <a:xfrm>
            <a:off x="4932363" y="5697538"/>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Line 39"/>
          <p:cNvSpPr>
            <a:spLocks noChangeShapeType="1"/>
          </p:cNvSpPr>
          <p:nvPr/>
        </p:nvSpPr>
        <p:spPr bwMode="auto">
          <a:xfrm>
            <a:off x="4895850" y="5768975"/>
            <a:ext cx="5762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4" name="Text Box 40"/>
          <p:cNvSpPr txBox="1">
            <a:spLocks noChangeArrowheads="1"/>
          </p:cNvSpPr>
          <p:nvPr/>
        </p:nvSpPr>
        <p:spPr bwMode="auto">
          <a:xfrm>
            <a:off x="5940425" y="5084763"/>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for line charge</a:t>
            </a:r>
          </a:p>
        </p:txBody>
      </p:sp>
      <p:sp>
        <p:nvSpPr>
          <p:cNvPr id="21546" name="Text Box 42"/>
          <p:cNvSpPr txBox="1">
            <a:spLocks noChangeArrowheads="1"/>
          </p:cNvSpPr>
          <p:nvPr/>
        </p:nvSpPr>
        <p:spPr bwMode="auto">
          <a:xfrm>
            <a:off x="5940425" y="5481638"/>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for surface charge</a:t>
            </a:r>
          </a:p>
        </p:txBody>
      </p:sp>
      <p:sp>
        <p:nvSpPr>
          <p:cNvPr id="21547" name="Text Box 43"/>
          <p:cNvSpPr txBox="1">
            <a:spLocks noChangeArrowheads="1"/>
          </p:cNvSpPr>
          <p:nvPr/>
        </p:nvSpPr>
        <p:spPr bwMode="auto">
          <a:xfrm>
            <a:off x="5976938" y="5876925"/>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00"/>
                </a:solidFill>
                <a:latin typeface="Verdana" panose="020B0604030504040204" pitchFamily="34" charset="0"/>
                <a:ea typeface="ＭＳ Ｐゴシック" panose="020B0600070205080204" pitchFamily="34" charset="-128"/>
              </a:rPr>
              <a:t>for volume charge</a:t>
            </a:r>
          </a:p>
        </p:txBody>
      </p:sp>
      <p:sp>
        <p:nvSpPr>
          <p:cNvPr id="2" name="TextBox 1"/>
          <p:cNvSpPr txBox="1"/>
          <p:nvPr/>
        </p:nvSpPr>
        <p:spPr>
          <a:xfrm>
            <a:off x="539750" y="4378325"/>
            <a:ext cx="8528050" cy="1974850"/>
          </a:xfrm>
          <a:prstGeom prst="rect">
            <a:avLst/>
          </a:prstGeom>
          <a:noFill/>
          <a:ln w="28575">
            <a:solidFill>
              <a:srgbClr val="0000FF"/>
            </a:solidFill>
          </a:ln>
        </p:spPr>
        <p:txBody>
          <a:bodyPr wrap="square" rtlCol="0">
            <a:spAutoFit/>
          </a:bodyPr>
          <a:lstStyle/>
          <a:p>
            <a:endParaRPr lang="en-US" dirty="0"/>
          </a:p>
        </p:txBody>
      </p:sp>
      <p:graphicFrame>
        <p:nvGraphicFramePr>
          <p:cNvPr id="34" name="Object 33"/>
          <p:cNvGraphicFramePr>
            <a:graphicFrameLocks noChangeAspect="1"/>
          </p:cNvGraphicFramePr>
          <p:nvPr>
            <p:extLst>
              <p:ext uri="{D42A27DB-BD31-4B8C-83A1-F6EECF244321}">
                <p14:modId xmlns:p14="http://schemas.microsoft.com/office/powerpoint/2010/main" val="4287557054"/>
              </p:ext>
            </p:extLst>
          </p:nvPr>
        </p:nvGraphicFramePr>
        <p:xfrm>
          <a:off x="7834446" y="5012958"/>
          <a:ext cx="1090239" cy="381182"/>
        </p:xfrm>
        <a:graphic>
          <a:graphicData uri="http://schemas.openxmlformats.org/presentationml/2006/ole">
            <mc:AlternateContent xmlns:mc="http://schemas.openxmlformats.org/markup-compatibility/2006">
              <mc:Choice xmlns:v="urn:schemas-microsoft-com:vml" Requires="v">
                <p:oleObj name="Equation" r:id="rId33" imgW="622030" imgH="215806" progId="Equation.3">
                  <p:embed/>
                </p:oleObj>
              </mc:Choice>
              <mc:Fallback>
                <p:oleObj name="Equation" r:id="rId33" imgW="622030" imgH="215806" progId="Equation.3">
                  <p:embed/>
                  <p:pic>
                    <p:nvPicPr>
                      <p:cNvPr id="10" name="Object 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34446" y="5012958"/>
                        <a:ext cx="1090239" cy="381182"/>
                      </a:xfrm>
                      <a:prstGeom prst="rect">
                        <a:avLst/>
                      </a:prstGeom>
                      <a:solidFill>
                        <a:schemeClr val="accent1"/>
                      </a:solidFill>
                      <a:ln w="28575">
                        <a:solidFill>
                          <a:schemeClr val="accent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44"/>
                                        </p:tgtEl>
                                        <p:attrNameLst>
                                          <p:attrName>style.visibility</p:attrName>
                                        </p:attrNameLst>
                                      </p:cBhvr>
                                      <p:to>
                                        <p:strVal val="visible"/>
                                      </p:to>
                                    </p:set>
                                    <p:animEffect transition="in" filter="fade">
                                      <p:cBhvr>
                                        <p:cTn id="7" dur="1000"/>
                                        <p:tgtEl>
                                          <p:spTgt spid="21544"/>
                                        </p:tgtEl>
                                      </p:cBhvr>
                                    </p:animEffect>
                                  </p:childTnLst>
                                </p:cTn>
                              </p:par>
                              <p:par>
                                <p:cTn id="8" presetID="10" presetClass="entr" presetSubtype="0" fill="hold" nodeType="withEffect">
                                  <p:stCondLst>
                                    <p:cond delay="0"/>
                                  </p:stCondLst>
                                  <p:childTnLst>
                                    <p:set>
                                      <p:cBhvr>
                                        <p:cTn id="9" dur="1" fill="hold">
                                          <p:stCondLst>
                                            <p:cond delay="0"/>
                                          </p:stCondLst>
                                        </p:cTn>
                                        <p:tgtEl>
                                          <p:spTgt spid="21541"/>
                                        </p:tgtEl>
                                        <p:attrNameLst>
                                          <p:attrName>style.visibility</p:attrName>
                                        </p:attrNameLst>
                                      </p:cBhvr>
                                      <p:to>
                                        <p:strVal val="visible"/>
                                      </p:to>
                                    </p:set>
                                    <p:animEffect transition="in" filter="fade">
                                      <p:cBhvr>
                                        <p:cTn id="10" dur="1000"/>
                                        <p:tgtEl>
                                          <p:spTgt spid="21541"/>
                                        </p:tgtEl>
                                      </p:cBhvr>
                                    </p:animEffect>
                                  </p:childTnLst>
                                </p:cTn>
                              </p:par>
                              <p:par>
                                <p:cTn id="11" presetID="10" presetClass="entr" presetSubtype="0" fill="hold" nodeType="withEffect">
                                  <p:stCondLst>
                                    <p:cond delay="0"/>
                                  </p:stCondLst>
                                  <p:childTnLst>
                                    <p:set>
                                      <p:cBhvr>
                                        <p:cTn id="12" dur="1" fill="hold">
                                          <p:stCondLst>
                                            <p:cond delay="0"/>
                                          </p:stCondLst>
                                        </p:cTn>
                                        <p:tgtEl>
                                          <p:spTgt spid="21536"/>
                                        </p:tgtEl>
                                        <p:attrNameLst>
                                          <p:attrName>style.visibility</p:attrName>
                                        </p:attrNameLst>
                                      </p:cBhvr>
                                      <p:to>
                                        <p:strVal val="visible"/>
                                      </p:to>
                                    </p:set>
                                    <p:animEffect transition="in" filter="fade">
                                      <p:cBhvr>
                                        <p:cTn id="13" dur="1000"/>
                                        <p:tgtEl>
                                          <p:spTgt spid="21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1542"/>
                                        </p:tgtEl>
                                        <p:attrNameLst>
                                          <p:attrName>style.visibility</p:attrName>
                                        </p:attrNameLst>
                                      </p:cBhvr>
                                      <p:to>
                                        <p:strVal val="visible"/>
                                      </p:to>
                                    </p:set>
                                    <p:animEffect transition="in" filter="fade">
                                      <p:cBhvr>
                                        <p:cTn id="18" dur="1000"/>
                                        <p:tgtEl>
                                          <p:spTgt spid="21542"/>
                                        </p:tgtEl>
                                      </p:cBhvr>
                                    </p:animEffect>
                                  </p:childTnLst>
                                </p:cTn>
                              </p:par>
                              <p:par>
                                <p:cTn id="19" presetID="10" presetClass="entr" presetSubtype="0" fill="hold" nodeType="withEffect">
                                  <p:stCondLst>
                                    <p:cond delay="0"/>
                                  </p:stCondLst>
                                  <p:childTnLst>
                                    <p:set>
                                      <p:cBhvr>
                                        <p:cTn id="20" dur="1" fill="hold">
                                          <p:stCondLst>
                                            <p:cond delay="0"/>
                                          </p:stCondLst>
                                        </p:cTn>
                                        <p:tgtEl>
                                          <p:spTgt spid="21537"/>
                                        </p:tgtEl>
                                        <p:attrNameLst>
                                          <p:attrName>style.visibility</p:attrName>
                                        </p:attrNameLst>
                                      </p:cBhvr>
                                      <p:to>
                                        <p:strVal val="visible"/>
                                      </p:to>
                                    </p:set>
                                    <p:animEffect transition="in" filter="fade">
                                      <p:cBhvr>
                                        <p:cTn id="21" dur="1000"/>
                                        <p:tgtEl>
                                          <p:spTgt spid="215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46"/>
                                        </p:tgtEl>
                                        <p:attrNameLst>
                                          <p:attrName>style.visibility</p:attrName>
                                        </p:attrNameLst>
                                      </p:cBhvr>
                                      <p:to>
                                        <p:strVal val="visible"/>
                                      </p:to>
                                    </p:set>
                                    <p:animEffect transition="in" filter="fade">
                                      <p:cBhvr>
                                        <p:cTn id="24" dur="1000"/>
                                        <p:tgtEl>
                                          <p:spTgt spid="215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1543"/>
                                        </p:tgtEl>
                                        <p:attrNameLst>
                                          <p:attrName>style.visibility</p:attrName>
                                        </p:attrNameLst>
                                      </p:cBhvr>
                                      <p:to>
                                        <p:strVal val="visible"/>
                                      </p:to>
                                    </p:set>
                                    <p:animEffect transition="in" filter="fade">
                                      <p:cBhvr>
                                        <p:cTn id="29" dur="1000"/>
                                        <p:tgtEl>
                                          <p:spTgt spid="21543"/>
                                        </p:tgtEl>
                                      </p:cBhvr>
                                    </p:animEffect>
                                  </p:childTnLst>
                                </p:cTn>
                              </p:par>
                              <p:par>
                                <p:cTn id="30" presetID="10" presetClass="entr" presetSubtype="0" fill="hold" nodeType="withEffect">
                                  <p:stCondLst>
                                    <p:cond delay="0"/>
                                  </p:stCondLst>
                                  <p:childTnLst>
                                    <p:set>
                                      <p:cBhvr>
                                        <p:cTn id="31" dur="1" fill="hold">
                                          <p:stCondLst>
                                            <p:cond delay="0"/>
                                          </p:stCondLst>
                                        </p:cTn>
                                        <p:tgtEl>
                                          <p:spTgt spid="21538"/>
                                        </p:tgtEl>
                                        <p:attrNameLst>
                                          <p:attrName>style.visibility</p:attrName>
                                        </p:attrNameLst>
                                      </p:cBhvr>
                                      <p:to>
                                        <p:strVal val="visible"/>
                                      </p:to>
                                    </p:set>
                                    <p:animEffect transition="in" filter="fade">
                                      <p:cBhvr>
                                        <p:cTn id="32" dur="1000"/>
                                        <p:tgtEl>
                                          <p:spTgt spid="215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547"/>
                                        </p:tgtEl>
                                        <p:attrNameLst>
                                          <p:attrName>style.visibility</p:attrName>
                                        </p:attrNameLst>
                                      </p:cBhvr>
                                      <p:to>
                                        <p:strVal val="visible"/>
                                      </p:to>
                                    </p:set>
                                    <p:animEffect transition="in" filter="fade">
                                      <p:cBhvr>
                                        <p:cTn id="35" dur="1000"/>
                                        <p:tgtEl>
                                          <p:spTgt spid="21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 grpId="0"/>
      <p:bldP spid="21546" grpId="0"/>
      <p:bldP spid="215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DAA0E2-C1F4-412C-9238-66D76E7D4AF4}" type="slidenum">
              <a:rPr lang="en-US" altLang="en-US">
                <a:solidFill>
                  <a:srgbClr val="000000"/>
                </a:solidFill>
              </a:rPr>
              <a:pPr eaLnBrk="1" hangingPunct="1"/>
              <a:t>15</a:t>
            </a:fld>
            <a:endParaRPr lang="en-US" altLang="en-US">
              <a:solidFill>
                <a:srgbClr val="000000"/>
              </a:solidFill>
            </a:endParaRPr>
          </a:p>
        </p:txBody>
      </p:sp>
      <p:sp>
        <p:nvSpPr>
          <p:cNvPr id="2867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solidFill>
                  <a:srgbClr val="000000"/>
                </a:solidFill>
                <a:effectLst>
                  <a:outerShdw blurRad="38100" dist="38100" dir="2700000" algn="tl">
                    <a:srgbClr val="DDDDDD"/>
                  </a:outerShdw>
                </a:effectLst>
                <a:latin typeface="Verdana" charset="0"/>
                <a:ea typeface="ＭＳ Ｐゴシック" pitchFamily="34" charset="-128"/>
              </a:rPr>
              <a:t>Electrostatics</a:t>
            </a:r>
          </a:p>
        </p:txBody>
      </p:sp>
      <p:sp>
        <p:nvSpPr>
          <p:cNvPr id="103428" name="Text Box 5"/>
          <p:cNvSpPr txBox="1">
            <a:spLocks noChangeArrowheads="1"/>
          </p:cNvSpPr>
          <p:nvPr/>
        </p:nvSpPr>
        <p:spPr bwMode="auto">
          <a:xfrm>
            <a:off x="609600" y="2301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u="sng">
                <a:solidFill>
                  <a:srgbClr val="C00000"/>
                </a:solidFill>
                <a:latin typeface="Verdana" panose="020B0604030504040204" pitchFamily="34" charset="0"/>
                <a:ea typeface="ＭＳ Ｐゴシック" panose="020B0600070205080204" pitchFamily="34" charset="-128"/>
              </a:rPr>
              <a:t>Method of Images</a:t>
            </a:r>
          </a:p>
        </p:txBody>
      </p:sp>
      <p:sp>
        <p:nvSpPr>
          <p:cNvPr id="103429" name="Text Box 6"/>
          <p:cNvSpPr txBox="1">
            <a:spLocks noChangeArrowheads="1"/>
          </p:cNvSpPr>
          <p:nvPr/>
        </p:nvSpPr>
        <p:spPr bwMode="auto">
          <a:xfrm>
            <a:off x="609600" y="692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solidFill>
                  <a:srgbClr val="000000"/>
                </a:solidFill>
                <a:latin typeface="Verdana" panose="020B0604030504040204" pitchFamily="34" charset="0"/>
                <a:ea typeface="ＭＳ Ｐゴシック" panose="020B0600070205080204" pitchFamily="34" charset="-128"/>
              </a:rPr>
              <a:t>A given charge configuration above an infinite grounded perfectly conducting plane may be replaced by the charge configuration itself, its image, and an equipotential surface in place of the conducting plane. The method can be used to determine the fields </a:t>
            </a:r>
            <a:r>
              <a:rPr lang="en-US" altLang="en-US" sz="1600" b="1" u="sng" dirty="0">
                <a:solidFill>
                  <a:srgbClr val="0000FF"/>
                </a:solidFill>
                <a:latin typeface="Verdana" panose="020B0604030504040204" pitchFamily="34" charset="0"/>
                <a:ea typeface="ＭＳ Ｐゴシック" panose="020B0600070205080204" pitchFamily="34" charset="-128"/>
              </a:rPr>
              <a:t>only</a:t>
            </a:r>
            <a:r>
              <a:rPr lang="en-US" altLang="en-US" sz="1600" dirty="0">
                <a:solidFill>
                  <a:srgbClr val="000000"/>
                </a:solidFill>
                <a:latin typeface="Verdana" panose="020B0604030504040204" pitchFamily="34" charset="0"/>
                <a:ea typeface="ＭＳ Ｐゴシック" panose="020B0600070205080204" pitchFamily="34" charset="-128"/>
              </a:rPr>
              <a:t> in the region where the image charges are </a:t>
            </a:r>
            <a:r>
              <a:rPr lang="en-US" altLang="en-US" sz="1600" b="1" u="sng" dirty="0">
                <a:solidFill>
                  <a:srgbClr val="0000FF"/>
                </a:solidFill>
                <a:latin typeface="Verdana" panose="020B0604030504040204" pitchFamily="34" charset="0"/>
                <a:ea typeface="ＭＳ Ｐゴシック" panose="020B0600070205080204" pitchFamily="34" charset="-128"/>
              </a:rPr>
              <a:t>not</a:t>
            </a:r>
            <a:r>
              <a:rPr lang="en-US" altLang="en-US" sz="1600" dirty="0">
                <a:solidFill>
                  <a:srgbClr val="000000"/>
                </a:solidFill>
                <a:latin typeface="Verdana" panose="020B0604030504040204" pitchFamily="34" charset="0"/>
                <a:ea typeface="ＭＳ Ｐゴシック" panose="020B0600070205080204" pitchFamily="34" charset="-128"/>
              </a:rPr>
              <a:t> located. </a:t>
            </a:r>
            <a:endParaRPr lang="en-US" altLang="en-US" sz="1600" u="sng" dirty="0">
              <a:solidFill>
                <a:srgbClr val="000000"/>
              </a:solidFill>
              <a:latin typeface="Verdana" panose="020B0604030504040204" pitchFamily="34" charset="0"/>
              <a:ea typeface="ＭＳ Ｐゴシック" panose="020B0600070205080204" pitchFamily="34" charset="-128"/>
            </a:endParaRPr>
          </a:p>
        </p:txBody>
      </p:sp>
      <p:sp>
        <p:nvSpPr>
          <p:cNvPr id="103430" name="Text Box 7"/>
          <p:cNvSpPr txBox="1">
            <a:spLocks noChangeArrowheads="1"/>
          </p:cNvSpPr>
          <p:nvPr/>
        </p:nvSpPr>
        <p:spPr bwMode="auto">
          <a:xfrm>
            <a:off x="5749925" y="4984750"/>
            <a:ext cx="3257550" cy="1314450"/>
          </a:xfrm>
          <a:prstGeom prst="rect">
            <a:avLst/>
          </a:prstGeom>
          <a:solidFill>
            <a:schemeClr val="accent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solidFill>
                  <a:srgbClr val="000000"/>
                </a:solidFill>
                <a:latin typeface="Verdana" panose="020B0604030504040204" pitchFamily="34" charset="0"/>
                <a:ea typeface="ＭＳ Ｐゴシック" panose="020B0600070205080204" pitchFamily="34" charset="-128"/>
              </a:rPr>
              <a:t>By symmetry, the potential of this plane is zero, which satisfies the boundary conditions of the original problem. </a:t>
            </a:r>
          </a:p>
        </p:txBody>
      </p:sp>
      <p:pic>
        <p:nvPicPr>
          <p:cNvPr id="103431" name="Picture 8" descr="pg78 copy"/>
          <p:cNvPicPr>
            <a:picLocks noGrp="1" noChangeAspect="1" noChangeArrowheads="1"/>
          </p:cNvPicPr>
          <p:nvPr>
            <p:ph/>
          </p:nvPr>
        </p:nvPicPr>
        <p:blipFill>
          <a:blip r:embed="rId3">
            <a:extLst>
              <a:ext uri="{28A0092B-C50C-407E-A947-70E740481C1C}">
                <a14:useLocalDpi xmlns:a14="http://schemas.microsoft.com/office/drawing/2010/main" val="0"/>
              </a:ext>
            </a:extLst>
          </a:blip>
          <a:srcRect l="6296" r="11345" b="14742"/>
          <a:stretch>
            <a:fillRect/>
          </a:stretch>
        </p:blipFill>
        <p:spPr bwMode="auto">
          <a:xfrm>
            <a:off x="2268538" y="1736725"/>
            <a:ext cx="3481387"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2" name="Text Box 11"/>
          <p:cNvSpPr txBox="1">
            <a:spLocks noChangeArrowheads="1"/>
          </p:cNvSpPr>
          <p:nvPr/>
        </p:nvSpPr>
        <p:spPr bwMode="auto">
          <a:xfrm>
            <a:off x="1219200" y="2141249"/>
            <a:ext cx="1690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dirty="0">
                <a:solidFill>
                  <a:srgbClr val="0000FF"/>
                </a:solidFill>
                <a:latin typeface="Verdana" panose="020B0604030504040204" pitchFamily="34" charset="0"/>
                <a:ea typeface="ＭＳ Ｐゴシック" panose="020B0600070205080204" pitchFamily="34" charset="-128"/>
              </a:rPr>
              <a:t>Original problem</a:t>
            </a:r>
          </a:p>
        </p:txBody>
      </p:sp>
      <p:sp>
        <p:nvSpPr>
          <p:cNvPr id="103433" name="Text Box 12"/>
          <p:cNvSpPr txBox="1">
            <a:spLocks noChangeArrowheads="1"/>
          </p:cNvSpPr>
          <p:nvPr/>
        </p:nvSpPr>
        <p:spPr bwMode="auto">
          <a:xfrm>
            <a:off x="635977" y="3707477"/>
            <a:ext cx="2051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dirty="0">
                <a:solidFill>
                  <a:srgbClr val="C00000"/>
                </a:solidFill>
                <a:latin typeface="Verdana" panose="020B0604030504040204" pitchFamily="34" charset="0"/>
                <a:ea typeface="ＭＳ Ｐゴシック" panose="020B0600070205080204" pitchFamily="34" charset="-128"/>
              </a:rPr>
              <a:t>Configuration for solving original problem by the method of images. </a:t>
            </a:r>
            <a:r>
              <a:rPr lang="en-US" altLang="en-US" sz="1600" b="1" dirty="0">
                <a:solidFill>
                  <a:srgbClr val="C00000"/>
                </a:solidFill>
                <a:latin typeface="Verdana" panose="020B0604030504040204" pitchFamily="34" charset="0"/>
                <a:ea typeface="ＭＳ Ｐゴシック" panose="020B0600070205080204" pitchFamily="34" charset="-128"/>
              </a:rPr>
              <a:t>Field lines above the </a:t>
            </a:r>
            <a:r>
              <a:rPr lang="en-US" altLang="en-US" sz="1600" b="1" i="1" dirty="0">
                <a:solidFill>
                  <a:srgbClr val="C00000"/>
                </a:solidFill>
                <a:latin typeface="Verdana" panose="020B0604030504040204" pitchFamily="34" charset="0"/>
                <a:ea typeface="ＭＳ Ｐゴシック" panose="020B0600070205080204" pitchFamily="34" charset="-128"/>
              </a:rPr>
              <a:t>z</a:t>
            </a:r>
            <a:r>
              <a:rPr lang="en-US" altLang="en-US" sz="1600" b="1" dirty="0">
                <a:solidFill>
                  <a:srgbClr val="C00000"/>
                </a:solidFill>
                <a:latin typeface="Verdana" panose="020B0604030504040204" pitchFamily="34" charset="0"/>
                <a:ea typeface="ＭＳ Ｐゴシック" panose="020B0600070205080204" pitchFamily="34" charset="-128"/>
              </a:rPr>
              <a:t>=0 plane are the same in both cases.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BE213D1-878D-4951-AE05-7BBE472ABC9A}"/>
              </a:ext>
            </a:extLst>
          </p:cNvPr>
          <p:cNvCxnSpPr>
            <a:cxnSpLocks/>
          </p:cNvCxnSpPr>
          <p:nvPr/>
        </p:nvCxnSpPr>
        <p:spPr>
          <a:xfrm>
            <a:off x="2036339" y="326404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23C692-6E7A-44F5-8231-0C99F674CF04}"/>
              </a:ext>
            </a:extLst>
          </p:cNvPr>
          <p:cNvCxnSpPr/>
          <p:nvPr/>
        </p:nvCxnSpPr>
        <p:spPr>
          <a:xfrm flipH="1">
            <a:off x="2114461" y="3268064"/>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FB24363-A9D3-4491-B154-13837AFA8760}"/>
              </a:ext>
            </a:extLst>
          </p:cNvPr>
          <p:cNvCxnSpPr/>
          <p:nvPr/>
        </p:nvCxnSpPr>
        <p:spPr>
          <a:xfrm flipH="1">
            <a:off x="2180541" y="3268605"/>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6845C15-72D4-464F-9DFA-B5A49CE76CDA}"/>
              </a:ext>
            </a:extLst>
          </p:cNvPr>
          <p:cNvCxnSpPr/>
          <p:nvPr/>
        </p:nvCxnSpPr>
        <p:spPr>
          <a:xfrm flipH="1">
            <a:off x="2251036"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5696EC2-48B1-4C3F-8841-19B2AA0BF236}"/>
              </a:ext>
            </a:extLst>
          </p:cNvPr>
          <p:cNvCxnSpPr/>
          <p:nvPr/>
        </p:nvCxnSpPr>
        <p:spPr>
          <a:xfrm flipH="1">
            <a:off x="2317115" y="3268064"/>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3F45805-0EEF-42E5-A2D6-8975376E45AE}"/>
              </a:ext>
            </a:extLst>
          </p:cNvPr>
          <p:cNvCxnSpPr/>
          <p:nvPr/>
        </p:nvCxnSpPr>
        <p:spPr>
          <a:xfrm flipH="1">
            <a:off x="2387610"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F6D99E1-DFE3-4922-A31D-E4562813B7EB}"/>
              </a:ext>
            </a:extLst>
          </p:cNvPr>
          <p:cNvCxnSpPr/>
          <p:nvPr/>
        </p:nvCxnSpPr>
        <p:spPr>
          <a:xfrm flipH="1">
            <a:off x="2453689"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6E28DC7-11C9-45BA-8E2F-3389B015B219}"/>
              </a:ext>
            </a:extLst>
          </p:cNvPr>
          <p:cNvCxnSpPr/>
          <p:nvPr/>
        </p:nvCxnSpPr>
        <p:spPr>
          <a:xfrm flipH="1">
            <a:off x="2524184"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E735752-A639-43FD-A2E8-48CEA7943ED4}"/>
              </a:ext>
            </a:extLst>
          </p:cNvPr>
          <p:cNvCxnSpPr/>
          <p:nvPr/>
        </p:nvCxnSpPr>
        <p:spPr>
          <a:xfrm flipH="1">
            <a:off x="2590264"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5F7FDE1-32C6-48D3-BFD3-785F036A5F16}"/>
              </a:ext>
            </a:extLst>
          </p:cNvPr>
          <p:cNvCxnSpPr/>
          <p:nvPr/>
        </p:nvCxnSpPr>
        <p:spPr>
          <a:xfrm flipH="1">
            <a:off x="2660758"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F28EABA-EDA7-44BB-BAEA-7933987D5469}"/>
              </a:ext>
            </a:extLst>
          </p:cNvPr>
          <p:cNvCxnSpPr/>
          <p:nvPr/>
        </p:nvCxnSpPr>
        <p:spPr>
          <a:xfrm flipH="1">
            <a:off x="2726838"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B711FA7-04BE-4829-8AF6-32DDB50A0696}"/>
              </a:ext>
            </a:extLst>
          </p:cNvPr>
          <p:cNvCxnSpPr/>
          <p:nvPr/>
        </p:nvCxnSpPr>
        <p:spPr>
          <a:xfrm flipH="1">
            <a:off x="2797333"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1600B26-E880-4112-834A-4DF025FBE502}"/>
              </a:ext>
            </a:extLst>
          </p:cNvPr>
          <p:cNvCxnSpPr/>
          <p:nvPr/>
        </p:nvCxnSpPr>
        <p:spPr>
          <a:xfrm flipH="1">
            <a:off x="2863412"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18F2F98-9EB3-420C-9E3C-9BD516587C4A}"/>
              </a:ext>
            </a:extLst>
          </p:cNvPr>
          <p:cNvCxnSpPr/>
          <p:nvPr/>
        </p:nvCxnSpPr>
        <p:spPr>
          <a:xfrm flipH="1">
            <a:off x="2933907" y="326590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858DB03-3791-4041-9386-271770A0FC92}"/>
              </a:ext>
            </a:extLst>
          </p:cNvPr>
          <p:cNvCxnSpPr/>
          <p:nvPr/>
        </p:nvCxnSpPr>
        <p:spPr>
          <a:xfrm flipH="1">
            <a:off x="2999986"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04F84DB-A456-4203-A0BE-BEE6FD09CBFC}"/>
              </a:ext>
            </a:extLst>
          </p:cNvPr>
          <p:cNvCxnSpPr/>
          <p:nvPr/>
        </p:nvCxnSpPr>
        <p:spPr>
          <a:xfrm flipH="1">
            <a:off x="3070481" y="326536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5B10D5-3151-4AA8-B805-8C6778071B8D}"/>
              </a:ext>
            </a:extLst>
          </p:cNvPr>
          <p:cNvCxnSpPr/>
          <p:nvPr/>
        </p:nvCxnSpPr>
        <p:spPr>
          <a:xfrm flipH="1">
            <a:off x="3136561" y="3265901"/>
            <a:ext cx="66080" cy="58936"/>
          </a:xfrm>
          <a:prstGeom prst="line">
            <a:avLst/>
          </a:prstGeom>
        </p:spPr>
        <p:style>
          <a:lnRef idx="1">
            <a:schemeClr val="dk1"/>
          </a:lnRef>
          <a:fillRef idx="0">
            <a:schemeClr val="dk1"/>
          </a:fillRef>
          <a:effectRef idx="0">
            <a:schemeClr val="dk1"/>
          </a:effectRef>
          <a:fontRef idx="minor">
            <a:schemeClr val="tx1"/>
          </a:fontRef>
        </p:style>
      </p:cxnSp>
      <p:sp>
        <p:nvSpPr>
          <p:cNvPr id="36" name="Flowchart: Or 35">
            <a:extLst>
              <a:ext uri="{FF2B5EF4-FFF2-40B4-BE49-F238E27FC236}">
                <a16:creationId xmlns:a16="http://schemas.microsoft.com/office/drawing/2014/main" id="{AC9B5095-A9F7-4E72-AB9A-8BFD4DD8831F}"/>
              </a:ext>
            </a:extLst>
          </p:cNvPr>
          <p:cNvSpPr/>
          <p:nvPr/>
        </p:nvSpPr>
        <p:spPr>
          <a:xfrm>
            <a:off x="2521453" y="2530648"/>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EA85BF0-9F93-4338-89FB-473FE5A545FF}"/>
                  </a:ext>
                </a:extLst>
              </p:cNvPr>
              <p:cNvSpPr txBox="1"/>
              <p:nvPr/>
            </p:nvSpPr>
            <p:spPr>
              <a:xfrm>
                <a:off x="2709782" y="243124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mc:Choice>
        <mc:Fallback xmlns="">
          <p:sp>
            <p:nvSpPr>
              <p:cNvPr id="37" name="TextBox 36">
                <a:extLst>
                  <a:ext uri="{FF2B5EF4-FFF2-40B4-BE49-F238E27FC236}">
                    <a16:creationId xmlns:a16="http://schemas.microsoft.com/office/drawing/2014/main" id="{1EA85BF0-9F93-4338-89FB-473FE5A545FF}"/>
                  </a:ext>
                </a:extLst>
              </p:cNvPr>
              <p:cNvSpPr txBox="1">
                <a:spLocks noRot="1" noChangeAspect="1" noMove="1" noResize="1" noEditPoints="1" noAdjustHandles="1" noChangeArrowheads="1" noChangeShapeType="1" noTextEdit="1"/>
              </p:cNvSpPr>
              <p:nvPr/>
            </p:nvSpPr>
            <p:spPr>
              <a:xfrm>
                <a:off x="2709782" y="2431240"/>
                <a:ext cx="243656" cy="184666"/>
              </a:xfrm>
              <a:prstGeom prst="rect">
                <a:avLst/>
              </a:prstGeom>
              <a:blipFill>
                <a:blip r:embed="rId2"/>
                <a:stretch>
                  <a:fillRect l="-15385" r="-17949" b="-23333"/>
                </a:stretch>
              </a:blipFill>
            </p:spPr>
            <p:txBody>
              <a:bodyPr/>
              <a:lstStyle/>
              <a:p>
                <a:r>
                  <a:rPr lang="en-US">
                    <a:noFill/>
                  </a:rPr>
                  <a:t> </a:t>
                </a:r>
              </a:p>
            </p:txBody>
          </p:sp>
        </mc:Fallback>
      </mc:AlternateContent>
      <p:sp>
        <p:nvSpPr>
          <p:cNvPr id="39" name="Freeform: Shape 38">
            <a:extLst>
              <a:ext uri="{FF2B5EF4-FFF2-40B4-BE49-F238E27FC236}">
                <a16:creationId xmlns:a16="http://schemas.microsoft.com/office/drawing/2014/main" id="{7E7C7A01-AD17-427A-8046-ACE8F371E089}"/>
              </a:ext>
            </a:extLst>
          </p:cNvPr>
          <p:cNvSpPr/>
          <p:nvPr/>
        </p:nvSpPr>
        <p:spPr>
          <a:xfrm rot="19666949">
            <a:off x="2197903" y="2669070"/>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27D7C98B-FF91-4894-89A3-09319F5DD651}"/>
              </a:ext>
            </a:extLst>
          </p:cNvPr>
          <p:cNvCxnSpPr>
            <a:cxnSpLocks/>
          </p:cNvCxnSpPr>
          <p:nvPr/>
        </p:nvCxnSpPr>
        <p:spPr>
          <a:xfrm>
            <a:off x="2362417" y="3150988"/>
            <a:ext cx="0" cy="103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6CD3ADC9-2FDB-4DAA-A5E0-96F6BB534B94}"/>
              </a:ext>
            </a:extLst>
          </p:cNvPr>
          <p:cNvSpPr/>
          <p:nvPr/>
        </p:nvSpPr>
        <p:spPr>
          <a:xfrm rot="1646527">
            <a:off x="2575865" y="2644171"/>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Arrow Connector 45">
            <a:extLst>
              <a:ext uri="{FF2B5EF4-FFF2-40B4-BE49-F238E27FC236}">
                <a16:creationId xmlns:a16="http://schemas.microsoft.com/office/drawing/2014/main" id="{8DF4D209-38A5-4AB0-A24D-1E235678D41D}"/>
              </a:ext>
            </a:extLst>
          </p:cNvPr>
          <p:cNvCxnSpPr>
            <a:cxnSpLocks/>
          </p:cNvCxnSpPr>
          <p:nvPr/>
        </p:nvCxnSpPr>
        <p:spPr>
          <a:xfrm>
            <a:off x="2826292" y="3093927"/>
            <a:ext cx="2690" cy="155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E2F8AA1-6FF6-4C69-B41E-AAF1A313494C}"/>
              </a:ext>
            </a:extLst>
          </p:cNvPr>
          <p:cNvCxnSpPr>
            <a:cxnSpLocks/>
          </p:cNvCxnSpPr>
          <p:nvPr/>
        </p:nvCxnSpPr>
        <p:spPr>
          <a:xfrm flipH="1">
            <a:off x="2591605" y="2678107"/>
            <a:ext cx="2297" cy="576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96BAB15-68A7-41AB-AE1A-DB303DFFC173}"/>
              </a:ext>
            </a:extLst>
          </p:cNvPr>
          <p:cNvCxnSpPr>
            <a:cxnSpLocks/>
          </p:cNvCxnSpPr>
          <p:nvPr/>
        </p:nvCxnSpPr>
        <p:spPr>
          <a:xfrm flipH="1" flipV="1">
            <a:off x="2284076" y="2218135"/>
            <a:ext cx="265767" cy="310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FDA316A-E6D5-4F41-8BCE-1AB6D5C04B32}"/>
              </a:ext>
            </a:extLst>
          </p:cNvPr>
          <p:cNvCxnSpPr>
            <a:cxnSpLocks/>
          </p:cNvCxnSpPr>
          <p:nvPr/>
        </p:nvCxnSpPr>
        <p:spPr>
          <a:xfrm flipV="1">
            <a:off x="2595690" y="1985963"/>
            <a:ext cx="0" cy="528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730A45E-3631-4856-A7CD-5E1D682C2CDF}"/>
              </a:ext>
            </a:extLst>
          </p:cNvPr>
          <p:cNvCxnSpPr>
            <a:cxnSpLocks/>
          </p:cNvCxnSpPr>
          <p:nvPr/>
        </p:nvCxnSpPr>
        <p:spPr>
          <a:xfrm flipV="1">
            <a:off x="2650654" y="2218135"/>
            <a:ext cx="250658" cy="3107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8A875EB-6612-4560-9FD9-B1D8A0D23C7F}"/>
                  </a:ext>
                </a:extLst>
              </p:cNvPr>
              <p:cNvSpPr txBox="1"/>
              <p:nvPr/>
            </p:nvSpPr>
            <p:spPr>
              <a:xfrm>
                <a:off x="217400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66" name="TextBox 65">
                <a:extLst>
                  <a:ext uri="{FF2B5EF4-FFF2-40B4-BE49-F238E27FC236}">
                    <a16:creationId xmlns:a16="http://schemas.microsoft.com/office/drawing/2014/main" id="{98A875EB-6612-4560-9FD9-B1D8A0D23C7F}"/>
                  </a:ext>
                </a:extLst>
              </p:cNvPr>
              <p:cNvSpPr txBox="1">
                <a:spLocks noRot="1" noChangeAspect="1" noMove="1" noResize="1" noEditPoints="1" noAdjustHandles="1" noChangeArrowheads="1" noChangeShapeType="1" noTextEdit="1"/>
              </p:cNvSpPr>
              <p:nvPr/>
            </p:nvSpPr>
            <p:spPr>
              <a:xfrm>
                <a:off x="2174007" y="3110717"/>
                <a:ext cx="150682" cy="184666"/>
              </a:xfrm>
              <a:prstGeom prst="rect">
                <a:avLst/>
              </a:prstGeom>
              <a:blipFill>
                <a:blip r:embed="rId3"/>
                <a:stretch>
                  <a:fillRect l="-8333" r="-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1CF73C7-7A66-4613-954F-59EF200E037D}"/>
                  </a:ext>
                </a:extLst>
              </p:cNvPr>
              <p:cNvSpPr txBox="1"/>
              <p:nvPr/>
            </p:nvSpPr>
            <p:spPr>
              <a:xfrm>
                <a:off x="2420650" y="3114618"/>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0" name="TextBox 69">
                <a:extLst>
                  <a:ext uri="{FF2B5EF4-FFF2-40B4-BE49-F238E27FC236}">
                    <a16:creationId xmlns:a16="http://schemas.microsoft.com/office/drawing/2014/main" id="{91CF73C7-7A66-4613-954F-59EF200E037D}"/>
                  </a:ext>
                </a:extLst>
              </p:cNvPr>
              <p:cNvSpPr txBox="1">
                <a:spLocks noRot="1" noChangeAspect="1" noMove="1" noResize="1" noEditPoints="1" noAdjustHandles="1" noChangeArrowheads="1" noChangeShapeType="1" noTextEdit="1"/>
              </p:cNvSpPr>
              <p:nvPr/>
            </p:nvSpPr>
            <p:spPr>
              <a:xfrm>
                <a:off x="2420650" y="3114618"/>
                <a:ext cx="150682" cy="184666"/>
              </a:xfrm>
              <a:prstGeom prst="rect">
                <a:avLst/>
              </a:prstGeom>
              <a:blipFill>
                <a:blip r:embed="rId4"/>
                <a:stretch>
                  <a:fillRect l="-4000"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BD473-CB3A-4223-BF0F-7C748CF81722}"/>
                  </a:ext>
                </a:extLst>
              </p:cNvPr>
              <p:cNvSpPr txBox="1"/>
              <p:nvPr/>
            </p:nvSpPr>
            <p:spPr>
              <a:xfrm>
                <a:off x="262139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2" name="TextBox 71">
                <a:extLst>
                  <a:ext uri="{FF2B5EF4-FFF2-40B4-BE49-F238E27FC236}">
                    <a16:creationId xmlns:a16="http://schemas.microsoft.com/office/drawing/2014/main" id="{DA3BD473-CB3A-4223-BF0F-7C748CF81722}"/>
                  </a:ext>
                </a:extLst>
              </p:cNvPr>
              <p:cNvSpPr txBox="1">
                <a:spLocks noRot="1" noChangeAspect="1" noMove="1" noResize="1" noEditPoints="1" noAdjustHandles="1" noChangeArrowheads="1" noChangeShapeType="1" noTextEdit="1"/>
              </p:cNvSpPr>
              <p:nvPr/>
            </p:nvSpPr>
            <p:spPr>
              <a:xfrm>
                <a:off x="2621397" y="3110717"/>
                <a:ext cx="150682" cy="184666"/>
              </a:xfrm>
              <a:prstGeom prst="rect">
                <a:avLst/>
              </a:prstGeom>
              <a:blipFill>
                <a:blip r:embed="rId5"/>
                <a:stretch>
                  <a:fillRect l="-4000"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0A2B08E-A6CC-4053-BD7B-B9EE0B03FF62}"/>
                  </a:ext>
                </a:extLst>
              </p:cNvPr>
              <p:cNvSpPr txBox="1"/>
              <p:nvPr/>
            </p:nvSpPr>
            <p:spPr>
              <a:xfrm>
                <a:off x="285876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4" name="TextBox 73">
                <a:extLst>
                  <a:ext uri="{FF2B5EF4-FFF2-40B4-BE49-F238E27FC236}">
                    <a16:creationId xmlns:a16="http://schemas.microsoft.com/office/drawing/2014/main" id="{50A2B08E-A6CC-4053-BD7B-B9EE0B03FF62}"/>
                  </a:ext>
                </a:extLst>
              </p:cNvPr>
              <p:cNvSpPr txBox="1">
                <a:spLocks noRot="1" noChangeAspect="1" noMove="1" noResize="1" noEditPoints="1" noAdjustHandles="1" noChangeArrowheads="1" noChangeShapeType="1" noTextEdit="1"/>
              </p:cNvSpPr>
              <p:nvPr/>
            </p:nvSpPr>
            <p:spPr>
              <a:xfrm>
                <a:off x="2858767" y="3110717"/>
                <a:ext cx="150682" cy="184666"/>
              </a:xfrm>
              <a:prstGeom prst="rect">
                <a:avLst/>
              </a:prstGeom>
              <a:blipFill>
                <a:blip r:embed="rId3"/>
                <a:stretch>
                  <a:fillRect l="-8000"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8B7D5F9-F4A0-4816-8B11-2BE65AC7AE3F}"/>
                  </a:ext>
                </a:extLst>
              </p:cNvPr>
              <p:cNvSpPr txBox="1"/>
              <p:nvPr/>
            </p:nvSpPr>
            <p:spPr>
              <a:xfrm>
                <a:off x="1655109" y="3163309"/>
                <a:ext cx="363305" cy="16158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76" name="TextBox 75">
                <a:extLst>
                  <a:ext uri="{FF2B5EF4-FFF2-40B4-BE49-F238E27FC236}">
                    <a16:creationId xmlns:a16="http://schemas.microsoft.com/office/drawing/2014/main" id="{C8B7D5F9-F4A0-4816-8B11-2BE65AC7AE3F}"/>
                  </a:ext>
                </a:extLst>
              </p:cNvPr>
              <p:cNvSpPr txBox="1">
                <a:spLocks noRot="1" noChangeAspect="1" noMove="1" noResize="1" noEditPoints="1" noAdjustHandles="1" noChangeArrowheads="1" noChangeShapeType="1" noTextEdit="1"/>
              </p:cNvSpPr>
              <p:nvPr/>
            </p:nvSpPr>
            <p:spPr>
              <a:xfrm>
                <a:off x="1655109" y="3163309"/>
                <a:ext cx="363305" cy="161583"/>
              </a:xfrm>
              <a:prstGeom prst="rect">
                <a:avLst/>
              </a:prstGeom>
              <a:blipFill>
                <a:blip r:embed="rId6"/>
                <a:stretch>
                  <a:fillRect l="-8475" r="-847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ACAC673-67CE-4800-9B79-E1ABA3CE5352}"/>
                  </a:ext>
                </a:extLst>
              </p:cNvPr>
              <p:cNvSpPr txBox="1"/>
              <p:nvPr/>
            </p:nvSpPr>
            <p:spPr>
              <a:xfrm>
                <a:off x="2402666" y="3369778"/>
                <a:ext cx="370166" cy="16158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05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05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𝐸</m:t>
                          </m:r>
                        </m:e>
                      </m:acc>
                      <m:r>
                        <a:rPr kumimoji="0" lang="en-US" sz="105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8" name="TextBox 77">
                <a:extLst>
                  <a:ext uri="{FF2B5EF4-FFF2-40B4-BE49-F238E27FC236}">
                    <a16:creationId xmlns:a16="http://schemas.microsoft.com/office/drawing/2014/main" id="{6ACAC673-67CE-4800-9B79-E1ABA3CE5352}"/>
                  </a:ext>
                </a:extLst>
              </p:cNvPr>
              <p:cNvSpPr txBox="1">
                <a:spLocks noRot="1" noChangeAspect="1" noMove="1" noResize="1" noEditPoints="1" noAdjustHandles="1" noChangeArrowheads="1" noChangeShapeType="1" noTextEdit="1"/>
              </p:cNvSpPr>
              <p:nvPr/>
            </p:nvSpPr>
            <p:spPr>
              <a:xfrm>
                <a:off x="2402666" y="3369778"/>
                <a:ext cx="370166" cy="161583"/>
              </a:xfrm>
              <a:prstGeom prst="rect">
                <a:avLst/>
              </a:prstGeom>
              <a:blipFill>
                <a:blip r:embed="rId7"/>
                <a:stretch>
                  <a:fillRect l="-8197" t="-3846" r="-8197" b="-11538"/>
                </a:stretch>
              </a:blipFill>
            </p:spPr>
            <p:txBody>
              <a:bodyPr/>
              <a:lstStyle/>
              <a:p>
                <a:r>
                  <a:rPr lang="en-US">
                    <a:noFill/>
                  </a:rPr>
                  <a:t> </a:t>
                </a:r>
              </a:p>
            </p:txBody>
          </p:sp>
        </mc:Fallback>
      </mc:AlternateContent>
      <p:sp>
        <p:nvSpPr>
          <p:cNvPr id="79" name="Flowchart: Or 78">
            <a:extLst>
              <a:ext uri="{FF2B5EF4-FFF2-40B4-BE49-F238E27FC236}">
                <a16:creationId xmlns:a16="http://schemas.microsoft.com/office/drawing/2014/main" id="{DE2F78C2-6809-422C-9AEE-D71E9594D184}"/>
              </a:ext>
            </a:extLst>
          </p:cNvPr>
          <p:cNvSpPr/>
          <p:nvPr/>
        </p:nvSpPr>
        <p:spPr>
          <a:xfrm>
            <a:off x="1149853" y="2280403"/>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8BD17CF-15EA-4B2C-BA78-95609A6F06A9}"/>
                  </a:ext>
                </a:extLst>
              </p:cNvPr>
              <p:cNvSpPr txBox="1"/>
              <p:nvPr/>
            </p:nvSpPr>
            <p:spPr>
              <a:xfrm>
                <a:off x="1392460" y="2125801"/>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C00000"/>
                  </a:solidFill>
                  <a:effectLst/>
                  <a:uLnTx/>
                  <a:uFillTx/>
                  <a:latin typeface="Calibri" panose="020F0502020204030204"/>
                  <a:ea typeface="MS PGothic" panose="020B0600070205080204" pitchFamily="34" charset="-128"/>
                  <a:cs typeface="+mn-cs"/>
                </a:endParaRPr>
              </a:p>
            </p:txBody>
          </p:sp>
        </mc:Choice>
        <mc:Fallback xmlns="">
          <p:sp>
            <p:nvSpPr>
              <p:cNvPr id="80" name="TextBox 79">
                <a:extLst>
                  <a:ext uri="{FF2B5EF4-FFF2-40B4-BE49-F238E27FC236}">
                    <a16:creationId xmlns:a16="http://schemas.microsoft.com/office/drawing/2014/main" id="{C8BD17CF-15EA-4B2C-BA78-95609A6F06A9}"/>
                  </a:ext>
                </a:extLst>
              </p:cNvPr>
              <p:cNvSpPr txBox="1">
                <a:spLocks noRot="1" noChangeAspect="1" noMove="1" noResize="1" noEditPoints="1" noAdjustHandles="1" noChangeArrowheads="1" noChangeShapeType="1" noTextEdit="1"/>
              </p:cNvSpPr>
              <p:nvPr/>
            </p:nvSpPr>
            <p:spPr>
              <a:xfrm>
                <a:off x="1392460" y="2125801"/>
                <a:ext cx="243656" cy="184666"/>
              </a:xfrm>
              <a:prstGeom prst="rect">
                <a:avLst/>
              </a:prstGeom>
              <a:blipFill>
                <a:blip r:embed="rId8"/>
                <a:stretch>
                  <a:fillRect l="-12500" r="-15000" b="-23333"/>
                </a:stretch>
              </a:blipFill>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686437BF-1417-4E83-B749-48AAA9FA6A52}"/>
              </a:ext>
            </a:extLst>
          </p:cNvPr>
          <p:cNvCxnSpPr>
            <a:cxnSpLocks/>
          </p:cNvCxnSpPr>
          <p:nvPr/>
        </p:nvCxnSpPr>
        <p:spPr>
          <a:xfrm flipH="1" flipV="1">
            <a:off x="952370" y="2021681"/>
            <a:ext cx="225873" cy="2564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F2D3CE4-CFA0-483F-9B89-22A2DB3E5512}"/>
              </a:ext>
            </a:extLst>
          </p:cNvPr>
          <p:cNvCxnSpPr>
            <a:cxnSpLocks/>
          </p:cNvCxnSpPr>
          <p:nvPr/>
        </p:nvCxnSpPr>
        <p:spPr>
          <a:xfrm flipV="1">
            <a:off x="1224090" y="1903810"/>
            <a:ext cx="0" cy="36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2D8AA9C-3322-4F30-867C-5DAACD451C49}"/>
              </a:ext>
            </a:extLst>
          </p:cNvPr>
          <p:cNvCxnSpPr>
            <a:cxnSpLocks/>
          </p:cNvCxnSpPr>
          <p:nvPr/>
        </p:nvCxnSpPr>
        <p:spPr>
          <a:xfrm flipV="1">
            <a:off x="1279054" y="2021681"/>
            <a:ext cx="227060" cy="256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0AC615E-175F-4E73-8BA6-3167E82F7C6B}"/>
              </a:ext>
            </a:extLst>
          </p:cNvPr>
          <p:cNvCxnSpPr>
            <a:cxnSpLocks/>
          </p:cNvCxnSpPr>
          <p:nvPr/>
        </p:nvCxnSpPr>
        <p:spPr>
          <a:xfrm flipH="1">
            <a:off x="812602" y="2354132"/>
            <a:ext cx="31534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EA2A707-04F0-40C7-9B89-094EE55A1719}"/>
              </a:ext>
            </a:extLst>
          </p:cNvPr>
          <p:cNvCxnSpPr>
            <a:cxnSpLocks/>
          </p:cNvCxnSpPr>
          <p:nvPr/>
        </p:nvCxnSpPr>
        <p:spPr>
          <a:xfrm flipH="1">
            <a:off x="966564" y="2414454"/>
            <a:ext cx="197485" cy="2278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819A54E-5362-4937-A1CB-A49078DF372E}"/>
              </a:ext>
            </a:extLst>
          </p:cNvPr>
          <p:cNvCxnSpPr>
            <a:cxnSpLocks/>
          </p:cNvCxnSpPr>
          <p:nvPr/>
        </p:nvCxnSpPr>
        <p:spPr>
          <a:xfrm>
            <a:off x="1223306" y="2443936"/>
            <a:ext cx="0" cy="334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D466797-B06A-40C9-A1AF-06F678F727B6}"/>
              </a:ext>
            </a:extLst>
          </p:cNvPr>
          <p:cNvCxnSpPr>
            <a:cxnSpLocks/>
          </p:cNvCxnSpPr>
          <p:nvPr/>
        </p:nvCxnSpPr>
        <p:spPr>
          <a:xfrm>
            <a:off x="1292335" y="2414259"/>
            <a:ext cx="181064" cy="2280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8F2A457-F577-4748-8DDF-7913D17500BF}"/>
              </a:ext>
            </a:extLst>
          </p:cNvPr>
          <p:cNvCxnSpPr>
            <a:cxnSpLocks/>
          </p:cNvCxnSpPr>
          <p:nvPr/>
        </p:nvCxnSpPr>
        <p:spPr>
          <a:xfrm>
            <a:off x="1313587" y="2353728"/>
            <a:ext cx="3197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3FF78A8-816E-4302-A820-F14140B92AC5}"/>
              </a:ext>
            </a:extLst>
          </p:cNvPr>
          <p:cNvCxnSpPr>
            <a:cxnSpLocks/>
          </p:cNvCxnSpPr>
          <p:nvPr/>
        </p:nvCxnSpPr>
        <p:spPr>
          <a:xfrm>
            <a:off x="3836564" y="326404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lowchart: Or 101">
            <a:extLst>
              <a:ext uri="{FF2B5EF4-FFF2-40B4-BE49-F238E27FC236}">
                <a16:creationId xmlns:a16="http://schemas.microsoft.com/office/drawing/2014/main" id="{F1925469-AC60-4521-BAFD-7BE1FE9BAB8E}"/>
              </a:ext>
            </a:extLst>
          </p:cNvPr>
          <p:cNvSpPr/>
          <p:nvPr/>
        </p:nvSpPr>
        <p:spPr>
          <a:xfrm>
            <a:off x="4356545" y="2536167"/>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22DE87B2-2727-4902-9C95-4769157E6992}"/>
                  </a:ext>
                </a:extLst>
              </p:cNvPr>
              <p:cNvSpPr txBox="1"/>
              <p:nvPr/>
            </p:nvSpPr>
            <p:spPr>
              <a:xfrm>
                <a:off x="4544873" y="243676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mc:Choice>
        <mc:Fallback xmlns="">
          <p:sp>
            <p:nvSpPr>
              <p:cNvPr id="103" name="TextBox 102">
                <a:extLst>
                  <a:ext uri="{FF2B5EF4-FFF2-40B4-BE49-F238E27FC236}">
                    <a16:creationId xmlns:a16="http://schemas.microsoft.com/office/drawing/2014/main" id="{22DE87B2-2727-4902-9C95-4769157E6992}"/>
                  </a:ext>
                </a:extLst>
              </p:cNvPr>
              <p:cNvSpPr txBox="1">
                <a:spLocks noRot="1" noChangeAspect="1" noMove="1" noResize="1" noEditPoints="1" noAdjustHandles="1" noChangeArrowheads="1" noChangeShapeType="1" noTextEdit="1"/>
              </p:cNvSpPr>
              <p:nvPr/>
            </p:nvSpPr>
            <p:spPr>
              <a:xfrm>
                <a:off x="4544873" y="2436760"/>
                <a:ext cx="243656" cy="184666"/>
              </a:xfrm>
              <a:prstGeom prst="rect">
                <a:avLst/>
              </a:prstGeom>
              <a:blipFill>
                <a:blip r:embed="rId2"/>
                <a:stretch>
                  <a:fillRect l="-15000" r="-15000" b="-23333"/>
                </a:stretch>
              </a:blipFill>
            </p:spPr>
            <p:txBody>
              <a:bodyPr/>
              <a:lstStyle/>
              <a:p>
                <a:r>
                  <a:rPr lang="en-US">
                    <a:noFill/>
                  </a:rPr>
                  <a:t> </a:t>
                </a:r>
              </a:p>
            </p:txBody>
          </p:sp>
        </mc:Fallback>
      </mc:AlternateContent>
      <p:sp>
        <p:nvSpPr>
          <p:cNvPr id="104" name="Freeform: Shape 103">
            <a:extLst>
              <a:ext uri="{FF2B5EF4-FFF2-40B4-BE49-F238E27FC236}">
                <a16:creationId xmlns:a16="http://schemas.microsoft.com/office/drawing/2014/main" id="{E2097C24-C788-4107-A895-A96311548FB2}"/>
              </a:ext>
            </a:extLst>
          </p:cNvPr>
          <p:cNvSpPr/>
          <p:nvPr/>
        </p:nvSpPr>
        <p:spPr>
          <a:xfrm rot="19666949">
            <a:off x="4032995" y="2674590"/>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5" name="Straight Arrow Connector 104">
            <a:extLst>
              <a:ext uri="{FF2B5EF4-FFF2-40B4-BE49-F238E27FC236}">
                <a16:creationId xmlns:a16="http://schemas.microsoft.com/office/drawing/2014/main" id="{D8AD0DAE-8623-449D-BBEE-0125B16A4BD7}"/>
              </a:ext>
            </a:extLst>
          </p:cNvPr>
          <p:cNvCxnSpPr>
            <a:cxnSpLocks/>
          </p:cNvCxnSpPr>
          <p:nvPr/>
        </p:nvCxnSpPr>
        <p:spPr>
          <a:xfrm>
            <a:off x="4197509" y="3156508"/>
            <a:ext cx="0" cy="103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Shape 105">
            <a:extLst>
              <a:ext uri="{FF2B5EF4-FFF2-40B4-BE49-F238E27FC236}">
                <a16:creationId xmlns:a16="http://schemas.microsoft.com/office/drawing/2014/main" id="{25046B84-D307-454A-BF9A-699263109A2A}"/>
              </a:ext>
            </a:extLst>
          </p:cNvPr>
          <p:cNvSpPr/>
          <p:nvPr/>
        </p:nvSpPr>
        <p:spPr>
          <a:xfrm rot="1646527">
            <a:off x="4410957" y="2649690"/>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Straight Arrow Connector 106">
            <a:extLst>
              <a:ext uri="{FF2B5EF4-FFF2-40B4-BE49-F238E27FC236}">
                <a16:creationId xmlns:a16="http://schemas.microsoft.com/office/drawing/2014/main" id="{B2194FA7-18CF-42FA-B5D9-5ED465DDA957}"/>
              </a:ext>
            </a:extLst>
          </p:cNvPr>
          <p:cNvCxnSpPr>
            <a:cxnSpLocks/>
          </p:cNvCxnSpPr>
          <p:nvPr/>
        </p:nvCxnSpPr>
        <p:spPr>
          <a:xfrm>
            <a:off x="4661384" y="3099446"/>
            <a:ext cx="2690" cy="155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01FA04F-52E8-4F0D-8A29-670DAF00F00B}"/>
              </a:ext>
            </a:extLst>
          </p:cNvPr>
          <p:cNvCxnSpPr>
            <a:cxnSpLocks/>
          </p:cNvCxnSpPr>
          <p:nvPr/>
        </p:nvCxnSpPr>
        <p:spPr>
          <a:xfrm flipH="1">
            <a:off x="4426697" y="2683627"/>
            <a:ext cx="2297" cy="576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9A85464-FE78-4505-AC34-57D90DAA679B}"/>
                  </a:ext>
                </a:extLst>
              </p:cNvPr>
              <p:cNvSpPr txBox="1"/>
              <p:nvPr/>
            </p:nvSpPr>
            <p:spPr>
              <a:xfrm>
                <a:off x="4523817" y="3868135"/>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110" name="TextBox 109">
                <a:extLst>
                  <a:ext uri="{FF2B5EF4-FFF2-40B4-BE49-F238E27FC236}">
                    <a16:creationId xmlns:a16="http://schemas.microsoft.com/office/drawing/2014/main" id="{89A85464-FE78-4505-AC34-57D90DAA679B}"/>
                  </a:ext>
                </a:extLst>
              </p:cNvPr>
              <p:cNvSpPr txBox="1">
                <a:spLocks noRot="1" noChangeAspect="1" noMove="1" noResize="1" noEditPoints="1" noAdjustHandles="1" noChangeArrowheads="1" noChangeShapeType="1" noTextEdit="1"/>
              </p:cNvSpPr>
              <p:nvPr/>
            </p:nvSpPr>
            <p:spPr>
              <a:xfrm>
                <a:off x="4523817" y="3868135"/>
                <a:ext cx="243656" cy="184666"/>
              </a:xfrm>
              <a:prstGeom prst="rect">
                <a:avLst/>
              </a:prstGeom>
              <a:blipFill>
                <a:blip r:embed="rId9"/>
                <a:stretch>
                  <a:fillRect l="-2500" r="-15000" b="-23333"/>
                </a:stretch>
              </a:blipFill>
            </p:spPr>
            <p:txBody>
              <a:bodyPr/>
              <a:lstStyle/>
              <a:p>
                <a:r>
                  <a:rPr lang="en-US">
                    <a:noFill/>
                  </a:rPr>
                  <a:t> </a:t>
                </a:r>
              </a:p>
            </p:txBody>
          </p:sp>
        </mc:Fallback>
      </mc:AlternateContent>
      <p:sp>
        <p:nvSpPr>
          <p:cNvPr id="111" name="Freeform: Shape 110">
            <a:extLst>
              <a:ext uri="{FF2B5EF4-FFF2-40B4-BE49-F238E27FC236}">
                <a16:creationId xmlns:a16="http://schemas.microsoft.com/office/drawing/2014/main" id="{BA4D59E2-B9FA-420C-A0BE-9C9255119913}"/>
              </a:ext>
            </a:extLst>
          </p:cNvPr>
          <p:cNvSpPr/>
          <p:nvPr/>
        </p:nvSpPr>
        <p:spPr>
          <a:xfrm rot="8928062">
            <a:off x="4361347" y="3345409"/>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FA0A45BC-A0DB-4CAF-9B60-F93486D5BD8D}"/>
              </a:ext>
            </a:extLst>
          </p:cNvPr>
          <p:cNvSpPr/>
          <p:nvPr/>
        </p:nvSpPr>
        <p:spPr>
          <a:xfrm rot="12357849">
            <a:off x="4098444" y="3462743"/>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84C0497B-ED2D-42EF-B765-7EB6E73B5FEA}"/>
              </a:ext>
            </a:extLst>
          </p:cNvPr>
          <p:cNvCxnSpPr>
            <a:cxnSpLocks/>
            <a:endCxn id="113" idx="2"/>
          </p:cNvCxnSpPr>
          <p:nvPr/>
        </p:nvCxnSpPr>
        <p:spPr>
          <a:xfrm>
            <a:off x="4197509" y="3265360"/>
            <a:ext cx="5046" cy="137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E9782DC-8622-40F8-8C5E-DCDBE413C99A}"/>
              </a:ext>
            </a:extLst>
          </p:cNvPr>
          <p:cNvCxnSpPr>
            <a:cxnSpLocks/>
          </p:cNvCxnSpPr>
          <p:nvPr/>
        </p:nvCxnSpPr>
        <p:spPr>
          <a:xfrm>
            <a:off x="4429031" y="3264701"/>
            <a:ext cx="5046" cy="5807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A29EBA20-FBAE-401D-83E7-FB10CFA08D4B}"/>
              </a:ext>
            </a:extLst>
          </p:cNvPr>
          <p:cNvSpPr/>
          <p:nvPr/>
        </p:nvSpPr>
        <p:spPr>
          <a:xfrm>
            <a:off x="4368488" y="3842180"/>
            <a:ext cx="133224" cy="13537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1" name="Straight Connector 130">
            <a:extLst>
              <a:ext uri="{FF2B5EF4-FFF2-40B4-BE49-F238E27FC236}">
                <a16:creationId xmlns:a16="http://schemas.microsoft.com/office/drawing/2014/main" id="{181A1148-EDC7-4E41-B7AF-C0A0BE2FBA3E}"/>
              </a:ext>
            </a:extLst>
          </p:cNvPr>
          <p:cNvCxnSpPr>
            <a:cxnSpLocks/>
            <a:stCxn id="130" idx="2"/>
            <a:endCxn id="130" idx="6"/>
          </p:cNvCxnSpPr>
          <p:nvPr/>
        </p:nvCxnSpPr>
        <p:spPr>
          <a:xfrm>
            <a:off x="4368488" y="3909867"/>
            <a:ext cx="1332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C9E985F-A6AD-4C95-89E5-A61B34B72A08}"/>
              </a:ext>
            </a:extLst>
          </p:cNvPr>
          <p:cNvCxnSpPr>
            <a:cxnSpLocks/>
          </p:cNvCxnSpPr>
          <p:nvPr/>
        </p:nvCxnSpPr>
        <p:spPr>
          <a:xfrm>
            <a:off x="4200182" y="3402504"/>
            <a:ext cx="7067" cy="126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7A1621B-D472-478F-99D0-B05B8CD2809D}"/>
              </a:ext>
            </a:extLst>
          </p:cNvPr>
          <p:cNvCxnSpPr>
            <a:cxnSpLocks/>
          </p:cNvCxnSpPr>
          <p:nvPr/>
        </p:nvCxnSpPr>
        <p:spPr>
          <a:xfrm flipH="1">
            <a:off x="4431554" y="3450950"/>
            <a:ext cx="1143" cy="135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F34D365-FA1D-4DF9-88F4-6D020AB6FB91}"/>
              </a:ext>
            </a:extLst>
          </p:cNvPr>
          <p:cNvCxnSpPr>
            <a:cxnSpLocks/>
          </p:cNvCxnSpPr>
          <p:nvPr/>
        </p:nvCxnSpPr>
        <p:spPr>
          <a:xfrm flipH="1">
            <a:off x="4661384" y="3449836"/>
            <a:ext cx="7031" cy="81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2BF2539E-7DCD-4B5C-8B26-369F7D78FE1A}"/>
              </a:ext>
            </a:extLst>
          </p:cNvPr>
          <p:cNvCxnSpPr>
            <a:cxnSpLocks/>
          </p:cNvCxnSpPr>
          <p:nvPr/>
        </p:nvCxnSpPr>
        <p:spPr>
          <a:xfrm>
            <a:off x="4197909" y="2846733"/>
            <a:ext cx="0" cy="124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3F54330-42FB-4552-AEE6-DA2D63B5605C}"/>
              </a:ext>
            </a:extLst>
          </p:cNvPr>
          <p:cNvCxnSpPr>
            <a:cxnSpLocks/>
          </p:cNvCxnSpPr>
          <p:nvPr/>
        </p:nvCxnSpPr>
        <p:spPr>
          <a:xfrm>
            <a:off x="4426697" y="2908469"/>
            <a:ext cx="0" cy="91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21821B1-2778-4006-A62E-9E1AA7C316DE}"/>
              </a:ext>
            </a:extLst>
          </p:cNvPr>
          <p:cNvCxnSpPr>
            <a:cxnSpLocks/>
          </p:cNvCxnSpPr>
          <p:nvPr/>
        </p:nvCxnSpPr>
        <p:spPr>
          <a:xfrm>
            <a:off x="4658631" y="2882793"/>
            <a:ext cx="5443" cy="88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87E70CB6-6FB1-4535-B29F-178F469FCB19}"/>
                  </a:ext>
                </a:extLst>
              </p:cNvPr>
              <p:cNvSpPr txBox="1"/>
              <p:nvPr/>
            </p:nvSpPr>
            <p:spPr>
              <a:xfrm>
                <a:off x="5083034" y="3133801"/>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46" name="TextBox 145">
                <a:extLst>
                  <a:ext uri="{FF2B5EF4-FFF2-40B4-BE49-F238E27FC236}">
                    <a16:creationId xmlns:a16="http://schemas.microsoft.com/office/drawing/2014/main" id="{87E70CB6-6FB1-4535-B29F-178F469FCB19}"/>
                  </a:ext>
                </a:extLst>
              </p:cNvPr>
              <p:cNvSpPr txBox="1">
                <a:spLocks noRot="1" noChangeAspect="1" noMove="1" noResize="1" noEditPoints="1" noAdjustHandles="1" noChangeArrowheads="1" noChangeShapeType="1" noTextEdit="1"/>
              </p:cNvSpPr>
              <p:nvPr/>
            </p:nvSpPr>
            <p:spPr>
              <a:xfrm>
                <a:off x="5083034" y="3133801"/>
                <a:ext cx="362167" cy="161583"/>
              </a:xfrm>
              <a:prstGeom prst="rect">
                <a:avLst/>
              </a:prstGeom>
              <a:blipFill>
                <a:blip r:embed="rId6"/>
                <a:stretch>
                  <a:fillRect l="-8475" r="-8475" b="-7407"/>
                </a:stretch>
              </a:blipFill>
            </p:spPr>
            <p:txBody>
              <a:bodyPr/>
              <a:lstStyle/>
              <a:p>
                <a:r>
                  <a:rPr lang="en-US">
                    <a:noFill/>
                  </a:rPr>
                  <a:t> </a:t>
                </a:r>
              </a:p>
            </p:txBody>
          </p:sp>
        </mc:Fallback>
      </mc:AlternateContent>
      <p:cxnSp>
        <p:nvCxnSpPr>
          <p:cNvPr id="148" name="Straight Connector 147">
            <a:extLst>
              <a:ext uri="{FF2B5EF4-FFF2-40B4-BE49-F238E27FC236}">
                <a16:creationId xmlns:a16="http://schemas.microsoft.com/office/drawing/2014/main" id="{9AEFCEBF-E54D-42C9-85AB-A3C1AE2C9868}"/>
              </a:ext>
            </a:extLst>
          </p:cNvPr>
          <p:cNvCxnSpPr>
            <a:cxnSpLocks/>
          </p:cNvCxnSpPr>
          <p:nvPr/>
        </p:nvCxnSpPr>
        <p:spPr>
          <a:xfrm flipV="1">
            <a:off x="4833577" y="2614801"/>
            <a:ext cx="1384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C3B91AA-17C8-429F-BC57-6A0A67897D5E}"/>
              </a:ext>
            </a:extLst>
          </p:cNvPr>
          <p:cNvCxnSpPr>
            <a:cxnSpLocks/>
          </p:cNvCxnSpPr>
          <p:nvPr/>
        </p:nvCxnSpPr>
        <p:spPr>
          <a:xfrm flipV="1">
            <a:off x="4835293" y="3889960"/>
            <a:ext cx="1384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6A1C090F-C187-438D-9FD0-49282BB471E9}"/>
              </a:ext>
            </a:extLst>
          </p:cNvPr>
          <p:cNvCxnSpPr>
            <a:cxnSpLocks/>
          </p:cNvCxnSpPr>
          <p:nvPr/>
        </p:nvCxnSpPr>
        <p:spPr>
          <a:xfrm flipH="1">
            <a:off x="4902804" y="2614801"/>
            <a:ext cx="1" cy="6499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080A914-0127-488B-995D-0EC21E934308}"/>
              </a:ext>
            </a:extLst>
          </p:cNvPr>
          <p:cNvCxnSpPr>
            <a:cxnSpLocks/>
          </p:cNvCxnSpPr>
          <p:nvPr/>
        </p:nvCxnSpPr>
        <p:spPr>
          <a:xfrm flipH="1">
            <a:off x="4901424" y="3264825"/>
            <a:ext cx="1" cy="6251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89E77B97-818B-4B64-B347-B07E32767CED}"/>
                  </a:ext>
                </a:extLst>
              </p:cNvPr>
              <p:cNvSpPr txBox="1"/>
              <p:nvPr/>
            </p:nvSpPr>
            <p:spPr>
              <a:xfrm>
                <a:off x="4865149" y="2865617"/>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60" name="TextBox 159">
                <a:extLst>
                  <a:ext uri="{FF2B5EF4-FFF2-40B4-BE49-F238E27FC236}">
                    <a16:creationId xmlns:a16="http://schemas.microsoft.com/office/drawing/2014/main" id="{89E77B97-818B-4B64-B347-B07E32767CED}"/>
                  </a:ext>
                </a:extLst>
              </p:cNvPr>
              <p:cNvSpPr txBox="1">
                <a:spLocks noRot="1" noChangeAspect="1" noMove="1" noResize="1" noEditPoints="1" noAdjustHandles="1" noChangeArrowheads="1" noChangeShapeType="1" noTextEdit="1"/>
              </p:cNvSpPr>
              <p:nvPr/>
            </p:nvSpPr>
            <p:spPr>
              <a:xfrm>
                <a:off x="4865149" y="2865617"/>
                <a:ext cx="362167" cy="161583"/>
              </a:xfrm>
              <a:prstGeom prst="rect">
                <a:avLst/>
              </a:prstGeom>
              <a:blipFill>
                <a:blip r:embed="rId10"/>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C169405C-7B1D-4F8A-9ECF-75DDA8FC4DD9}"/>
                  </a:ext>
                </a:extLst>
              </p:cNvPr>
              <p:cNvSpPr txBox="1"/>
              <p:nvPr/>
            </p:nvSpPr>
            <p:spPr>
              <a:xfrm>
                <a:off x="4865149" y="3481827"/>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62" name="TextBox 161">
                <a:extLst>
                  <a:ext uri="{FF2B5EF4-FFF2-40B4-BE49-F238E27FC236}">
                    <a16:creationId xmlns:a16="http://schemas.microsoft.com/office/drawing/2014/main" id="{C169405C-7B1D-4F8A-9ECF-75DDA8FC4DD9}"/>
                  </a:ext>
                </a:extLst>
              </p:cNvPr>
              <p:cNvSpPr txBox="1">
                <a:spLocks noRot="1" noChangeAspect="1" noMove="1" noResize="1" noEditPoints="1" noAdjustHandles="1" noChangeArrowheads="1" noChangeShapeType="1" noTextEdit="1"/>
              </p:cNvSpPr>
              <p:nvPr/>
            </p:nvSpPr>
            <p:spPr>
              <a:xfrm>
                <a:off x="4865149" y="3481827"/>
                <a:ext cx="362167" cy="161583"/>
              </a:xfrm>
              <a:prstGeom prst="rect">
                <a:avLst/>
              </a:prstGeom>
              <a:blipFill>
                <a:blip r:embed="rId10"/>
                <a:stretch>
                  <a:fillRect b="-11111"/>
                </a:stretch>
              </a:blipFill>
            </p:spPr>
            <p:txBody>
              <a:bodyPr/>
              <a:lstStyle/>
              <a:p>
                <a:r>
                  <a:rPr lang="en-US">
                    <a:noFill/>
                  </a:rPr>
                  <a:t> </a:t>
                </a:r>
              </a:p>
            </p:txBody>
          </p:sp>
        </mc:Fallback>
      </mc:AlternateContent>
      <p:cxnSp>
        <p:nvCxnSpPr>
          <p:cNvPr id="163" name="Straight Connector 162">
            <a:extLst>
              <a:ext uri="{FF2B5EF4-FFF2-40B4-BE49-F238E27FC236}">
                <a16:creationId xmlns:a16="http://schemas.microsoft.com/office/drawing/2014/main" id="{CA223933-9B3E-4C93-BAD8-490DE6B31911}"/>
              </a:ext>
            </a:extLst>
          </p:cNvPr>
          <p:cNvCxnSpPr>
            <a:cxnSpLocks/>
          </p:cNvCxnSpPr>
          <p:nvPr/>
        </p:nvCxnSpPr>
        <p:spPr>
          <a:xfrm>
            <a:off x="6008265" y="3254295"/>
            <a:ext cx="2107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B662BA2-81EC-415E-8A1D-50F26C0D2B0B}"/>
              </a:ext>
            </a:extLst>
          </p:cNvPr>
          <p:cNvCxnSpPr>
            <a:cxnSpLocks/>
          </p:cNvCxnSpPr>
          <p:nvPr/>
        </p:nvCxnSpPr>
        <p:spPr>
          <a:xfrm flipV="1">
            <a:off x="6225435" y="2699228"/>
            <a:ext cx="632566" cy="2746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194D438-CD9C-4543-914E-C05A05CB1265}"/>
              </a:ext>
            </a:extLst>
          </p:cNvPr>
          <p:cNvCxnSpPr>
            <a:cxnSpLocks/>
          </p:cNvCxnSpPr>
          <p:nvPr/>
        </p:nvCxnSpPr>
        <p:spPr>
          <a:xfrm>
            <a:off x="6225435" y="3557830"/>
            <a:ext cx="632566" cy="24606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541248A2-E3C6-46A6-87F6-2315ADD821E0}"/>
                  </a:ext>
                </a:extLst>
              </p:cNvPr>
              <p:cNvSpPr txBox="1"/>
              <p:nvPr/>
            </p:nvSpPr>
            <p:spPr>
              <a:xfrm>
                <a:off x="6257638" y="2614801"/>
                <a:ext cx="24465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𝝉</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mc:Choice>
        <mc:Fallback xmlns="">
          <p:sp>
            <p:nvSpPr>
              <p:cNvPr id="173" name="TextBox 172">
                <a:extLst>
                  <a:ext uri="{FF2B5EF4-FFF2-40B4-BE49-F238E27FC236}">
                    <a16:creationId xmlns:a16="http://schemas.microsoft.com/office/drawing/2014/main" id="{541248A2-E3C6-46A6-87F6-2315ADD821E0}"/>
                  </a:ext>
                </a:extLst>
              </p:cNvPr>
              <p:cNvSpPr txBox="1">
                <a:spLocks noRot="1" noChangeAspect="1" noMove="1" noResize="1" noEditPoints="1" noAdjustHandles="1" noChangeArrowheads="1" noChangeShapeType="1" noTextEdit="1"/>
              </p:cNvSpPr>
              <p:nvPr/>
            </p:nvSpPr>
            <p:spPr>
              <a:xfrm>
                <a:off x="6257638" y="2614801"/>
                <a:ext cx="244655" cy="184666"/>
              </a:xfrm>
              <a:prstGeom prst="rect">
                <a:avLst/>
              </a:prstGeom>
              <a:blipFill>
                <a:blip r:embed="rId11"/>
                <a:stretch>
                  <a:fillRect l="-12500" r="-500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6C587B7-837E-447F-A3E6-04DA2D4DBA20}"/>
                  </a:ext>
                </a:extLst>
              </p:cNvPr>
              <p:cNvSpPr txBox="1"/>
              <p:nvPr/>
            </p:nvSpPr>
            <p:spPr>
              <a:xfrm>
                <a:off x="6225434" y="3683469"/>
                <a:ext cx="24465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𝝉</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177" name="TextBox 176">
                <a:extLst>
                  <a:ext uri="{FF2B5EF4-FFF2-40B4-BE49-F238E27FC236}">
                    <a16:creationId xmlns:a16="http://schemas.microsoft.com/office/drawing/2014/main" id="{16C587B7-837E-447F-A3E6-04DA2D4DBA20}"/>
                  </a:ext>
                </a:extLst>
              </p:cNvPr>
              <p:cNvSpPr txBox="1">
                <a:spLocks noRot="1" noChangeAspect="1" noMove="1" noResize="1" noEditPoints="1" noAdjustHandles="1" noChangeArrowheads="1" noChangeShapeType="1" noTextEdit="1"/>
              </p:cNvSpPr>
              <p:nvPr/>
            </p:nvSpPr>
            <p:spPr>
              <a:xfrm>
                <a:off x="6225434" y="3683469"/>
                <a:ext cx="244655" cy="184666"/>
              </a:xfrm>
              <a:prstGeom prst="rect">
                <a:avLst/>
              </a:prstGeom>
              <a:blipFill>
                <a:blip r:embed="rId12"/>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FB69C453-5AB6-41C6-908E-36C19AB89695}"/>
                  </a:ext>
                </a:extLst>
              </p:cNvPr>
              <p:cNvSpPr txBox="1"/>
              <p:nvPr/>
            </p:nvSpPr>
            <p:spPr>
              <a:xfrm>
                <a:off x="7730238" y="2602709"/>
                <a:ext cx="2324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m:rPr>
                          <m:sty m:val="p"/>
                        </m:rPr>
                        <a:rPr kumimoji="0" lang="el-GR" sz="12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ρ</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mc:Choice>
        <mc:Fallback xmlns="">
          <p:sp>
            <p:nvSpPr>
              <p:cNvPr id="181" name="TextBox 180">
                <a:extLst>
                  <a:ext uri="{FF2B5EF4-FFF2-40B4-BE49-F238E27FC236}">
                    <a16:creationId xmlns:a16="http://schemas.microsoft.com/office/drawing/2014/main" id="{FB69C453-5AB6-41C6-908E-36C19AB89695}"/>
                  </a:ext>
                </a:extLst>
              </p:cNvPr>
              <p:cNvSpPr txBox="1">
                <a:spLocks noRot="1" noChangeAspect="1" noMove="1" noResize="1" noEditPoints="1" noAdjustHandles="1" noChangeArrowheads="1" noChangeShapeType="1" noTextEdit="1"/>
              </p:cNvSpPr>
              <p:nvPr/>
            </p:nvSpPr>
            <p:spPr>
              <a:xfrm>
                <a:off x="7730238" y="2602709"/>
                <a:ext cx="232435" cy="184666"/>
              </a:xfrm>
              <a:prstGeom prst="rect">
                <a:avLst/>
              </a:prstGeom>
              <a:blipFill>
                <a:blip r:embed="rId13"/>
                <a:stretch>
                  <a:fillRect l="-13158" r="-1578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55138015-55B3-4C60-B34C-97469ABDB126}"/>
                  </a:ext>
                </a:extLst>
              </p:cNvPr>
              <p:cNvSpPr txBox="1"/>
              <p:nvPr/>
            </p:nvSpPr>
            <p:spPr>
              <a:xfrm>
                <a:off x="7745672" y="3680863"/>
                <a:ext cx="2324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m:rPr>
                          <m:sty m:val="p"/>
                        </m:rPr>
                        <a:rPr kumimoji="0" lang="el-GR" sz="1200" b="1"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ρ</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182" name="TextBox 181">
                <a:extLst>
                  <a:ext uri="{FF2B5EF4-FFF2-40B4-BE49-F238E27FC236}">
                    <a16:creationId xmlns:a16="http://schemas.microsoft.com/office/drawing/2014/main" id="{55138015-55B3-4C60-B34C-97469ABDB126}"/>
                  </a:ext>
                </a:extLst>
              </p:cNvPr>
              <p:cNvSpPr txBox="1">
                <a:spLocks noRot="1" noChangeAspect="1" noMove="1" noResize="1" noEditPoints="1" noAdjustHandles="1" noChangeArrowheads="1" noChangeShapeType="1" noTextEdit="1"/>
              </p:cNvSpPr>
              <p:nvPr/>
            </p:nvSpPr>
            <p:spPr>
              <a:xfrm>
                <a:off x="7745672" y="3680863"/>
                <a:ext cx="232435" cy="184666"/>
              </a:xfrm>
              <a:prstGeom prst="rect">
                <a:avLst/>
              </a:prstGeom>
              <a:blipFill>
                <a:blip r:embed="rId14"/>
                <a:stretch>
                  <a:fillRect l="-5263" r="-15789" b="-23333"/>
                </a:stretch>
              </a:blipFill>
            </p:spPr>
            <p:txBody>
              <a:bodyPr/>
              <a:lstStyle/>
              <a:p>
                <a:r>
                  <a:rPr lang="en-US">
                    <a:noFill/>
                  </a:rPr>
                  <a:t> </a:t>
                </a:r>
              </a:p>
            </p:txBody>
          </p:sp>
        </mc:Fallback>
      </mc:AlternateContent>
      <p:sp>
        <p:nvSpPr>
          <p:cNvPr id="183" name="Oval 182">
            <a:extLst>
              <a:ext uri="{FF2B5EF4-FFF2-40B4-BE49-F238E27FC236}">
                <a16:creationId xmlns:a16="http://schemas.microsoft.com/office/drawing/2014/main" id="{61A8335F-BB34-4F54-B97D-D843FDCC905B}"/>
              </a:ext>
            </a:extLst>
          </p:cNvPr>
          <p:cNvSpPr/>
          <p:nvPr/>
        </p:nvSpPr>
        <p:spPr>
          <a:xfrm>
            <a:off x="7218068" y="3562618"/>
            <a:ext cx="527604" cy="50851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a:off x="7184904" y="2414258"/>
            <a:ext cx="545334" cy="53214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2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5EF4C2-A7AD-4E15-8F32-593CD3656E0E}"/>
              </a:ext>
            </a:extLst>
          </p:cNvPr>
          <p:cNvCxnSpPr>
            <a:cxnSpLocks/>
          </p:cNvCxnSpPr>
          <p:nvPr/>
        </p:nvCxnSpPr>
        <p:spPr>
          <a:xfrm>
            <a:off x="458299" y="3428221"/>
            <a:ext cx="27574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CF18B8-BDD9-4735-9A5B-7D60F08C2479}"/>
                  </a:ext>
                </a:extLst>
              </p:cNvPr>
              <p:cNvSpPr txBox="1"/>
              <p:nvPr/>
            </p:nvSpPr>
            <p:spPr>
              <a:xfrm>
                <a:off x="820569" y="4345127"/>
                <a:ext cx="97411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8" name="TextBox 7">
                <a:extLst>
                  <a:ext uri="{FF2B5EF4-FFF2-40B4-BE49-F238E27FC236}">
                    <a16:creationId xmlns:a16="http://schemas.microsoft.com/office/drawing/2014/main" id="{18CF18B8-BDD9-4735-9A5B-7D60F08C2479}"/>
                  </a:ext>
                </a:extLst>
              </p:cNvPr>
              <p:cNvSpPr txBox="1">
                <a:spLocks noRot="1" noChangeAspect="1" noMove="1" noResize="1" noEditPoints="1" noAdjustHandles="1" noChangeArrowheads="1" noChangeShapeType="1" noTextEdit="1"/>
              </p:cNvSpPr>
              <p:nvPr/>
            </p:nvSpPr>
            <p:spPr>
              <a:xfrm>
                <a:off x="820569" y="4345127"/>
                <a:ext cx="974113" cy="184666"/>
              </a:xfrm>
              <a:prstGeom prst="rect">
                <a:avLst/>
              </a:prstGeom>
              <a:blipFill>
                <a:blip r:embed="rId2"/>
                <a:stretch>
                  <a:fillRect l="-1887" t="-6667" r="-5660"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98AA61-C9CA-4848-AFAD-44C53AFFE9F2}"/>
                  </a:ext>
                </a:extLst>
              </p:cNvPr>
              <p:cNvSpPr txBox="1"/>
              <p:nvPr/>
            </p:nvSpPr>
            <p:spPr>
              <a:xfrm>
                <a:off x="3361058" y="3335887"/>
                <a:ext cx="41415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V</m:t>
                      </m:r>
                      <m: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10" name="TextBox 9">
                <a:extLst>
                  <a:ext uri="{FF2B5EF4-FFF2-40B4-BE49-F238E27FC236}">
                    <a16:creationId xmlns:a16="http://schemas.microsoft.com/office/drawing/2014/main" id="{B198AA61-C9CA-4848-AFAD-44C53AFFE9F2}"/>
                  </a:ext>
                </a:extLst>
              </p:cNvPr>
              <p:cNvSpPr txBox="1">
                <a:spLocks noRot="1" noChangeAspect="1" noMove="1" noResize="1" noEditPoints="1" noAdjustHandles="1" noChangeArrowheads="1" noChangeShapeType="1" noTextEdit="1"/>
              </p:cNvSpPr>
              <p:nvPr/>
            </p:nvSpPr>
            <p:spPr>
              <a:xfrm>
                <a:off x="3361058" y="3335887"/>
                <a:ext cx="414152" cy="184666"/>
              </a:xfrm>
              <a:prstGeom prst="rect">
                <a:avLst/>
              </a:prstGeom>
              <a:blipFill>
                <a:blip r:embed="rId3"/>
                <a:stretch>
                  <a:fillRect l="-8824" r="-8824" b="-3226"/>
                </a:stretch>
              </a:blipFill>
            </p:spPr>
            <p:txBody>
              <a:bodyPr/>
              <a:lstStyle/>
              <a:p>
                <a:r>
                  <a:rPr lang="en-US">
                    <a:noFill/>
                  </a:rPr>
                  <a:t> </a:t>
                </a:r>
              </a:p>
            </p:txBody>
          </p:sp>
        </mc:Fallback>
      </mc:AlternateContent>
      <p:sp>
        <p:nvSpPr>
          <p:cNvPr id="11" name="Flowchart: Or 10">
            <a:extLst>
              <a:ext uri="{FF2B5EF4-FFF2-40B4-BE49-F238E27FC236}">
                <a16:creationId xmlns:a16="http://schemas.microsoft.com/office/drawing/2014/main" id="{9E0A98BF-59DC-4C99-8288-57AE4D1CE611}"/>
              </a:ext>
            </a:extLst>
          </p:cNvPr>
          <p:cNvSpPr/>
          <p:nvPr/>
        </p:nvSpPr>
        <p:spPr>
          <a:xfrm>
            <a:off x="1719171" y="2570976"/>
            <a:ext cx="235744" cy="235739"/>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2001A039-DD99-4C97-99D7-C70300FE529D}"/>
              </a:ext>
            </a:extLst>
          </p:cNvPr>
          <p:cNvSpPr/>
          <p:nvPr/>
        </p:nvSpPr>
        <p:spPr>
          <a:xfrm>
            <a:off x="1719171" y="4049728"/>
            <a:ext cx="235744" cy="2357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2C0D88BA-23FA-4F5A-BC9A-1F8A6EDA3E63}"/>
              </a:ext>
            </a:extLst>
          </p:cNvPr>
          <p:cNvCxnSpPr>
            <a:cxnSpLocks/>
            <a:stCxn id="12" idx="2"/>
            <a:endCxn id="12" idx="6"/>
          </p:cNvCxnSpPr>
          <p:nvPr/>
        </p:nvCxnSpPr>
        <p:spPr>
          <a:xfrm>
            <a:off x="1719171" y="4167597"/>
            <a:ext cx="23574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42DB916-1762-4C81-8B39-5ADE33BA5475}"/>
              </a:ext>
            </a:extLst>
          </p:cNvPr>
          <p:cNvSpPr/>
          <p:nvPr/>
        </p:nvSpPr>
        <p:spPr>
          <a:xfrm>
            <a:off x="2666708" y="2258331"/>
            <a:ext cx="49292" cy="496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B66326-8A66-4A52-9198-90F49412BFB1}"/>
                  </a:ext>
                </a:extLst>
              </p:cNvPr>
              <p:cNvSpPr txBox="1"/>
              <p:nvPr/>
            </p:nvSpPr>
            <p:spPr>
              <a:xfrm>
                <a:off x="2871619" y="2158483"/>
                <a:ext cx="58830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P</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8" name="TextBox 17">
                <a:extLst>
                  <a:ext uri="{FF2B5EF4-FFF2-40B4-BE49-F238E27FC236}">
                    <a16:creationId xmlns:a16="http://schemas.microsoft.com/office/drawing/2014/main" id="{BDB66326-8A66-4A52-9198-90F49412BFB1}"/>
                  </a:ext>
                </a:extLst>
              </p:cNvPr>
              <p:cNvSpPr txBox="1">
                <a:spLocks noRot="1" noChangeAspect="1" noMove="1" noResize="1" noEditPoints="1" noAdjustHandles="1" noChangeArrowheads="1" noChangeShapeType="1" noTextEdit="1"/>
              </p:cNvSpPr>
              <p:nvPr/>
            </p:nvSpPr>
            <p:spPr>
              <a:xfrm>
                <a:off x="2871619" y="2158483"/>
                <a:ext cx="588303" cy="184666"/>
              </a:xfrm>
              <a:prstGeom prst="rect">
                <a:avLst/>
              </a:prstGeom>
              <a:blipFill>
                <a:blip r:embed="rId4"/>
                <a:stretch>
                  <a:fillRect l="-6186" t="-3333" r="-927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4C143A-1001-4F66-AA3F-DAFCD3D8FAA8}"/>
                  </a:ext>
                </a:extLst>
              </p:cNvPr>
              <p:cNvSpPr txBox="1"/>
              <p:nvPr/>
            </p:nvSpPr>
            <p:spPr>
              <a:xfrm>
                <a:off x="1596591" y="3486808"/>
                <a:ext cx="48250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20" name="TextBox 19">
                <a:extLst>
                  <a:ext uri="{FF2B5EF4-FFF2-40B4-BE49-F238E27FC236}">
                    <a16:creationId xmlns:a16="http://schemas.microsoft.com/office/drawing/2014/main" id="{D54C143A-1001-4F66-AA3F-DAFCD3D8FAA8}"/>
                  </a:ext>
                </a:extLst>
              </p:cNvPr>
              <p:cNvSpPr txBox="1">
                <a:spLocks noRot="1" noChangeAspect="1" noMove="1" noResize="1" noEditPoints="1" noAdjustHandles="1" noChangeArrowheads="1" noChangeShapeType="1" noTextEdit="1"/>
              </p:cNvSpPr>
              <p:nvPr/>
            </p:nvSpPr>
            <p:spPr>
              <a:xfrm>
                <a:off x="1596591" y="3486808"/>
                <a:ext cx="482504" cy="184666"/>
              </a:xfrm>
              <a:prstGeom prst="rect">
                <a:avLst/>
              </a:prstGeom>
              <a:blipFill>
                <a:blip r:embed="rId5"/>
                <a:stretch>
                  <a:fillRect l="-12658" t="-6667" r="-11392" b="-36667"/>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0A5B1A9C-AA1B-4A61-9994-B7D6197851C5}"/>
              </a:ext>
            </a:extLst>
          </p:cNvPr>
          <p:cNvSpPr/>
          <p:nvPr/>
        </p:nvSpPr>
        <p:spPr>
          <a:xfrm>
            <a:off x="1812397" y="3403396"/>
            <a:ext cx="49292" cy="496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DAA08F47-549C-42CD-9478-F93EA074BDC7}"/>
              </a:ext>
            </a:extLst>
          </p:cNvPr>
          <p:cNvCxnSpPr>
            <a:cxnSpLocks/>
          </p:cNvCxnSpPr>
          <p:nvPr/>
        </p:nvCxnSpPr>
        <p:spPr>
          <a:xfrm flipV="1">
            <a:off x="592015" y="3453045"/>
            <a:ext cx="165221" cy="34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4E2BFF-C36A-4004-AA5E-2E277EAB02F3}"/>
              </a:ext>
            </a:extLst>
          </p:cNvPr>
          <p:cNvSpPr txBox="1"/>
          <p:nvPr/>
        </p:nvSpPr>
        <p:spPr>
          <a:xfrm>
            <a:off x="158262" y="3742510"/>
            <a:ext cx="773723"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rPr>
              <a:t>x-y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rPr>
              <a:t>plane </a:t>
            </a:r>
          </a:p>
        </p:txBody>
      </p:sp>
      <p:sp>
        <p:nvSpPr>
          <p:cNvPr id="27" name="Rectangle 26">
            <a:extLst>
              <a:ext uri="{FF2B5EF4-FFF2-40B4-BE49-F238E27FC236}">
                <a16:creationId xmlns:a16="http://schemas.microsoft.com/office/drawing/2014/main" id="{05D72328-9E56-42EE-8612-2579863F3C58}"/>
              </a:ext>
            </a:extLst>
          </p:cNvPr>
          <p:cNvSpPr/>
          <p:nvPr/>
        </p:nvSpPr>
        <p:spPr>
          <a:xfrm>
            <a:off x="339970" y="3800245"/>
            <a:ext cx="417266" cy="427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87A71C-3980-463B-89DE-B9E62643EF11}"/>
                  </a:ext>
                </a:extLst>
              </p:cNvPr>
              <p:cNvSpPr txBox="1"/>
              <p:nvPr/>
            </p:nvSpPr>
            <p:spPr>
              <a:xfrm>
                <a:off x="820569" y="2478643"/>
                <a:ext cx="858697"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2" name="TextBox 1">
                <a:extLst>
                  <a:ext uri="{FF2B5EF4-FFF2-40B4-BE49-F238E27FC236}">
                    <a16:creationId xmlns:a16="http://schemas.microsoft.com/office/drawing/2014/main" id="{CB87A71C-3980-463B-89DE-B9E62643EF11}"/>
                  </a:ext>
                </a:extLst>
              </p:cNvPr>
              <p:cNvSpPr txBox="1">
                <a:spLocks noRot="1" noChangeAspect="1" noMove="1" noResize="1" noEditPoints="1" noAdjustHandles="1" noChangeArrowheads="1" noChangeShapeType="1" noTextEdit="1"/>
              </p:cNvSpPr>
              <p:nvPr/>
            </p:nvSpPr>
            <p:spPr>
              <a:xfrm>
                <a:off x="820569" y="2478643"/>
                <a:ext cx="858697" cy="184666"/>
              </a:xfrm>
              <a:prstGeom prst="rect">
                <a:avLst/>
              </a:prstGeom>
              <a:blipFill>
                <a:blip r:embed="rId6"/>
                <a:stretch>
                  <a:fillRect l="-2857" t="-6667" r="-6429"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AB1E8F-7FEC-4B4B-80BB-D545D39A8C9C}"/>
                  </a:ext>
                </a:extLst>
              </p:cNvPr>
              <p:cNvSpPr txBox="1"/>
              <p:nvPr/>
            </p:nvSpPr>
            <p:spPr>
              <a:xfrm>
                <a:off x="1992767" y="266565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4" name="TextBox 3">
                <a:extLst>
                  <a:ext uri="{FF2B5EF4-FFF2-40B4-BE49-F238E27FC236}">
                    <a16:creationId xmlns:a16="http://schemas.microsoft.com/office/drawing/2014/main" id="{61AB1E8F-7FEC-4B4B-80BB-D545D39A8C9C}"/>
                  </a:ext>
                </a:extLst>
              </p:cNvPr>
              <p:cNvSpPr txBox="1">
                <a:spLocks noRot="1" noChangeAspect="1" noMove="1" noResize="1" noEditPoints="1" noAdjustHandles="1" noChangeArrowheads="1" noChangeShapeType="1" noTextEdit="1"/>
              </p:cNvSpPr>
              <p:nvPr/>
            </p:nvSpPr>
            <p:spPr>
              <a:xfrm>
                <a:off x="1992767" y="2665650"/>
                <a:ext cx="243656" cy="184666"/>
              </a:xfrm>
              <a:prstGeom prst="rect">
                <a:avLst/>
              </a:prstGeom>
              <a:blipFill>
                <a:blip r:embed="rId7"/>
                <a:stretch>
                  <a:fillRect l="-15000" r="-15000"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C7079E-9D94-4252-8414-002E171DADBA}"/>
                  </a:ext>
                </a:extLst>
              </p:cNvPr>
              <p:cNvSpPr txBox="1"/>
              <p:nvPr/>
            </p:nvSpPr>
            <p:spPr>
              <a:xfrm>
                <a:off x="2024627" y="4167596"/>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 name="TextBox 5">
                <a:extLst>
                  <a:ext uri="{FF2B5EF4-FFF2-40B4-BE49-F238E27FC236}">
                    <a16:creationId xmlns:a16="http://schemas.microsoft.com/office/drawing/2014/main" id="{75C7079E-9D94-4252-8414-002E171DADBA}"/>
                  </a:ext>
                </a:extLst>
              </p:cNvPr>
              <p:cNvSpPr txBox="1">
                <a:spLocks noRot="1" noChangeAspect="1" noMove="1" noResize="1" noEditPoints="1" noAdjustHandles="1" noChangeArrowheads="1" noChangeShapeType="1" noTextEdit="1"/>
              </p:cNvSpPr>
              <p:nvPr/>
            </p:nvSpPr>
            <p:spPr>
              <a:xfrm>
                <a:off x="2024627" y="4167596"/>
                <a:ext cx="243656" cy="184666"/>
              </a:xfrm>
              <a:prstGeom prst="rect">
                <a:avLst/>
              </a:prstGeom>
              <a:blipFill>
                <a:blip r:embed="rId8"/>
                <a:stretch>
                  <a:fillRect l="-2500" r="-15000" b="-2333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4140A1C-8025-4549-B39A-3F74836E9664}"/>
              </a:ext>
            </a:extLst>
          </p:cNvPr>
          <p:cNvCxnSpPr>
            <a:cxnSpLocks/>
            <a:stCxn id="12" idx="7"/>
            <a:endCxn id="16" idx="4"/>
          </p:cNvCxnSpPr>
          <p:nvPr/>
        </p:nvCxnSpPr>
        <p:spPr>
          <a:xfrm flipV="1">
            <a:off x="1920391" y="2307979"/>
            <a:ext cx="770963" cy="1776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B42100-BD89-4613-928A-535B42AD510C}"/>
              </a:ext>
            </a:extLst>
          </p:cNvPr>
          <p:cNvCxnSpPr>
            <a:cxnSpLocks/>
            <a:endCxn id="16" idx="2"/>
          </p:cNvCxnSpPr>
          <p:nvPr/>
        </p:nvCxnSpPr>
        <p:spPr>
          <a:xfrm flipV="1">
            <a:off x="1954915" y="2283155"/>
            <a:ext cx="711793" cy="380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170E20F-1D11-4744-B78D-D3F5DA994FC6}"/>
                  </a:ext>
                </a:extLst>
              </p:cNvPr>
              <p:cNvSpPr txBox="1"/>
              <p:nvPr/>
            </p:nvSpPr>
            <p:spPr>
              <a:xfrm>
                <a:off x="2101791" y="2238198"/>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𝐫</m:t>
                              </m:r>
                            </m:e>
                          </m:acc>
                        </m:e>
                        <m:sub>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ub>
                        <m:sup>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mc:Choice>
        <mc:Fallback xmlns="">
          <p:sp>
            <p:nvSpPr>
              <p:cNvPr id="30" name="TextBox 29">
                <a:extLst>
                  <a:ext uri="{FF2B5EF4-FFF2-40B4-BE49-F238E27FC236}">
                    <a16:creationId xmlns:a16="http://schemas.microsoft.com/office/drawing/2014/main" id="{0170E20F-1D11-4744-B78D-D3F5DA994FC6}"/>
                  </a:ext>
                </a:extLst>
              </p:cNvPr>
              <p:cNvSpPr txBox="1">
                <a:spLocks noRot="1" noChangeAspect="1" noMove="1" noResize="1" noEditPoints="1" noAdjustHandles="1" noChangeArrowheads="1" noChangeShapeType="1" noTextEdit="1"/>
              </p:cNvSpPr>
              <p:nvPr/>
            </p:nvSpPr>
            <p:spPr>
              <a:xfrm>
                <a:off x="2101791" y="2238198"/>
                <a:ext cx="316523" cy="30008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059BA67-7785-4C85-A655-5C6184DCF30D}"/>
                  </a:ext>
                </a:extLst>
              </p:cNvPr>
              <p:cNvSpPr txBox="1"/>
              <p:nvPr/>
            </p:nvSpPr>
            <p:spPr>
              <a:xfrm>
                <a:off x="2305873" y="3020079"/>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𝐫</m:t>
                              </m:r>
                            </m:e>
                          </m:acc>
                        </m:e>
                        <m:sub>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ub>
                        <m:sup>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32" name="TextBox 31">
                <a:extLst>
                  <a:ext uri="{FF2B5EF4-FFF2-40B4-BE49-F238E27FC236}">
                    <a16:creationId xmlns:a16="http://schemas.microsoft.com/office/drawing/2014/main" id="{9059BA67-7785-4C85-A655-5C6184DCF30D}"/>
                  </a:ext>
                </a:extLst>
              </p:cNvPr>
              <p:cNvSpPr txBox="1">
                <a:spLocks noRot="1" noChangeAspect="1" noMove="1" noResize="1" noEditPoints="1" noAdjustHandles="1" noChangeArrowheads="1" noChangeShapeType="1" noTextEdit="1"/>
              </p:cNvSpPr>
              <p:nvPr/>
            </p:nvSpPr>
            <p:spPr>
              <a:xfrm>
                <a:off x="2305873" y="3020079"/>
                <a:ext cx="316523" cy="300082"/>
              </a:xfrm>
              <a:prstGeom prst="rect">
                <a:avLst/>
              </a:prstGeom>
              <a:blipFill>
                <a:blip r:embed="rId10"/>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3AE94E6-73FB-4C0E-B691-7FB08A5524CB}"/>
              </a:ext>
            </a:extLst>
          </p:cNvPr>
          <p:cNvCxnSpPr>
            <a:cxnSpLocks/>
          </p:cNvCxnSpPr>
          <p:nvPr/>
        </p:nvCxnSpPr>
        <p:spPr>
          <a:xfrm flipV="1">
            <a:off x="664087" y="2016090"/>
            <a:ext cx="0" cy="30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B81F6DD-3205-4D48-9893-1AC6E7A34274}"/>
                  </a:ext>
                </a:extLst>
              </p:cNvPr>
              <p:cNvSpPr txBox="1"/>
              <p:nvPr/>
            </p:nvSpPr>
            <p:spPr>
              <a:xfrm>
                <a:off x="376365" y="2154804"/>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𝐳</m:t>
                          </m:r>
                        </m:sub>
                        <m:sup>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36" name="TextBox 35">
                <a:extLst>
                  <a:ext uri="{FF2B5EF4-FFF2-40B4-BE49-F238E27FC236}">
                    <a16:creationId xmlns:a16="http://schemas.microsoft.com/office/drawing/2014/main" id="{EB81F6DD-3205-4D48-9893-1AC6E7A34274}"/>
                  </a:ext>
                </a:extLst>
              </p:cNvPr>
              <p:cNvSpPr txBox="1">
                <a:spLocks noRot="1" noChangeAspect="1" noMove="1" noResize="1" noEditPoints="1" noAdjustHandles="1" noChangeArrowheads="1" noChangeShapeType="1" noTextEdit="1"/>
              </p:cNvSpPr>
              <p:nvPr/>
            </p:nvSpPr>
            <p:spPr>
              <a:xfrm>
                <a:off x="376365" y="2154804"/>
                <a:ext cx="316523" cy="30008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0ADC705-422C-44F0-8FC8-C70D94ADB951}"/>
                  </a:ext>
                </a:extLst>
              </p:cNvPr>
              <p:cNvSpPr txBox="1"/>
              <p:nvPr/>
            </p:nvSpPr>
            <p:spPr>
              <a:xfrm>
                <a:off x="4834051" y="1252077"/>
                <a:ext cx="2094228" cy="38715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𝒓</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Sup>
                            <m:sSub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sup>
                          </m:sSub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𝒓</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Sup>
                            <m:sSub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sup>
                          </m:sSubSup>
                        </m:den>
                      </m:f>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38" name="TextBox 37">
                <a:extLst>
                  <a:ext uri="{FF2B5EF4-FFF2-40B4-BE49-F238E27FC236}">
                    <a16:creationId xmlns:a16="http://schemas.microsoft.com/office/drawing/2014/main" id="{00ADC705-422C-44F0-8FC8-C70D94ADB951}"/>
                  </a:ext>
                </a:extLst>
              </p:cNvPr>
              <p:cNvSpPr txBox="1">
                <a:spLocks noRot="1" noChangeAspect="1" noMove="1" noResize="1" noEditPoints="1" noAdjustHandles="1" noChangeArrowheads="1" noChangeShapeType="1" noTextEdit="1"/>
              </p:cNvSpPr>
              <p:nvPr/>
            </p:nvSpPr>
            <p:spPr>
              <a:xfrm>
                <a:off x="4834051" y="1252077"/>
                <a:ext cx="2094228" cy="387157"/>
              </a:xfrm>
              <a:prstGeom prst="rect">
                <a:avLst/>
              </a:prstGeom>
              <a:blipFill>
                <a:blip r:embed="rId12"/>
                <a:stretch>
                  <a:fillRect l="-1163" r="-3488"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453598-9B7A-4968-AFE2-070F276B5472}"/>
                  </a:ext>
                </a:extLst>
              </p:cNvPr>
              <p:cNvSpPr txBox="1"/>
              <p:nvPr/>
            </p:nvSpPr>
            <p:spPr>
              <a:xfrm>
                <a:off x="4834051" y="1955929"/>
                <a:ext cx="111940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40" name="TextBox 39">
                <a:extLst>
                  <a:ext uri="{FF2B5EF4-FFF2-40B4-BE49-F238E27FC236}">
                    <a16:creationId xmlns:a16="http://schemas.microsoft.com/office/drawing/2014/main" id="{D9453598-9B7A-4968-AFE2-070F276B5472}"/>
                  </a:ext>
                </a:extLst>
              </p:cNvPr>
              <p:cNvSpPr txBox="1">
                <a:spLocks noRot="1" noChangeAspect="1" noMove="1" noResize="1" noEditPoints="1" noAdjustHandles="1" noChangeArrowheads="1" noChangeShapeType="1" noTextEdit="1"/>
              </p:cNvSpPr>
              <p:nvPr/>
            </p:nvSpPr>
            <p:spPr>
              <a:xfrm>
                <a:off x="4834051" y="1955929"/>
                <a:ext cx="1119409" cy="184666"/>
              </a:xfrm>
              <a:prstGeom prst="rect">
                <a:avLst/>
              </a:prstGeom>
              <a:blipFill>
                <a:blip r:embed="rId13"/>
                <a:stretch>
                  <a:fillRect l="-1630" t="-6667" r="-4348"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87E0F22-9400-4932-BD4C-31DE2880B8FF}"/>
                  </a:ext>
                </a:extLst>
              </p:cNvPr>
              <p:cNvSpPr txBox="1"/>
              <p:nvPr/>
            </p:nvSpPr>
            <p:spPr>
              <a:xfrm>
                <a:off x="4834051" y="2250817"/>
                <a:ext cx="111940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46" name="TextBox 45">
                <a:extLst>
                  <a:ext uri="{FF2B5EF4-FFF2-40B4-BE49-F238E27FC236}">
                    <a16:creationId xmlns:a16="http://schemas.microsoft.com/office/drawing/2014/main" id="{587E0F22-9400-4932-BD4C-31DE2880B8FF}"/>
                  </a:ext>
                </a:extLst>
              </p:cNvPr>
              <p:cNvSpPr txBox="1">
                <a:spLocks noRot="1" noChangeAspect="1" noMove="1" noResize="1" noEditPoints="1" noAdjustHandles="1" noChangeArrowheads="1" noChangeShapeType="1" noTextEdit="1"/>
              </p:cNvSpPr>
              <p:nvPr/>
            </p:nvSpPr>
            <p:spPr>
              <a:xfrm>
                <a:off x="4834051" y="2250817"/>
                <a:ext cx="1119409" cy="184666"/>
              </a:xfrm>
              <a:prstGeom prst="rect">
                <a:avLst/>
              </a:prstGeom>
              <a:blipFill>
                <a:blip r:embed="rId14"/>
                <a:stretch>
                  <a:fillRect l="-1630" t="-3226" r="-4348" b="-35484"/>
                </a:stretch>
              </a:blipFill>
            </p:spPr>
            <p:txBody>
              <a:bodyPr/>
              <a:lstStyle/>
              <a:p>
                <a:r>
                  <a:rPr lang="en-US">
                    <a:noFill/>
                  </a:rPr>
                  <a:t> </a:t>
                </a:r>
              </a:p>
            </p:txBody>
          </p:sp>
        </mc:Fallback>
      </mc:AlternateContent>
      <p:sp>
        <p:nvSpPr>
          <p:cNvPr id="47" name="Right Brace 46">
            <a:extLst>
              <a:ext uri="{FF2B5EF4-FFF2-40B4-BE49-F238E27FC236}">
                <a16:creationId xmlns:a16="http://schemas.microsoft.com/office/drawing/2014/main" id="{4780A1B4-ED86-4CEC-B6C7-008BF1CCB4EC}"/>
              </a:ext>
            </a:extLst>
          </p:cNvPr>
          <p:cNvSpPr/>
          <p:nvPr/>
        </p:nvSpPr>
        <p:spPr>
          <a:xfrm>
            <a:off x="6025183" y="1945618"/>
            <a:ext cx="123092" cy="5082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59E75F-35AE-4C12-925C-E74712FC41E0}"/>
              </a:ext>
            </a:extLst>
          </p:cNvPr>
          <p:cNvSpPr txBox="1"/>
          <p:nvPr/>
        </p:nvSpPr>
        <p:spPr>
          <a:xfrm>
            <a:off x="6086728" y="1959674"/>
            <a:ext cx="153527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Vector distances</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67C59CE-3C3A-4A71-B39C-5409C8BCE38A}"/>
                  </a:ext>
                </a:extLst>
              </p:cNvPr>
              <p:cNvSpPr txBox="1"/>
              <p:nvPr/>
            </p:nvSpPr>
            <p:spPr>
              <a:xfrm>
                <a:off x="6360370" y="2539772"/>
                <a:ext cx="51283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51" name="TextBox 50">
                <a:extLst>
                  <a:ext uri="{FF2B5EF4-FFF2-40B4-BE49-F238E27FC236}">
                    <a16:creationId xmlns:a16="http://schemas.microsoft.com/office/drawing/2014/main" id="{467C59CE-3C3A-4A71-B39C-5409C8BCE38A}"/>
                  </a:ext>
                </a:extLst>
              </p:cNvPr>
              <p:cNvSpPr txBox="1">
                <a:spLocks noRot="1" noChangeAspect="1" noMove="1" noResize="1" noEditPoints="1" noAdjustHandles="1" noChangeArrowheads="1" noChangeShapeType="1" noTextEdit="1"/>
              </p:cNvSpPr>
              <p:nvPr/>
            </p:nvSpPr>
            <p:spPr>
              <a:xfrm>
                <a:off x="6360370" y="2539772"/>
                <a:ext cx="512833" cy="184666"/>
              </a:xfrm>
              <a:prstGeom prst="rect">
                <a:avLst/>
              </a:prstGeom>
              <a:blipFill>
                <a:blip r:embed="rId15"/>
                <a:stretch>
                  <a:fillRect l="-10714" t="-6667" r="-10714"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7356AD4-0E0D-4C88-AB77-6BDB8061375F}"/>
                  </a:ext>
                </a:extLst>
              </p:cNvPr>
              <p:cNvSpPr txBox="1"/>
              <p:nvPr/>
            </p:nvSpPr>
            <p:spPr>
              <a:xfrm>
                <a:off x="6482786" y="2198951"/>
                <a:ext cx="55213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acc>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53" name="TextBox 52">
                <a:extLst>
                  <a:ext uri="{FF2B5EF4-FFF2-40B4-BE49-F238E27FC236}">
                    <a16:creationId xmlns:a16="http://schemas.microsoft.com/office/drawing/2014/main" id="{37356AD4-0E0D-4C88-AB77-6BDB8061375F}"/>
                  </a:ext>
                </a:extLst>
              </p:cNvPr>
              <p:cNvSpPr txBox="1">
                <a:spLocks noRot="1" noChangeAspect="1" noMove="1" noResize="1" noEditPoints="1" noAdjustHandles="1" noChangeArrowheads="1" noChangeShapeType="1" noTextEdit="1"/>
              </p:cNvSpPr>
              <p:nvPr/>
            </p:nvSpPr>
            <p:spPr>
              <a:xfrm>
                <a:off x="6482786" y="2198951"/>
                <a:ext cx="552139" cy="184666"/>
              </a:xfrm>
              <a:prstGeom prst="rect">
                <a:avLst/>
              </a:prstGeom>
              <a:blipFill>
                <a:blip r:embed="rId16"/>
                <a:stretch>
                  <a:fillRect l="-9890" t="-6667" r="-9890" b="-3666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6E3654F8-AAFB-4EB2-A91A-D7BAACBDDFE3}"/>
              </a:ext>
            </a:extLst>
          </p:cNvPr>
          <p:cNvCxnSpPr>
            <a:cxnSpLocks/>
          </p:cNvCxnSpPr>
          <p:nvPr/>
        </p:nvCxnSpPr>
        <p:spPr>
          <a:xfrm flipV="1">
            <a:off x="6616787" y="2365027"/>
            <a:ext cx="0" cy="185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CD1614A-F122-4D10-A212-B8FEE79FB46E}"/>
                  </a:ext>
                </a:extLst>
              </p:cNvPr>
              <p:cNvSpPr txBox="1"/>
              <p:nvPr/>
            </p:nvSpPr>
            <p:spPr>
              <a:xfrm>
                <a:off x="4090337" y="3163081"/>
                <a:ext cx="4215449" cy="41197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3/2</m:t>
                                  </m:r>
                                </m:sup>
                              </m:s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3/2</m:t>
                                  </m:r>
                                </m:sup>
                              </m:sSup>
                            </m:den>
                          </m:f>
                        </m:e>
                      </m:d>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0" name="TextBox 59">
                <a:extLst>
                  <a:ext uri="{FF2B5EF4-FFF2-40B4-BE49-F238E27FC236}">
                    <a16:creationId xmlns:a16="http://schemas.microsoft.com/office/drawing/2014/main" id="{9CD1614A-F122-4D10-A212-B8FEE79FB46E}"/>
                  </a:ext>
                </a:extLst>
              </p:cNvPr>
              <p:cNvSpPr txBox="1">
                <a:spLocks noRot="1" noChangeAspect="1" noMove="1" noResize="1" noEditPoints="1" noAdjustHandles="1" noChangeArrowheads="1" noChangeShapeType="1" noTextEdit="1"/>
              </p:cNvSpPr>
              <p:nvPr/>
            </p:nvSpPr>
            <p:spPr>
              <a:xfrm>
                <a:off x="4090337" y="3163081"/>
                <a:ext cx="4215449" cy="411972"/>
              </a:xfrm>
              <a:prstGeom prst="rect">
                <a:avLst/>
              </a:prstGeom>
              <a:blipFill>
                <a:blip r:embed="rId17"/>
                <a:stretch>
                  <a:fillRect l="-434" t="-4478" r="-145"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F4B27E1-1327-4530-969D-11E4F51932C8}"/>
                  </a:ext>
                </a:extLst>
              </p:cNvPr>
              <p:cNvSpPr txBox="1"/>
              <p:nvPr/>
            </p:nvSpPr>
            <p:spPr>
              <a:xfrm>
                <a:off x="5617713" y="3724064"/>
                <a:ext cx="209044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If</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2" name="TextBox 61">
                <a:extLst>
                  <a:ext uri="{FF2B5EF4-FFF2-40B4-BE49-F238E27FC236}">
                    <a16:creationId xmlns:a16="http://schemas.microsoft.com/office/drawing/2014/main" id="{AF4B27E1-1327-4530-969D-11E4F51932C8}"/>
                  </a:ext>
                </a:extLst>
              </p:cNvPr>
              <p:cNvSpPr txBox="1">
                <a:spLocks noRot="1" noChangeAspect="1" noMove="1" noResize="1" noEditPoints="1" noAdjustHandles="1" noChangeArrowheads="1" noChangeShapeType="1" noTextEdit="1"/>
              </p:cNvSpPr>
              <p:nvPr/>
            </p:nvSpPr>
            <p:spPr>
              <a:xfrm>
                <a:off x="5617713" y="3724064"/>
                <a:ext cx="2090444" cy="184666"/>
              </a:xfrm>
              <a:prstGeom prst="rect">
                <a:avLst/>
              </a:prstGeom>
              <a:blipFill>
                <a:blip r:embed="rId18"/>
                <a:stretch>
                  <a:fillRect l="-87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7C3C310-960F-46E6-B7E9-647982441BD4}"/>
                  </a:ext>
                </a:extLst>
              </p:cNvPr>
              <p:cNvSpPr txBox="1"/>
              <p:nvPr/>
            </p:nvSpPr>
            <p:spPr>
              <a:xfrm>
                <a:off x="5392930" y="3973895"/>
                <a:ext cx="1717803" cy="4481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p>
                            <m:sSup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p>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4" name="TextBox 63">
                <a:extLst>
                  <a:ext uri="{FF2B5EF4-FFF2-40B4-BE49-F238E27FC236}">
                    <a16:creationId xmlns:a16="http://schemas.microsoft.com/office/drawing/2014/main" id="{B7C3C310-960F-46E6-B7E9-647982441BD4}"/>
                  </a:ext>
                </a:extLst>
              </p:cNvPr>
              <p:cNvSpPr txBox="1">
                <a:spLocks noRot="1" noChangeAspect="1" noMove="1" noResize="1" noEditPoints="1" noAdjustHandles="1" noChangeArrowheads="1" noChangeShapeType="1" noTextEdit="1"/>
              </p:cNvSpPr>
              <p:nvPr/>
            </p:nvSpPr>
            <p:spPr>
              <a:xfrm>
                <a:off x="5392930" y="3973895"/>
                <a:ext cx="1717803" cy="448136"/>
              </a:xfrm>
              <a:prstGeom prst="rect">
                <a:avLst/>
              </a:prstGeom>
              <a:blipFill>
                <a:blip r:embed="rId19"/>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D07C88B-A232-4003-8A12-6B0F36415C4A}"/>
                  </a:ext>
                </a:extLst>
              </p:cNvPr>
              <p:cNvSpPr txBox="1"/>
              <p:nvPr/>
            </p:nvSpPr>
            <p:spPr>
              <a:xfrm>
                <a:off x="2990694" y="4677036"/>
                <a:ext cx="5780942" cy="41197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den>
                      </m:f>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m:t>
                                  </m:r>
                                </m:sup>
                              </m:s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m:t>
                                  </m:r>
                                </m:sup>
                              </m:sSup>
                            </m:den>
                          </m:f>
                        </m:e>
                      </m:d>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6" name="TextBox 65">
                <a:extLst>
                  <a:ext uri="{FF2B5EF4-FFF2-40B4-BE49-F238E27FC236}">
                    <a16:creationId xmlns:a16="http://schemas.microsoft.com/office/drawing/2014/main" id="{5D07C88B-A232-4003-8A12-6B0F36415C4A}"/>
                  </a:ext>
                </a:extLst>
              </p:cNvPr>
              <p:cNvSpPr txBox="1">
                <a:spLocks noRot="1" noChangeAspect="1" noMove="1" noResize="1" noEditPoints="1" noAdjustHandles="1" noChangeArrowheads="1" noChangeShapeType="1" noTextEdit="1"/>
              </p:cNvSpPr>
              <p:nvPr/>
            </p:nvSpPr>
            <p:spPr>
              <a:xfrm>
                <a:off x="2990694" y="4677036"/>
                <a:ext cx="5780942" cy="411972"/>
              </a:xfrm>
              <a:prstGeom prst="rect">
                <a:avLst/>
              </a:prstGeom>
              <a:blipFill>
                <a:blip r:embed="rId20"/>
                <a:stretch>
                  <a:fillRect l="-211"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E2BD978-035C-4E0A-A604-4FDCCB013FC1}"/>
                  </a:ext>
                </a:extLst>
              </p:cNvPr>
              <p:cNvSpPr txBox="1"/>
              <p:nvPr/>
            </p:nvSpPr>
            <p:spPr>
              <a:xfrm>
                <a:off x="5651546" y="5249267"/>
                <a:ext cx="62093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If</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69" name="TextBox 68">
                <a:extLst>
                  <a:ext uri="{FF2B5EF4-FFF2-40B4-BE49-F238E27FC236}">
                    <a16:creationId xmlns:a16="http://schemas.microsoft.com/office/drawing/2014/main" id="{CE2BD978-035C-4E0A-A604-4FDCCB013FC1}"/>
                  </a:ext>
                </a:extLst>
              </p:cNvPr>
              <p:cNvSpPr txBox="1">
                <a:spLocks noRot="1" noChangeAspect="1" noMove="1" noResize="1" noEditPoints="1" noAdjustHandles="1" noChangeArrowheads="1" noChangeShapeType="1" noTextEdit="1"/>
              </p:cNvSpPr>
              <p:nvPr/>
            </p:nvSpPr>
            <p:spPr>
              <a:xfrm>
                <a:off x="5651546" y="5249267"/>
                <a:ext cx="620939" cy="184666"/>
              </a:xfrm>
              <a:prstGeom prst="rect">
                <a:avLst/>
              </a:prstGeom>
              <a:blipFill>
                <a:blip r:embed="rId21"/>
                <a:stretch>
                  <a:fillRect l="-588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60BCD4-0962-4CBA-A1E6-8EF017386BC9}"/>
                  </a:ext>
                </a:extLst>
              </p:cNvPr>
              <p:cNvSpPr txBox="1"/>
              <p:nvPr/>
            </p:nvSpPr>
            <p:spPr>
              <a:xfrm>
                <a:off x="5669647" y="5524014"/>
                <a:ext cx="14400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V</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for</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any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and</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y</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71" name="TextBox 70">
                <a:extLst>
                  <a:ext uri="{FF2B5EF4-FFF2-40B4-BE49-F238E27FC236}">
                    <a16:creationId xmlns:a16="http://schemas.microsoft.com/office/drawing/2014/main" id="{B060BCD4-0962-4CBA-A1E6-8EF017386BC9}"/>
                  </a:ext>
                </a:extLst>
              </p:cNvPr>
              <p:cNvSpPr txBox="1">
                <a:spLocks noRot="1" noChangeAspect="1" noMove="1" noResize="1" noEditPoints="1" noAdjustHandles="1" noChangeArrowheads="1" noChangeShapeType="1" noTextEdit="1"/>
              </p:cNvSpPr>
              <p:nvPr/>
            </p:nvSpPr>
            <p:spPr>
              <a:xfrm>
                <a:off x="5669647" y="5524014"/>
                <a:ext cx="1440074" cy="184666"/>
              </a:xfrm>
              <a:prstGeom prst="rect">
                <a:avLst/>
              </a:prstGeom>
              <a:blipFill>
                <a:blip r:embed="rId22"/>
                <a:stretch>
                  <a:fillRect l="-2119" r="-254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DD89D45-C7D5-4B79-ACB2-1A40A3DEDD22}"/>
                  </a:ext>
                </a:extLst>
              </p:cNvPr>
              <p:cNvSpPr txBox="1"/>
              <p:nvPr/>
            </p:nvSpPr>
            <p:spPr>
              <a:xfrm>
                <a:off x="2502156" y="5353966"/>
                <a:ext cx="171780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𝐄</m:t>
                          </m:r>
                        </m:e>
                      </m:acc>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75" name="TextBox 74">
                <a:extLst>
                  <a:ext uri="{FF2B5EF4-FFF2-40B4-BE49-F238E27FC236}">
                    <a16:creationId xmlns:a16="http://schemas.microsoft.com/office/drawing/2014/main" id="{5DD89D45-C7D5-4B79-ACB2-1A40A3DEDD22}"/>
                  </a:ext>
                </a:extLst>
              </p:cNvPr>
              <p:cNvSpPr txBox="1">
                <a:spLocks noRot="1" noChangeAspect="1" noMove="1" noResize="1" noEditPoints="1" noAdjustHandles="1" noChangeArrowheads="1" noChangeShapeType="1" noTextEdit="1"/>
              </p:cNvSpPr>
              <p:nvPr/>
            </p:nvSpPr>
            <p:spPr>
              <a:xfrm>
                <a:off x="2502156" y="5353966"/>
                <a:ext cx="1717803" cy="300082"/>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293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3588" y="692696"/>
            <a:ext cx="8068700" cy="1764195"/>
          </a:xfrm>
        </p:spPr>
        <p:txBody>
          <a:bodyPr/>
          <a:lstStyle/>
          <a:p>
            <a:r>
              <a:rPr lang="en-US" sz="3600" b="1" dirty="0">
                <a:solidFill>
                  <a:srgbClr val="0000FF"/>
                </a:solidFill>
              </a:rPr>
              <a:t>Three approaches to finding magnetic fields from known sources (steady currents)</a:t>
            </a:r>
          </a:p>
        </p:txBody>
      </p:sp>
      <p:sp>
        <p:nvSpPr>
          <p:cNvPr id="9" name="Subtitle 8"/>
          <p:cNvSpPr>
            <a:spLocks noGrp="1"/>
          </p:cNvSpPr>
          <p:nvPr>
            <p:ph type="subTitle" idx="1"/>
          </p:nvPr>
        </p:nvSpPr>
        <p:spPr>
          <a:xfrm>
            <a:off x="1223628" y="2755132"/>
            <a:ext cx="7348620" cy="2850994"/>
          </a:xfrm>
          <a:solidFill>
            <a:schemeClr val="accent5">
              <a:lumMod val="90000"/>
            </a:schemeClr>
          </a:solidFill>
        </p:spPr>
        <p:txBody>
          <a:bodyPr/>
          <a:lstStyle/>
          <a:p>
            <a:pPr marL="514350" indent="-514350" algn="l">
              <a:buAutoNum type="arabicPeriod"/>
            </a:pPr>
            <a:r>
              <a:rPr lang="en-US" sz="3600" dirty="0"/>
              <a:t>Biot – Savart’s Law</a:t>
            </a:r>
          </a:p>
          <a:p>
            <a:pPr marL="514350" indent="-514350" algn="l">
              <a:buAutoNum type="arabicPeriod"/>
            </a:pPr>
            <a:r>
              <a:rPr lang="en-US" sz="3600" dirty="0"/>
              <a:t>Ampere’s Law</a:t>
            </a:r>
          </a:p>
          <a:p>
            <a:pPr marL="514350" indent="-514350" algn="l">
              <a:buAutoNum type="arabicPeriod"/>
            </a:pPr>
            <a:r>
              <a:rPr lang="en-US" sz="3600" dirty="0"/>
              <a:t>From magnetic vector potential:</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21E563-CE5C-4B3C-87DC-75033FE3B6B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6" name="Object 10"/>
          <p:cNvGraphicFramePr>
            <a:graphicFrameLocks noChangeAspect="1"/>
          </p:cNvGraphicFramePr>
          <p:nvPr>
            <p:extLst>
              <p:ext uri="{D42A27DB-BD31-4B8C-83A1-F6EECF244321}">
                <p14:modId xmlns:p14="http://schemas.microsoft.com/office/powerpoint/2010/main" val="2248262431"/>
              </p:ext>
            </p:extLst>
          </p:nvPr>
        </p:nvGraphicFramePr>
        <p:xfrm>
          <a:off x="1881304" y="4807614"/>
          <a:ext cx="2344011" cy="649043"/>
        </p:xfrm>
        <a:graphic>
          <a:graphicData uri="http://schemas.openxmlformats.org/presentationml/2006/ole">
            <mc:AlternateContent xmlns:mc="http://schemas.openxmlformats.org/markup-compatibility/2006">
              <mc:Choice xmlns:v="urn:schemas-microsoft-com:vml" Requires="v">
                <p:oleObj name="Equation" r:id="rId2" imgW="825500" imgH="228600" progId="Equation.3">
                  <p:embed/>
                </p:oleObj>
              </mc:Choice>
              <mc:Fallback>
                <p:oleObj name="Equation" r:id="rId2" imgW="825500" imgH="228600" progId="Equation.3">
                  <p:embed/>
                  <p:pic>
                    <p:nvPicPr>
                      <p:cNvPr id="6"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304" y="4807614"/>
                        <a:ext cx="2344011" cy="649043"/>
                      </a:xfrm>
                      <a:prstGeom prst="rect">
                        <a:avLst/>
                      </a:prstGeom>
                      <a:solidFill>
                        <a:schemeClr val="accent1"/>
                      </a:solidFill>
                      <a:ln w="28575">
                        <a:solidFill>
                          <a:schemeClr val="accent1"/>
                        </a:solidFill>
                      </a:ln>
                    </p:spPr>
                  </p:pic>
                </p:oleObj>
              </mc:Fallback>
            </mc:AlternateContent>
          </a:graphicData>
        </a:graphic>
      </p:graphicFrame>
      <p:sp>
        <p:nvSpPr>
          <p:cNvPr id="2" name="TextBox 1">
            <a:extLst>
              <a:ext uri="{FF2B5EF4-FFF2-40B4-BE49-F238E27FC236}">
                <a16:creationId xmlns:a16="http://schemas.microsoft.com/office/drawing/2014/main" id="{AC5958BE-F662-40B9-800A-C3C6791EEBB5}"/>
              </a:ext>
            </a:extLst>
          </p:cNvPr>
          <p:cNvSpPr txBox="1"/>
          <p:nvPr/>
        </p:nvSpPr>
        <p:spPr>
          <a:xfrm>
            <a:off x="6781800" y="152400"/>
            <a:ext cx="2057400" cy="400110"/>
          </a:xfrm>
          <a:prstGeom prst="rect">
            <a:avLst/>
          </a:prstGeom>
          <a:noFill/>
        </p:spPr>
        <p:txBody>
          <a:bodyPr wrap="square" rtlCol="0">
            <a:spAutoFit/>
          </a:bodyPr>
          <a:lstStyle/>
          <a:p>
            <a:r>
              <a:rPr lang="en-US" sz="2000" b="1" u="sng" dirty="0"/>
              <a:t>Magnetostatics</a:t>
            </a:r>
          </a:p>
        </p:txBody>
      </p:sp>
    </p:spTree>
    <p:extLst>
      <p:ext uri="{BB962C8B-B14F-4D97-AF65-F5344CB8AC3E}">
        <p14:creationId xmlns:p14="http://schemas.microsoft.com/office/powerpoint/2010/main" val="132915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bwMode="auto">
          <a:xfrm>
            <a:off x="685800" y="533400"/>
            <a:ext cx="8001000" cy="559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None/>
            </a:pPr>
            <a:r>
              <a:rPr lang="en-US" altLang="en-US" sz="2000" u="sng" dirty="0">
                <a:solidFill>
                  <a:srgbClr val="0000FF"/>
                </a:solidFill>
                <a:latin typeface="Verdana" panose="020B0604030504040204" pitchFamily="34" charset="0"/>
              </a:rPr>
              <a:t>Example</a:t>
            </a:r>
            <a:r>
              <a:rPr lang="en-US" altLang="en-US" sz="2000" dirty="0">
                <a:latin typeface="Verdana" panose="020B0604030504040204" pitchFamily="34" charset="0"/>
              </a:rPr>
              <a:t>.  A current element is located at </a:t>
            </a:r>
            <a:r>
              <a:rPr lang="en-US" altLang="en-US" sz="2000" dirty="0">
                <a:solidFill>
                  <a:srgbClr val="C00000"/>
                </a:solidFill>
                <a:latin typeface="Verdana" panose="020B0604030504040204" pitchFamily="34" charset="0"/>
              </a:rPr>
              <a:t>x=2 cm</a:t>
            </a:r>
            <a:r>
              <a:rPr lang="en-US" altLang="en-US" sz="2000" dirty="0">
                <a:latin typeface="Verdana" panose="020B0604030504040204" pitchFamily="34" charset="0"/>
              </a:rPr>
              <a:t>, y=0, and </a:t>
            </a:r>
          </a:p>
          <a:p>
            <a:pPr eaLnBrk="1" hangingPunct="1">
              <a:buFontTx/>
              <a:buNone/>
            </a:pPr>
            <a:r>
              <a:rPr lang="en-US" altLang="en-US" sz="2000" dirty="0">
                <a:latin typeface="Verdana" panose="020B0604030504040204" pitchFamily="34" charset="0"/>
              </a:rPr>
              <a:t>z=0.  The current has a magnitude of </a:t>
            </a:r>
            <a:r>
              <a:rPr lang="en-US" altLang="en-US" sz="2000" dirty="0">
                <a:solidFill>
                  <a:srgbClr val="C00000"/>
                </a:solidFill>
                <a:latin typeface="Verdana" panose="020B0604030504040204" pitchFamily="34" charset="0"/>
              </a:rPr>
              <a:t>150 mA </a:t>
            </a:r>
            <a:r>
              <a:rPr lang="en-US" altLang="en-US" sz="2000" dirty="0">
                <a:latin typeface="Verdana" panose="020B0604030504040204" pitchFamily="34" charset="0"/>
              </a:rPr>
              <a:t>and flows in </a:t>
            </a:r>
          </a:p>
          <a:p>
            <a:pPr eaLnBrk="1" hangingPunct="1">
              <a:buFontTx/>
              <a:buNone/>
            </a:pPr>
            <a:r>
              <a:rPr lang="en-US" altLang="en-US" sz="2000" dirty="0">
                <a:latin typeface="Verdana" panose="020B0604030504040204" pitchFamily="34" charset="0"/>
              </a:rPr>
              <a:t>the +y direction. The length of the current element is </a:t>
            </a:r>
            <a:r>
              <a:rPr lang="en-US" altLang="en-US" sz="2000" dirty="0">
                <a:solidFill>
                  <a:srgbClr val="C00000"/>
                </a:solidFill>
                <a:latin typeface="Verdana" panose="020B0604030504040204" pitchFamily="34" charset="0"/>
              </a:rPr>
              <a:t>1 mm</a:t>
            </a:r>
            <a:r>
              <a:rPr lang="en-US" altLang="en-US" sz="2000" dirty="0">
                <a:latin typeface="Verdana" panose="020B0604030504040204" pitchFamily="34" charset="0"/>
              </a:rPr>
              <a:t>. </a:t>
            </a:r>
          </a:p>
          <a:p>
            <a:pPr eaLnBrk="1" hangingPunct="1">
              <a:buFontTx/>
              <a:buNone/>
            </a:pPr>
            <a:r>
              <a:rPr lang="en-US" altLang="en-US" sz="2000" dirty="0">
                <a:latin typeface="Verdana" panose="020B0604030504040204" pitchFamily="34" charset="0"/>
              </a:rPr>
              <a:t>Find the contribution of this element to the magnetic field </a:t>
            </a:r>
          </a:p>
          <a:p>
            <a:pPr eaLnBrk="1" hangingPunct="1">
              <a:buFontTx/>
              <a:buNone/>
            </a:pPr>
            <a:r>
              <a:rPr lang="en-US" altLang="en-US" sz="2000" dirty="0">
                <a:latin typeface="Verdana" panose="020B0604030504040204" pitchFamily="34" charset="0"/>
              </a:rPr>
              <a:t>at x=0, </a:t>
            </a:r>
            <a:r>
              <a:rPr lang="en-US" altLang="en-US" sz="2000" dirty="0">
                <a:solidFill>
                  <a:srgbClr val="C00000"/>
                </a:solidFill>
                <a:latin typeface="Verdana" panose="020B0604030504040204" pitchFamily="34" charset="0"/>
              </a:rPr>
              <a:t>y=3 cm</a:t>
            </a:r>
            <a:r>
              <a:rPr lang="en-US" altLang="en-US" sz="2000" dirty="0">
                <a:latin typeface="Verdana" panose="020B0604030504040204" pitchFamily="34" charset="0"/>
              </a:rPr>
              <a:t>, z=0.</a:t>
            </a:r>
          </a:p>
          <a:p>
            <a:pPr eaLnBrk="1" hangingPunct="1">
              <a:buFontTx/>
              <a:buNone/>
            </a:pPr>
            <a:endParaRPr lang="en-US" altLang="en-US" sz="2000" u="sng" dirty="0">
              <a:latin typeface="Verdana" panose="020B0604030504040204" pitchFamily="34" charset="0"/>
            </a:endParaRPr>
          </a:p>
        </p:txBody>
      </p:sp>
      <p:pic>
        <p:nvPicPr>
          <p:cNvPr id="57347" name="Picture 4" descr="Untitle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35250"/>
            <a:ext cx="762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48" name="Object 2"/>
          <p:cNvGraphicFramePr>
            <a:graphicFrameLocks noChangeAspect="1"/>
          </p:cNvGraphicFramePr>
          <p:nvPr/>
        </p:nvGraphicFramePr>
        <p:xfrm>
          <a:off x="748421" y="2968601"/>
          <a:ext cx="1693948" cy="455123"/>
        </p:xfrm>
        <a:graphic>
          <a:graphicData uri="http://schemas.openxmlformats.org/presentationml/2006/ole">
            <mc:AlternateContent xmlns:mc="http://schemas.openxmlformats.org/markup-compatibility/2006">
              <mc:Choice xmlns:v="urn:schemas-microsoft-com:vml" Requires="v">
                <p:oleObj name="Equation" r:id="rId3" imgW="850900" imgH="228600" progId="Equation.3">
                  <p:embed/>
                </p:oleObj>
              </mc:Choice>
              <mc:Fallback>
                <p:oleObj name="Equation" r:id="rId3" imgW="850900" imgH="228600" progId="Equation.3">
                  <p:embed/>
                  <p:pic>
                    <p:nvPicPr>
                      <p:cNvPr id="5734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21" y="2968601"/>
                        <a:ext cx="1693948" cy="455123"/>
                      </a:xfrm>
                      <a:prstGeom prst="rect">
                        <a:avLst/>
                      </a:prstGeom>
                      <a:solidFill>
                        <a:srgbClr val="FFFF00"/>
                      </a:solidFill>
                      <a:ln>
                        <a:noFill/>
                      </a:ln>
                    </p:spPr>
                  </p:pic>
                </p:oleObj>
              </mc:Fallback>
            </mc:AlternateContent>
          </a:graphicData>
        </a:graphic>
      </p:graphicFrame>
      <p:graphicFrame>
        <p:nvGraphicFramePr>
          <p:cNvPr id="57349" name="Object 3"/>
          <p:cNvGraphicFramePr>
            <a:graphicFrameLocks noChangeAspect="1"/>
          </p:cNvGraphicFramePr>
          <p:nvPr/>
        </p:nvGraphicFramePr>
        <p:xfrm>
          <a:off x="771525" y="3524304"/>
          <a:ext cx="1692522" cy="465542"/>
        </p:xfrm>
        <a:graphic>
          <a:graphicData uri="http://schemas.openxmlformats.org/presentationml/2006/ole">
            <mc:AlternateContent xmlns:mc="http://schemas.openxmlformats.org/markup-compatibility/2006">
              <mc:Choice xmlns:v="urn:schemas-microsoft-com:vml" Requires="v">
                <p:oleObj name="Equation" r:id="rId5" imgW="876300" imgH="241300" progId="Equation.3">
                  <p:embed/>
                </p:oleObj>
              </mc:Choice>
              <mc:Fallback>
                <p:oleObj name="Equation" r:id="rId5" imgW="876300" imgH="241300" progId="Equation.3">
                  <p:embed/>
                  <p:pic>
                    <p:nvPicPr>
                      <p:cNvPr id="5734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3524304"/>
                        <a:ext cx="1692522" cy="465542"/>
                      </a:xfrm>
                      <a:prstGeom prst="rect">
                        <a:avLst/>
                      </a:prstGeom>
                      <a:solidFill>
                        <a:srgbClr val="FFFF00"/>
                      </a:solidFill>
                      <a:ln>
                        <a:noFill/>
                      </a:ln>
                    </p:spPr>
                  </p:pic>
                </p:oleObj>
              </mc:Fallback>
            </mc:AlternateContent>
          </a:graphicData>
        </a:graphic>
      </p:graphicFrame>
      <p:graphicFrame>
        <p:nvGraphicFramePr>
          <p:cNvPr id="57350" name="Object 4"/>
          <p:cNvGraphicFramePr>
            <a:graphicFrameLocks noChangeAspect="1"/>
          </p:cNvGraphicFramePr>
          <p:nvPr/>
        </p:nvGraphicFramePr>
        <p:xfrm>
          <a:off x="6947523" y="2097457"/>
          <a:ext cx="2130901" cy="393518"/>
        </p:xfrm>
        <a:graphic>
          <a:graphicData uri="http://schemas.openxmlformats.org/presentationml/2006/ole">
            <mc:AlternateContent xmlns:mc="http://schemas.openxmlformats.org/markup-compatibility/2006">
              <mc:Choice xmlns:v="urn:schemas-microsoft-com:vml" Requires="v">
                <p:oleObj name="Equation" r:id="rId7" imgW="1168400" imgH="215900" progId="Equation.3">
                  <p:embed/>
                </p:oleObj>
              </mc:Choice>
              <mc:Fallback>
                <p:oleObj name="Equation" r:id="rId7" imgW="1168400" imgH="215900" progId="Equation.3">
                  <p:embed/>
                  <p:pic>
                    <p:nvPicPr>
                      <p:cNvPr id="5735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7523" y="2097457"/>
                        <a:ext cx="2130901" cy="393518"/>
                      </a:xfrm>
                      <a:prstGeom prst="rect">
                        <a:avLst/>
                      </a:prstGeom>
                      <a:solidFill>
                        <a:schemeClr val="accent5"/>
                      </a:solidFill>
                      <a:ln>
                        <a:noFill/>
                      </a:ln>
                      <a:effectLst/>
                    </p:spPr>
                  </p:pic>
                </p:oleObj>
              </mc:Fallback>
            </mc:AlternateContent>
          </a:graphicData>
        </a:graphic>
      </p:graphicFrame>
      <p:graphicFrame>
        <p:nvGraphicFramePr>
          <p:cNvPr id="57351" name="Object 5"/>
          <p:cNvGraphicFramePr>
            <a:graphicFrameLocks noChangeAspect="1"/>
          </p:cNvGraphicFramePr>
          <p:nvPr/>
        </p:nvGraphicFramePr>
        <p:xfrm>
          <a:off x="3761713" y="2097457"/>
          <a:ext cx="3050250" cy="407499"/>
        </p:xfrm>
        <a:graphic>
          <a:graphicData uri="http://schemas.openxmlformats.org/presentationml/2006/ole">
            <mc:AlternateContent xmlns:mc="http://schemas.openxmlformats.org/markup-compatibility/2006">
              <mc:Choice xmlns:v="urn:schemas-microsoft-com:vml" Requires="v">
                <p:oleObj name="Equation" r:id="rId9" imgW="1714500" imgH="228600" progId="Equation.3">
                  <p:embed/>
                </p:oleObj>
              </mc:Choice>
              <mc:Fallback>
                <p:oleObj name="Equation" r:id="rId9" imgW="1714500" imgH="228600" progId="Equation.3">
                  <p:embed/>
                  <p:pic>
                    <p:nvPicPr>
                      <p:cNvPr id="5735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1713" y="2097457"/>
                        <a:ext cx="3050250" cy="407499"/>
                      </a:xfrm>
                      <a:prstGeom prst="rect">
                        <a:avLst/>
                      </a:prstGeom>
                      <a:solidFill>
                        <a:schemeClr val="accent5"/>
                      </a:solidFill>
                      <a:ln>
                        <a:noFill/>
                      </a:ln>
                      <a:effectLst/>
                    </p:spPr>
                  </p:pic>
                </p:oleObj>
              </mc:Fallback>
            </mc:AlternateContent>
          </a:graphicData>
        </a:graphic>
      </p:graphicFrame>
      <p:graphicFrame>
        <p:nvGraphicFramePr>
          <p:cNvPr id="57352" name="Object 6"/>
          <p:cNvGraphicFramePr>
            <a:graphicFrameLocks noChangeAspect="1"/>
          </p:cNvGraphicFramePr>
          <p:nvPr/>
        </p:nvGraphicFramePr>
        <p:xfrm>
          <a:off x="6811963" y="4671547"/>
          <a:ext cx="2212852" cy="1763056"/>
        </p:xfrm>
        <a:graphic>
          <a:graphicData uri="http://schemas.openxmlformats.org/presentationml/2006/ole">
            <mc:AlternateContent xmlns:mc="http://schemas.openxmlformats.org/markup-compatibility/2006">
              <mc:Choice xmlns:v="urn:schemas-microsoft-com:vml" Requires="v">
                <p:oleObj name="Equation" r:id="rId11" imgW="1447800" imgH="1155700" progId="Equation.3">
                  <p:embed/>
                </p:oleObj>
              </mc:Choice>
              <mc:Fallback>
                <p:oleObj name="Equation" r:id="rId11" imgW="1447800" imgH="1155700" progId="Equation.3">
                  <p:embed/>
                  <p:pic>
                    <p:nvPicPr>
                      <p:cNvPr id="5735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1963" y="4671547"/>
                        <a:ext cx="2212852" cy="1763056"/>
                      </a:xfrm>
                      <a:prstGeom prst="rect">
                        <a:avLst/>
                      </a:prstGeom>
                      <a:solidFill>
                        <a:schemeClr val="accent5"/>
                      </a:solidFill>
                      <a:ln>
                        <a:noFill/>
                      </a:ln>
                      <a:effectLst/>
                    </p:spPr>
                  </p:pic>
                </p:oleObj>
              </mc:Fallback>
            </mc:AlternateContent>
          </a:graphicData>
        </a:graphic>
      </p:graphicFrame>
      <p:graphicFrame>
        <p:nvGraphicFramePr>
          <p:cNvPr id="57353" name="Object 7"/>
          <p:cNvGraphicFramePr>
            <a:graphicFrameLocks noChangeAspect="1"/>
          </p:cNvGraphicFramePr>
          <p:nvPr/>
        </p:nvGraphicFramePr>
        <p:xfrm>
          <a:off x="4537195" y="2573407"/>
          <a:ext cx="4487620" cy="1748535"/>
        </p:xfrm>
        <a:graphic>
          <a:graphicData uri="http://schemas.openxmlformats.org/presentationml/2006/ole">
            <mc:AlternateContent xmlns:mc="http://schemas.openxmlformats.org/markup-compatibility/2006">
              <mc:Choice xmlns:v="urn:schemas-microsoft-com:vml" Requires="v">
                <p:oleObj name="Equation" r:id="rId13" imgW="2514600" imgH="977900" progId="Equation.3">
                  <p:embed/>
                </p:oleObj>
              </mc:Choice>
              <mc:Fallback>
                <p:oleObj name="Equation" r:id="rId13" imgW="2514600" imgH="977900" progId="Equation.3">
                  <p:embed/>
                  <p:pic>
                    <p:nvPicPr>
                      <p:cNvPr id="5735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37195" y="2573407"/>
                        <a:ext cx="4487620" cy="1748535"/>
                      </a:xfrm>
                      <a:prstGeom prst="rect">
                        <a:avLst/>
                      </a:prstGeom>
                      <a:noFill/>
                      <a:ln>
                        <a:noFill/>
                      </a:ln>
                      <a:effectLst/>
                    </p:spPr>
                  </p:pic>
                </p:oleObj>
              </mc:Fallback>
            </mc:AlternateContent>
          </a:graphicData>
        </a:graphic>
      </p:graphicFrame>
      <p:graphicFrame>
        <p:nvGraphicFramePr>
          <p:cNvPr id="57354" name="Object 8"/>
          <p:cNvGraphicFramePr>
            <a:graphicFrameLocks noChangeAspect="1"/>
          </p:cNvGraphicFramePr>
          <p:nvPr/>
        </p:nvGraphicFramePr>
        <p:xfrm>
          <a:off x="884117" y="2408238"/>
          <a:ext cx="1417758" cy="472586"/>
        </p:xfrm>
        <a:graphic>
          <a:graphicData uri="http://schemas.openxmlformats.org/presentationml/2006/ole">
            <mc:AlternateContent xmlns:mc="http://schemas.openxmlformats.org/markup-compatibility/2006">
              <mc:Choice xmlns:v="urn:schemas-microsoft-com:vml" Requires="v">
                <p:oleObj name="Equation" r:id="rId15" imgW="799753" imgH="266584" progId="Equation.3">
                  <p:embed/>
                </p:oleObj>
              </mc:Choice>
              <mc:Fallback>
                <p:oleObj name="Equation" r:id="rId15" imgW="799753" imgH="266584" progId="Equation.3">
                  <p:embed/>
                  <p:pic>
                    <p:nvPicPr>
                      <p:cNvPr id="5735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4117" y="2408238"/>
                        <a:ext cx="1417758" cy="472586"/>
                      </a:xfrm>
                      <a:prstGeom prst="rect">
                        <a:avLst/>
                      </a:prstGeom>
                      <a:solidFill>
                        <a:srgbClr val="FFFF00"/>
                      </a:solidFill>
                      <a:ln>
                        <a:noFill/>
                      </a:ln>
                    </p:spPr>
                  </p:pic>
                </p:oleObj>
              </mc:Fallback>
            </mc:AlternateContent>
          </a:graphicData>
        </a:graphic>
      </p:graphicFrame>
      <p:sp>
        <p:nvSpPr>
          <p:cNvPr id="8205" name="Text Box 13"/>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Magnetostatics</a:t>
            </a:r>
          </a:p>
        </p:txBody>
      </p:sp>
      <p:sp>
        <p:nvSpPr>
          <p:cNvPr id="57356" name="Slide Number Placeholder 1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8A72E1-9044-4E3C-A666-D7FE1831C91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7357" name="TextBox 12"/>
          <p:cNvSpPr txBox="1">
            <a:spLocks noChangeArrowheads="1"/>
          </p:cNvSpPr>
          <p:nvPr/>
        </p:nvSpPr>
        <p:spPr bwMode="auto">
          <a:xfrm>
            <a:off x="3863975" y="338296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2</a:t>
            </a:r>
          </a:p>
        </p:txBody>
      </p:sp>
      <p:sp>
        <p:nvSpPr>
          <p:cNvPr id="57358" name="TextBox 13"/>
          <p:cNvSpPr txBox="1">
            <a:spLocks noChangeArrowheads="1"/>
          </p:cNvSpPr>
          <p:nvPr/>
        </p:nvSpPr>
        <p:spPr bwMode="auto">
          <a:xfrm>
            <a:off x="3863975" y="386397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1</a:t>
            </a:r>
          </a:p>
        </p:txBody>
      </p:sp>
      <p:sp>
        <p:nvSpPr>
          <p:cNvPr id="57359" name="TextBox 14"/>
          <p:cNvSpPr txBox="1">
            <a:spLocks noChangeArrowheads="1"/>
          </p:cNvSpPr>
          <p:nvPr/>
        </p:nvSpPr>
        <p:spPr bwMode="auto">
          <a:xfrm>
            <a:off x="3870325" y="30178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3</a:t>
            </a:r>
          </a:p>
        </p:txBody>
      </p:sp>
      <p:sp>
        <p:nvSpPr>
          <p:cNvPr id="57360" name="TextBox 15"/>
          <p:cNvSpPr txBox="1">
            <a:spLocks noChangeArrowheads="1"/>
          </p:cNvSpPr>
          <p:nvPr/>
        </p:nvSpPr>
        <p:spPr bwMode="auto">
          <a:xfrm>
            <a:off x="4708525" y="45037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1</a:t>
            </a:r>
          </a:p>
        </p:txBody>
      </p:sp>
      <p:sp>
        <p:nvSpPr>
          <p:cNvPr id="57361" name="TextBox 16"/>
          <p:cNvSpPr txBox="1">
            <a:spLocks noChangeArrowheads="1"/>
          </p:cNvSpPr>
          <p:nvPr/>
        </p:nvSpPr>
        <p:spPr bwMode="auto">
          <a:xfrm>
            <a:off x="5464175" y="4503738"/>
            <a:ext cx="28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2</a:t>
            </a:r>
          </a:p>
        </p:txBody>
      </p:sp>
      <p:sp>
        <p:nvSpPr>
          <p:cNvPr id="57362" name="TextBox 17"/>
          <p:cNvSpPr txBox="1">
            <a:spLocks noChangeArrowheads="1"/>
          </p:cNvSpPr>
          <p:nvPr/>
        </p:nvSpPr>
        <p:spPr bwMode="auto">
          <a:xfrm>
            <a:off x="6103938" y="4503738"/>
            <a:ext cx="28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3</a:t>
            </a:r>
          </a:p>
        </p:txBody>
      </p:sp>
      <p:sp>
        <p:nvSpPr>
          <p:cNvPr id="57363" name="TextBox 19"/>
          <p:cNvSpPr txBox="1">
            <a:spLocks noChangeArrowheads="1"/>
          </p:cNvSpPr>
          <p:nvPr/>
        </p:nvSpPr>
        <p:spPr bwMode="auto">
          <a:xfrm>
            <a:off x="6811963" y="4487863"/>
            <a:ext cx="290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4</a:t>
            </a:r>
          </a:p>
        </p:txBody>
      </p:sp>
      <p:cxnSp>
        <p:nvCxnSpPr>
          <p:cNvPr id="23" name="Straight Connector 22"/>
          <p:cNvCxnSpPr/>
          <p:nvPr/>
        </p:nvCxnSpPr>
        <p:spPr>
          <a:xfrm>
            <a:off x="2122488" y="5727700"/>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7365" name="Group 33"/>
          <p:cNvGrpSpPr>
            <a:grpSpLocks/>
          </p:cNvGrpSpPr>
          <p:nvPr/>
        </p:nvGrpSpPr>
        <p:grpSpPr bwMode="auto">
          <a:xfrm>
            <a:off x="2232025" y="5121275"/>
            <a:ext cx="450850" cy="431800"/>
            <a:chOff x="1981200" y="4953000"/>
            <a:chExt cx="450850" cy="432816"/>
          </a:xfrm>
        </p:grpSpPr>
        <p:grpSp>
          <p:nvGrpSpPr>
            <p:cNvPr id="57369" name="Group 4"/>
            <p:cNvGrpSpPr>
              <a:grpSpLocks/>
            </p:cNvGrpSpPr>
            <p:nvPr/>
          </p:nvGrpSpPr>
          <p:grpSpPr bwMode="auto">
            <a:xfrm>
              <a:off x="1981200" y="5257800"/>
              <a:ext cx="127794" cy="128016"/>
              <a:chOff x="1993900" y="5664198"/>
              <a:chExt cx="127794" cy="128016"/>
            </a:xfrm>
          </p:grpSpPr>
          <p:sp>
            <p:nvSpPr>
              <p:cNvPr id="38" name="Oval 37"/>
              <p:cNvSpPr/>
              <p:nvPr/>
            </p:nvSpPr>
            <p:spPr>
              <a:xfrm>
                <a:off x="1993900" y="5664915"/>
                <a:ext cx="153988" cy="12729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38"/>
              <p:cNvSpPr/>
              <p:nvPr/>
            </p:nvSpPr>
            <p:spPr>
              <a:xfrm flipV="1">
                <a:off x="2033588" y="5704696"/>
                <a:ext cx="46037" cy="4455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36" name="Straight Arrow Connector 35"/>
            <p:cNvCxnSpPr/>
            <p:nvPr/>
          </p:nvCxnSpPr>
          <p:spPr>
            <a:xfrm flipV="1">
              <a:off x="2044700" y="4953000"/>
              <a:ext cx="12700" cy="367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052638" y="5322167"/>
              <a:ext cx="379412" cy="15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7366" name="TextBox 40"/>
          <p:cNvSpPr txBox="1">
            <a:spLocks noChangeArrowheads="1"/>
          </p:cNvSpPr>
          <p:nvPr/>
        </p:nvSpPr>
        <p:spPr bwMode="auto">
          <a:xfrm>
            <a:off x="2065338" y="5470525"/>
            <a:ext cx="28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z</a:t>
            </a:r>
          </a:p>
        </p:txBody>
      </p:sp>
      <p:sp>
        <p:nvSpPr>
          <p:cNvPr id="57367" name="TextBox 41"/>
          <p:cNvSpPr txBox="1">
            <a:spLocks noChangeArrowheads="1"/>
          </p:cNvSpPr>
          <p:nvPr/>
        </p:nvSpPr>
        <p:spPr bwMode="auto">
          <a:xfrm>
            <a:off x="2544763" y="5464175"/>
            <a:ext cx="290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x</a:t>
            </a:r>
          </a:p>
        </p:txBody>
      </p:sp>
      <p:sp>
        <p:nvSpPr>
          <p:cNvPr id="57368" name="TextBox 42"/>
          <p:cNvSpPr txBox="1">
            <a:spLocks noChangeArrowheads="1"/>
          </p:cNvSpPr>
          <p:nvPr/>
        </p:nvSpPr>
        <p:spPr bwMode="auto">
          <a:xfrm>
            <a:off x="2049463" y="5021263"/>
            <a:ext cx="290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y</a:t>
            </a:r>
          </a:p>
        </p:txBody>
      </p:sp>
      <p:sp>
        <p:nvSpPr>
          <p:cNvPr id="2" name="TextBox 1"/>
          <p:cNvSpPr txBox="1"/>
          <p:nvPr/>
        </p:nvSpPr>
        <p:spPr>
          <a:xfrm>
            <a:off x="2682875" y="3053861"/>
            <a:ext cx="508733" cy="551839"/>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5027613" y="4923449"/>
            <a:ext cx="663575" cy="522898"/>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2049463" y="5021263"/>
            <a:ext cx="785812" cy="695325"/>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5855677" y="3053861"/>
            <a:ext cx="1028700" cy="400110"/>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6" name="TextBox 5"/>
          <p:cNvSpPr txBox="1"/>
          <p:nvPr/>
        </p:nvSpPr>
        <p:spPr>
          <a:xfrm>
            <a:off x="4952634" y="4419467"/>
            <a:ext cx="52705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t>
            </a:r>
          </a:p>
        </p:txBody>
      </p:sp>
      <p:sp>
        <p:nvSpPr>
          <p:cNvPr id="7" name="TextBox 6"/>
          <p:cNvSpPr txBox="1"/>
          <p:nvPr/>
        </p:nvSpPr>
        <p:spPr>
          <a:xfrm>
            <a:off x="5699186" y="4422140"/>
            <a:ext cx="457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t>
            </a:r>
          </a:p>
        </p:txBody>
      </p:sp>
      <p:sp>
        <p:nvSpPr>
          <p:cNvPr id="8" name="TextBox 7">
            <a:extLst>
              <a:ext uri="{FF2B5EF4-FFF2-40B4-BE49-F238E27FC236}">
                <a16:creationId xmlns:a16="http://schemas.microsoft.com/office/drawing/2014/main" id="{F4A4504F-33AB-4820-A88A-8AC92AE419A8}"/>
              </a:ext>
            </a:extLst>
          </p:cNvPr>
          <p:cNvSpPr txBox="1"/>
          <p:nvPr/>
        </p:nvSpPr>
        <p:spPr>
          <a:xfrm>
            <a:off x="3328987" y="106333"/>
            <a:ext cx="2486025" cy="400110"/>
          </a:xfrm>
          <a:prstGeom prst="rect">
            <a:avLst/>
          </a:prstGeom>
          <a:noFill/>
        </p:spPr>
        <p:txBody>
          <a:bodyPr wrap="square" rtlCol="0">
            <a:spAutoFit/>
          </a:bodyPr>
          <a:lstStyle/>
          <a:p>
            <a:r>
              <a:rPr lang="en-US" sz="2000" b="1" dirty="0">
                <a:solidFill>
                  <a:srgbClr val="0000FF"/>
                </a:solidFill>
              </a:rPr>
              <a:t>Biot-Savart’s Law</a:t>
            </a:r>
          </a:p>
        </p:txBody>
      </p:sp>
    </p:spTree>
    <p:extLst>
      <p:ext uri="{BB962C8B-B14F-4D97-AF65-F5344CB8AC3E}">
        <p14:creationId xmlns:p14="http://schemas.microsoft.com/office/powerpoint/2010/main" val="13085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546D9A-2094-4B6F-B105-D4AFC475119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20DE9D-2B69-4F7D-B0D5-2886B70B91E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5" name="Table 4">
            <a:extLst>
              <a:ext uri="{FF2B5EF4-FFF2-40B4-BE49-F238E27FC236}">
                <a16:creationId xmlns:a16="http://schemas.microsoft.com/office/drawing/2014/main" id="{4E30713E-8A31-4F37-ABDE-7494C7E1F35A}"/>
              </a:ext>
            </a:extLst>
          </p:cNvPr>
          <p:cNvGraphicFramePr>
            <a:graphicFrameLocks noGrp="1"/>
          </p:cNvGraphicFramePr>
          <p:nvPr>
            <p:extLst>
              <p:ext uri="{D42A27DB-BD31-4B8C-83A1-F6EECF244321}">
                <p14:modId xmlns:p14="http://schemas.microsoft.com/office/powerpoint/2010/main" val="3865119740"/>
              </p:ext>
            </p:extLst>
          </p:nvPr>
        </p:nvGraphicFramePr>
        <p:xfrm>
          <a:off x="1066800" y="488997"/>
          <a:ext cx="7886699" cy="5194683"/>
        </p:xfrm>
        <a:graphic>
          <a:graphicData uri="http://schemas.openxmlformats.org/drawingml/2006/table">
            <a:tbl>
              <a:tblPr/>
              <a:tblGrid>
                <a:gridCol w="2736354">
                  <a:extLst>
                    <a:ext uri="{9D8B030D-6E8A-4147-A177-3AD203B41FA5}">
                      <a16:colId xmlns:a16="http://schemas.microsoft.com/office/drawing/2014/main" val="3483518015"/>
                    </a:ext>
                  </a:extLst>
                </a:gridCol>
                <a:gridCol w="1332148">
                  <a:extLst>
                    <a:ext uri="{9D8B030D-6E8A-4147-A177-3AD203B41FA5}">
                      <a16:colId xmlns:a16="http://schemas.microsoft.com/office/drawing/2014/main" val="1012829367"/>
                    </a:ext>
                  </a:extLst>
                </a:gridCol>
                <a:gridCol w="1152128">
                  <a:extLst>
                    <a:ext uri="{9D8B030D-6E8A-4147-A177-3AD203B41FA5}">
                      <a16:colId xmlns:a16="http://schemas.microsoft.com/office/drawing/2014/main" val="1375030329"/>
                    </a:ext>
                  </a:extLst>
                </a:gridCol>
                <a:gridCol w="1405775">
                  <a:extLst>
                    <a:ext uri="{9D8B030D-6E8A-4147-A177-3AD203B41FA5}">
                      <a16:colId xmlns:a16="http://schemas.microsoft.com/office/drawing/2014/main" val="2090220813"/>
                    </a:ext>
                  </a:extLst>
                </a:gridCol>
                <a:gridCol w="1260294">
                  <a:extLst>
                    <a:ext uri="{9D8B030D-6E8A-4147-A177-3AD203B41FA5}">
                      <a16:colId xmlns:a16="http://schemas.microsoft.com/office/drawing/2014/main" val="463697566"/>
                    </a:ext>
                  </a:extLst>
                </a:gridCol>
              </a:tblGrid>
              <a:tr h="879587">
                <a:tc>
                  <a:txBody>
                    <a:bodyPr/>
                    <a:lstStyle/>
                    <a:p>
                      <a:pPr marL="0" marR="0" algn="just">
                        <a:spcBef>
                          <a:spcPts val="0"/>
                        </a:spcBef>
                        <a:spcAft>
                          <a:spcPts val="0"/>
                        </a:spcAft>
                      </a:pPr>
                      <a:r>
                        <a:rPr lang="en-US" sz="1700" dirty="0">
                          <a:effectLst/>
                          <a:latin typeface="Arial" panose="020B0604020202020204" pitchFamily="34" charset="0"/>
                          <a:ea typeface="SimSun" panose="02010600030101010101" pitchFamily="2" charset="-122"/>
                        </a:rPr>
                        <a:t>Course Section</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Number of Lectures</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HA Given </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HW Due</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Chapter(s) in Text (Ulaby)</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469258"/>
                  </a:ext>
                </a:extLst>
              </a:tr>
              <a:tr h="261257">
                <a:tc>
                  <a:txBody>
                    <a:bodyPr/>
                    <a:lstStyle/>
                    <a:p>
                      <a:pPr marL="0" marR="0" algn="just">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Introduction</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17279"/>
                  </a:ext>
                </a:extLst>
              </a:tr>
              <a:tr h="261257">
                <a:tc>
                  <a:txBody>
                    <a:bodyPr/>
                    <a:lstStyle/>
                    <a:p>
                      <a:pPr marL="342900" marR="0" indent="-342900">
                        <a:spcBef>
                          <a:spcPts val="0"/>
                        </a:spcBef>
                        <a:spcAft>
                          <a:spcPts val="0"/>
                        </a:spcAft>
                        <a:buAutoNum type="arabicPeriod"/>
                      </a:pPr>
                      <a:r>
                        <a:rPr lang="en-US" sz="1700" dirty="0">
                          <a:solidFill>
                            <a:srgbClr val="0000FF"/>
                          </a:solidFill>
                          <a:effectLst/>
                          <a:latin typeface="Arial" panose="020B0604020202020204" pitchFamily="34" charset="0"/>
                          <a:ea typeface="SimSun" panose="02010600030101010101" pitchFamily="2" charset="-122"/>
                        </a:rPr>
                        <a:t>Transmission Lines</a:t>
                      </a:r>
                    </a:p>
                    <a:p>
                      <a:pPr marL="0" marR="0" indent="0">
                        <a:spcBef>
                          <a:spcPts val="0"/>
                        </a:spcBef>
                        <a:spcAft>
                          <a:spcPts val="0"/>
                        </a:spcAft>
                        <a:buNone/>
                      </a:pPr>
                      <a:r>
                        <a:rPr lang="en-US" sz="1700" dirty="0">
                          <a:solidFill>
                            <a:srgbClr val="0000FF"/>
                          </a:solidFill>
                          <a:effectLst/>
                          <a:latin typeface="Arial" panose="020B0604020202020204" pitchFamily="34" charset="0"/>
                          <a:ea typeface="SimSun" panose="02010600030101010101" pitchFamily="2" charset="-122"/>
                        </a:rPr>
                        <a:t>(</a:t>
                      </a:r>
                      <a:r>
                        <a:rPr lang="en-US" sz="1700" b="1" dirty="0">
                          <a:solidFill>
                            <a:srgbClr val="0000FF"/>
                          </a:solidFill>
                          <a:effectLst/>
                          <a:latin typeface="Arial" panose="020B0604020202020204" pitchFamily="34" charset="0"/>
                          <a:ea typeface="SimSun" panose="02010600030101010101" pitchFamily="2" charset="-122"/>
                        </a:rPr>
                        <a:t>TEM field waves can be represented by V and I (scalars) waves</a:t>
                      </a:r>
                      <a:r>
                        <a:rPr lang="en-US" sz="1700" dirty="0">
                          <a:solidFill>
                            <a:srgbClr val="0000FF"/>
                          </a:solidFill>
                          <a:effectLst/>
                          <a:latin typeface="Arial" panose="020B0604020202020204" pitchFamily="34" charset="0"/>
                          <a:ea typeface="SimSun" panose="02010600030101010101" pitchFamily="2" charset="-122"/>
                        </a:rPr>
                        <a:t>)</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7</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09/21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09/23</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2</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989389"/>
                  </a:ext>
                </a:extLst>
              </a:tr>
              <a:tr h="522514">
                <a:tc>
                  <a:txBody>
                    <a:bodyPr/>
                    <a:lstStyle/>
                    <a:p>
                      <a:pPr marL="0" marR="0">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2. Review of Vector Analysis</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5</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10/05</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10/07</a:t>
                      </a:r>
                      <a:endParaRPr lang="en-US" sz="1000">
                        <a:solidFill>
                          <a:srgbClr val="0000FF"/>
                        </a:solidFill>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 </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3</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019134"/>
                  </a:ext>
                </a:extLst>
              </a:tr>
              <a:tr h="261257">
                <a:tc>
                  <a:txBody>
                    <a:bodyPr/>
                    <a:lstStyle/>
                    <a:p>
                      <a:pPr marL="0" marR="0" algn="just">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3. Electrostatics</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7</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10/19</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10/21</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4</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305556"/>
                  </a:ext>
                </a:extLst>
              </a:tr>
              <a:tr h="261257">
                <a:tc>
                  <a:txBody>
                    <a:bodyPr/>
                    <a:lstStyle/>
                    <a:p>
                      <a:pPr marL="0" marR="0" algn="just">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4. Magnetostatics</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5</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11/02</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11/04</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700" b="0" dirty="0">
                          <a:solidFill>
                            <a:srgbClr val="0000FF"/>
                          </a:solidFill>
                          <a:effectLst/>
                          <a:latin typeface="Arial" panose="020B0604020202020204" pitchFamily="34" charset="0"/>
                          <a:ea typeface="SimSun" panose="02010600030101010101" pitchFamily="2" charset="-122"/>
                        </a:rPr>
                        <a:t>5</a:t>
                      </a:r>
                      <a:endParaRPr lang="en-US" sz="1000" b="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4738024"/>
                  </a:ext>
                </a:extLst>
              </a:tr>
              <a:tr h="261257">
                <a:tc>
                  <a:txBody>
                    <a:bodyPr/>
                    <a:lstStyle/>
                    <a:p>
                      <a:pPr marL="0" marR="0">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5. Time-Varying Fields</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8</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11/20</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11/23</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6, 5.7, 7.5</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52508"/>
                  </a:ext>
                </a:extLst>
              </a:tr>
              <a:tr h="522514">
                <a:tc>
                  <a:txBody>
                    <a:bodyPr/>
                    <a:lstStyle/>
                    <a:p>
                      <a:pPr marL="0" marR="0">
                        <a:spcBef>
                          <a:spcPts val="0"/>
                        </a:spcBef>
                        <a:spcAft>
                          <a:spcPts val="0"/>
                        </a:spcAft>
                      </a:pPr>
                      <a:r>
                        <a:rPr lang="en-US" sz="1700" b="0" dirty="0">
                          <a:solidFill>
                            <a:srgbClr val="0000FF"/>
                          </a:solidFill>
                          <a:effectLst/>
                          <a:latin typeface="Arial" panose="020B0604020202020204" pitchFamily="34" charset="0"/>
                          <a:ea typeface="SimSun" panose="02010600030101010101" pitchFamily="2" charset="-122"/>
                        </a:rPr>
                        <a:t>6. Electromagnetic Waves (TEM)</a:t>
                      </a:r>
                      <a:endParaRPr lang="en-US" sz="1000" b="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6</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12/07</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0">
                          <a:solidFill>
                            <a:srgbClr val="0000FF"/>
                          </a:solidFill>
                          <a:effectLst/>
                          <a:latin typeface="Arial" panose="020B0604020202020204" pitchFamily="34" charset="0"/>
                          <a:ea typeface="SimSun" panose="02010600030101010101" pitchFamily="2" charset="-122"/>
                        </a:rPr>
                        <a:t>12/09</a:t>
                      </a:r>
                      <a:endParaRPr lang="en-US" sz="1000" b="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0" dirty="0">
                          <a:solidFill>
                            <a:srgbClr val="0000FF"/>
                          </a:solidFill>
                          <a:effectLst/>
                          <a:latin typeface="Arial" panose="020B0604020202020204" pitchFamily="34" charset="0"/>
                          <a:ea typeface="SimSun" panose="02010600030101010101" pitchFamily="2" charset="-122"/>
                        </a:rPr>
                        <a:t>7, 8</a:t>
                      </a:r>
                      <a:endParaRPr lang="en-US" sz="1000" b="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465159"/>
                  </a:ext>
                </a:extLst>
              </a:tr>
              <a:tr h="261257">
                <a:tc>
                  <a:txBody>
                    <a:bodyPr/>
                    <a:lstStyle/>
                    <a:p>
                      <a:pPr marL="0" marR="0" algn="just">
                        <a:spcBef>
                          <a:spcPts val="0"/>
                        </a:spcBef>
                        <a:spcAft>
                          <a:spcPts val="0"/>
                        </a:spcAft>
                      </a:pPr>
                      <a:r>
                        <a:rPr lang="en-US" sz="1800" b="1">
                          <a:solidFill>
                            <a:srgbClr val="0000FF"/>
                          </a:solidFill>
                          <a:effectLst/>
                          <a:latin typeface="Arial" panose="020B0604020202020204" pitchFamily="34" charset="0"/>
                          <a:ea typeface="SimSun" panose="02010600030101010101" pitchFamily="2" charset="-122"/>
                        </a:rPr>
                        <a:t>Review</a:t>
                      </a:r>
                      <a:endParaRPr lang="en-US" sz="1800" b="1">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FF"/>
                          </a:solidFill>
                          <a:effectLst/>
                          <a:latin typeface="Arial" panose="020B0604020202020204" pitchFamily="34" charset="0"/>
                          <a:ea typeface="SimSun" panose="02010600030101010101" pitchFamily="2" charset="-122"/>
                        </a:rPr>
                        <a:t>1</a:t>
                      </a:r>
                      <a:endParaRPr lang="en-US" sz="1800" b="1">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FF"/>
                          </a:solidFill>
                          <a:effectLst/>
                          <a:latin typeface="Arial" panose="020B0604020202020204" pitchFamily="34" charset="0"/>
                          <a:ea typeface="SimSun" panose="02010600030101010101" pitchFamily="2" charset="-122"/>
                        </a:rPr>
                        <a:t>-</a:t>
                      </a:r>
                      <a:endParaRPr lang="en-US" sz="1800" b="1">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FF"/>
                          </a:solidFill>
                          <a:effectLst/>
                          <a:latin typeface="Arial" panose="020B0604020202020204" pitchFamily="34" charset="0"/>
                          <a:ea typeface="SimSun" panose="02010600030101010101" pitchFamily="2" charset="-122"/>
                        </a:rPr>
                        <a:t>-</a:t>
                      </a:r>
                      <a:endParaRPr lang="en-US" sz="1800" b="1">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effectLst/>
                          <a:latin typeface="Arial" panose="020B0604020202020204" pitchFamily="34" charset="0"/>
                          <a:ea typeface="SimSun" panose="02010600030101010101" pitchFamily="2" charset="-122"/>
                        </a:rPr>
                        <a:t>1-8</a:t>
                      </a:r>
                      <a:endParaRPr lang="en-US" sz="1800" b="1"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38419"/>
                  </a:ext>
                </a:extLst>
              </a:tr>
              <a:tr h="783771">
                <a:tc>
                  <a:txBody>
                    <a:bodyPr/>
                    <a:lstStyle/>
                    <a:p>
                      <a:pPr marL="0" marR="0">
                        <a:spcBef>
                          <a:spcPts val="0"/>
                        </a:spcBef>
                        <a:spcAft>
                          <a:spcPts val="0"/>
                        </a:spcAft>
                      </a:pPr>
                      <a:r>
                        <a:rPr lang="en-US" sz="2000" b="1" dirty="0">
                          <a:solidFill>
                            <a:srgbClr val="C00000"/>
                          </a:solidFill>
                          <a:effectLst/>
                          <a:latin typeface="Arial" panose="020B0604020202020204" pitchFamily="34" charset="0"/>
                          <a:ea typeface="SimSun" panose="02010600030101010101" pitchFamily="2" charset="-122"/>
                        </a:rPr>
                        <a:t>Final Exam (via </a:t>
                      </a:r>
                      <a:r>
                        <a:rPr lang="en-US" sz="2000" b="1" dirty="0" err="1">
                          <a:solidFill>
                            <a:srgbClr val="C00000"/>
                          </a:solidFill>
                          <a:effectLst/>
                          <a:latin typeface="Arial" panose="020B0604020202020204" pitchFamily="34" charset="0"/>
                          <a:ea typeface="SimSun" panose="02010600030101010101" pitchFamily="2" charset="-122"/>
                        </a:rPr>
                        <a:t>Honorlock</a:t>
                      </a:r>
                      <a:r>
                        <a:rPr lang="en-US" sz="2000" b="1" dirty="0">
                          <a:solidFill>
                            <a:srgbClr val="C00000"/>
                          </a:solidFill>
                          <a:effectLst/>
                          <a:latin typeface="Arial" panose="020B0604020202020204" pitchFamily="34" charset="0"/>
                          <a:ea typeface="SimSun" panose="02010600030101010101" pitchFamily="2" charset="-122"/>
                        </a:rPr>
                        <a:t>) </a:t>
                      </a:r>
                      <a:endParaRPr lang="en-US" sz="2000" b="1" dirty="0">
                        <a:solidFill>
                          <a:srgbClr val="C00000"/>
                        </a:solidFill>
                        <a:effectLst/>
                        <a:latin typeface="Times New Roman" panose="02020603050405020304" pitchFamily="18" charset="0"/>
                        <a:ea typeface="SimSun" panose="02010600030101010101" pitchFamily="2" charset="-122"/>
                      </a:endParaRPr>
                    </a:p>
                    <a:p>
                      <a:pPr marL="0" marR="0" algn="just">
                        <a:spcBef>
                          <a:spcPts val="0"/>
                        </a:spcBef>
                        <a:spcAft>
                          <a:spcPts val="0"/>
                        </a:spcAft>
                      </a:pPr>
                      <a:r>
                        <a:rPr lang="en-US" sz="2000" b="1" dirty="0">
                          <a:solidFill>
                            <a:schemeClr val="tx1"/>
                          </a:solidFill>
                          <a:effectLst/>
                          <a:latin typeface="Arial" panose="020B0604020202020204" pitchFamily="34" charset="0"/>
                          <a:ea typeface="SimSun" panose="02010600030101010101" pitchFamily="2" charset="-122"/>
                        </a:rPr>
                        <a:t>Group 18C</a:t>
                      </a:r>
                      <a:endParaRPr lang="en-US" sz="2000" b="1" dirty="0">
                        <a:solidFill>
                          <a:schemeClr val="tx1"/>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a:solidFill>
                            <a:srgbClr val="C00000"/>
                          </a:solidFill>
                          <a:effectLst/>
                          <a:latin typeface="Arial" panose="020B0604020202020204" pitchFamily="34" charset="0"/>
                          <a:ea typeface="SimSun" panose="02010600030101010101" pitchFamily="2" charset="-122"/>
                        </a:rPr>
                        <a:t>-</a:t>
                      </a:r>
                      <a:endParaRPr lang="en-US" sz="2000" b="1">
                        <a:solidFill>
                          <a:srgbClr val="C00000"/>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a:solidFill>
                            <a:srgbClr val="C00000"/>
                          </a:solidFill>
                          <a:effectLst/>
                          <a:latin typeface="Arial" panose="020B0604020202020204" pitchFamily="34" charset="0"/>
                          <a:ea typeface="SimSun" panose="02010600030101010101" pitchFamily="2" charset="-122"/>
                        </a:rPr>
                        <a:t>-</a:t>
                      </a:r>
                      <a:endParaRPr lang="en-US" sz="2000" b="1">
                        <a:solidFill>
                          <a:srgbClr val="C00000"/>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C00000"/>
                          </a:solidFill>
                          <a:effectLst/>
                          <a:latin typeface="Arial" panose="020B0604020202020204" pitchFamily="34" charset="0"/>
                          <a:ea typeface="SimSun" panose="02010600030101010101" pitchFamily="2" charset="-122"/>
                        </a:rPr>
                        <a:t>12/18 (F)</a:t>
                      </a:r>
                      <a:endParaRPr lang="en-US" sz="2000" b="1" dirty="0">
                        <a:solidFill>
                          <a:srgbClr val="C00000"/>
                        </a:solidFill>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2000" b="1" dirty="0">
                          <a:solidFill>
                            <a:srgbClr val="C00000"/>
                          </a:solidFill>
                          <a:effectLst/>
                          <a:latin typeface="Arial" panose="020B0604020202020204" pitchFamily="34" charset="0"/>
                          <a:ea typeface="SimSun" panose="02010600030101010101" pitchFamily="2" charset="-122"/>
                        </a:rPr>
                        <a:t>(12:30-2:30 p.m.) </a:t>
                      </a:r>
                      <a:endParaRPr lang="en-US" sz="2000" b="1" dirty="0">
                        <a:solidFill>
                          <a:srgbClr val="C00000"/>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C00000"/>
                          </a:solidFill>
                          <a:effectLst/>
                          <a:latin typeface="Arial" panose="020B0604020202020204" pitchFamily="34" charset="0"/>
                          <a:ea typeface="SimSun" panose="02010600030101010101" pitchFamily="2" charset="-122"/>
                        </a:rPr>
                        <a:t>1-8 (</a:t>
                      </a:r>
                      <a:r>
                        <a:rPr lang="en-US" sz="2000" b="1" dirty="0" err="1">
                          <a:solidFill>
                            <a:srgbClr val="C00000"/>
                          </a:solidFill>
                          <a:effectLst/>
                          <a:latin typeface="Arial" panose="020B0604020202020204" pitchFamily="34" charset="0"/>
                          <a:ea typeface="SimSun" panose="02010600030101010101" pitchFamily="2" charset="-122"/>
                        </a:rPr>
                        <a:t>compre-hensive</a:t>
                      </a:r>
                      <a:r>
                        <a:rPr lang="en-US" sz="2000" b="1" dirty="0">
                          <a:solidFill>
                            <a:srgbClr val="C00000"/>
                          </a:solidFill>
                          <a:effectLst/>
                          <a:latin typeface="Arial" panose="020B0604020202020204" pitchFamily="34" charset="0"/>
                          <a:ea typeface="SimSun" panose="02010600030101010101" pitchFamily="2" charset="-122"/>
                        </a:rPr>
                        <a:t>)</a:t>
                      </a:r>
                      <a:endParaRPr lang="en-US" sz="2000" b="1" dirty="0">
                        <a:solidFill>
                          <a:srgbClr val="C00000"/>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879948"/>
                  </a:ext>
                </a:extLst>
              </a:tr>
            </a:tbl>
          </a:graphicData>
        </a:graphic>
      </p:graphicFrame>
      <p:sp>
        <p:nvSpPr>
          <p:cNvPr id="6" name="TextBox 5">
            <a:extLst>
              <a:ext uri="{FF2B5EF4-FFF2-40B4-BE49-F238E27FC236}">
                <a16:creationId xmlns:a16="http://schemas.microsoft.com/office/drawing/2014/main" id="{4B0D5203-EFD3-47DF-8A29-D406802D7D42}"/>
              </a:ext>
            </a:extLst>
          </p:cNvPr>
          <p:cNvSpPr txBox="1"/>
          <p:nvPr/>
        </p:nvSpPr>
        <p:spPr>
          <a:xfrm>
            <a:off x="971550" y="26809"/>
            <a:ext cx="63722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90033"/>
                </a:solidFill>
                <a:effectLst/>
                <a:uLnTx/>
                <a:uFillTx/>
                <a:latin typeface="Verdana" panose="020B0604030504040204" pitchFamily="34" charset="0"/>
                <a:ea typeface="MS PGothic" panose="020B0600070205080204" pitchFamily="34" charset="-128"/>
                <a:cs typeface="+mn-cs"/>
              </a:rPr>
              <a:t>Time Table, updated on 12/07/20</a:t>
            </a:r>
          </a:p>
        </p:txBody>
      </p:sp>
      <p:sp>
        <p:nvSpPr>
          <p:cNvPr id="2" name="TextBox 1">
            <a:extLst>
              <a:ext uri="{FF2B5EF4-FFF2-40B4-BE49-F238E27FC236}">
                <a16:creationId xmlns:a16="http://schemas.microsoft.com/office/drawing/2014/main" id="{B0E743EF-DCB6-493E-971B-878E388AC1AB}"/>
              </a:ext>
            </a:extLst>
          </p:cNvPr>
          <p:cNvSpPr txBox="1"/>
          <p:nvPr/>
        </p:nvSpPr>
        <p:spPr>
          <a:xfrm>
            <a:off x="952501" y="5791200"/>
            <a:ext cx="8191499" cy="461665"/>
          </a:xfrm>
          <a:prstGeom prst="rect">
            <a:avLst/>
          </a:prstGeom>
          <a:noFill/>
        </p:spPr>
        <p:txBody>
          <a:bodyPr wrap="square" rtlCol="0">
            <a:spAutoFit/>
          </a:bodyPr>
          <a:lstStyle/>
          <a:p>
            <a:r>
              <a:rPr lang="en-US" sz="2400" b="1" dirty="0"/>
              <a:t>5 problems (Sections 1, 3, 4, 5, and 6), 24 min for each</a:t>
            </a:r>
          </a:p>
        </p:txBody>
      </p:sp>
    </p:spTree>
    <p:extLst>
      <p:ext uri="{BB962C8B-B14F-4D97-AF65-F5344CB8AC3E}">
        <p14:creationId xmlns:p14="http://schemas.microsoft.com/office/powerpoint/2010/main" val="217834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2917" y="2958857"/>
            <a:ext cx="7297616" cy="3151797"/>
          </a:xfrm>
        </p:spPr>
        <p:txBody>
          <a:bodyPr/>
          <a:lstStyle/>
          <a:p>
            <a:pPr marL="0" indent="0">
              <a:buNone/>
            </a:pPr>
            <a:r>
              <a:rPr lang="en-US" altLang="en-US" kern="1200" dirty="0">
                <a:solidFill>
                  <a:srgbClr val="000000"/>
                </a:solidFill>
                <a:latin typeface="Verdana" panose="020B0604030504040204" pitchFamily="34" charset="0"/>
              </a:rPr>
              <a:t>The field produced by </a:t>
            </a:r>
            <a:r>
              <a:rPr lang="en-US" altLang="en-US" b="1" kern="1200" dirty="0">
                <a:solidFill>
                  <a:srgbClr val="0000FF"/>
                </a:solidFill>
                <a:latin typeface="Verdana" panose="020B0604030504040204" pitchFamily="34" charset="0"/>
              </a:rPr>
              <a:t>a wire </a:t>
            </a:r>
            <a:r>
              <a:rPr lang="en-US" altLang="en-US" kern="1200" dirty="0">
                <a:solidFill>
                  <a:srgbClr val="000000"/>
                </a:solidFill>
                <a:latin typeface="Verdana" panose="020B0604030504040204" pitchFamily="34" charset="0"/>
              </a:rPr>
              <a:t>can be found adding up the fields produced by a large number of current elements placed head to tail along the wire (</a:t>
            </a:r>
            <a:r>
              <a:rPr lang="en-US" altLang="en-US" b="1" kern="1200" dirty="0">
                <a:solidFill>
                  <a:srgbClr val="0000FF"/>
                </a:solidFill>
                <a:latin typeface="Verdana" panose="020B0604030504040204" pitchFamily="34" charset="0"/>
              </a:rPr>
              <a:t>the principle of superposition</a:t>
            </a:r>
            <a:r>
              <a:rPr lang="en-US" altLang="en-US" kern="1200" dirty="0">
                <a:solidFill>
                  <a:srgbClr val="000000"/>
                </a:solidFill>
                <a:latin typeface="Verdana" panose="020B0604030504040204" pitchFamily="34"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67A5F4-B2B7-43A4-A279-E68EA12646D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5" name="Object 10"/>
          <p:cNvGraphicFramePr>
            <a:graphicFrameLocks noChangeAspect="1"/>
          </p:cNvGraphicFramePr>
          <p:nvPr/>
        </p:nvGraphicFramePr>
        <p:xfrm>
          <a:off x="1140209" y="1112038"/>
          <a:ext cx="7420324" cy="1549920"/>
        </p:xfrm>
        <a:graphic>
          <a:graphicData uri="http://schemas.openxmlformats.org/presentationml/2006/ole">
            <mc:AlternateContent xmlns:mc="http://schemas.openxmlformats.org/markup-compatibility/2006">
              <mc:Choice xmlns:v="urn:schemas-microsoft-com:vml" Requires="v">
                <p:oleObj name="Equation" r:id="rId2" imgW="2070100" imgH="431800" progId="Equation.3">
                  <p:embed/>
                </p:oleObj>
              </mc:Choice>
              <mc:Fallback>
                <p:oleObj name="Equation" r:id="rId2" imgW="2070100" imgH="431800" progId="Equation.3">
                  <p:embed/>
                  <p:pic>
                    <p:nvPicPr>
                      <p:cNvPr id="5"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209" y="1112038"/>
                        <a:ext cx="7420324" cy="1549920"/>
                      </a:xfrm>
                      <a:prstGeom prst="rect">
                        <a:avLst/>
                      </a:prstGeom>
                      <a:solidFill>
                        <a:schemeClr val="accent1"/>
                      </a:solidFill>
                      <a:ln>
                        <a:noFill/>
                      </a:ln>
                    </p:spPr>
                  </p:pic>
                </p:oleObj>
              </mc:Fallback>
            </mc:AlternateContent>
          </a:graphicData>
        </a:graphic>
      </p:graphicFrame>
      <p:sp>
        <p:nvSpPr>
          <p:cNvPr id="6" name="TextBox 5"/>
          <p:cNvSpPr txBox="1"/>
          <p:nvPr/>
        </p:nvSpPr>
        <p:spPr>
          <a:xfrm>
            <a:off x="483891" y="501923"/>
            <a:ext cx="873296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For a single differential current element </a:t>
            </a:r>
            <a:r>
              <a:rPr kumimoji="0" lang="en-US" altLang="en-US" sz="2400" b="1" i="0" u="none" strike="noStrike" kern="1200" cap="none" spc="0" normalizeH="0" baseline="0" noProof="0" dirty="0" err="1">
                <a:ln>
                  <a:noFill/>
                </a:ln>
                <a:solidFill>
                  <a:srgbClr val="0000FF"/>
                </a:solidFill>
                <a:effectLst/>
                <a:uLnTx/>
                <a:uFillTx/>
                <a:latin typeface="Verdana" panose="020B0604030504040204" pitchFamily="34" charset="0"/>
                <a:ea typeface="MS PGothic" panose="020B0600070205080204" pitchFamily="34" charset="-128"/>
                <a:cs typeface="+mn-cs"/>
              </a:rPr>
              <a:t>Idl</a:t>
            </a:r>
            <a:r>
              <a:rPr kumimoji="0" lang="en-US" altLang="en-US" sz="2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7" name="TextBox 6">
            <a:extLst>
              <a:ext uri="{FF2B5EF4-FFF2-40B4-BE49-F238E27FC236}">
                <a16:creationId xmlns:a16="http://schemas.microsoft.com/office/drawing/2014/main" id="{02BDBF4B-8D09-4604-8253-675805E2E51E}"/>
              </a:ext>
            </a:extLst>
          </p:cNvPr>
          <p:cNvSpPr txBox="1"/>
          <p:nvPr/>
        </p:nvSpPr>
        <p:spPr>
          <a:xfrm>
            <a:off x="6647815" y="27588"/>
            <a:ext cx="2486025" cy="400110"/>
          </a:xfrm>
          <a:prstGeom prst="rect">
            <a:avLst/>
          </a:prstGeom>
          <a:noFill/>
        </p:spPr>
        <p:txBody>
          <a:bodyPr wrap="square" rtlCol="0">
            <a:spAutoFit/>
          </a:bodyPr>
          <a:lstStyle/>
          <a:p>
            <a:r>
              <a:rPr lang="en-US" sz="2000" b="1" dirty="0"/>
              <a:t>Biot-Savart’s Law</a:t>
            </a:r>
          </a:p>
        </p:txBody>
      </p:sp>
    </p:spTree>
    <p:extLst>
      <p:ext uri="{BB962C8B-B14F-4D97-AF65-F5344CB8AC3E}">
        <p14:creationId xmlns:p14="http://schemas.microsoft.com/office/powerpoint/2010/main" val="148552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bwMode="auto">
          <a:xfrm>
            <a:off x="685006" y="390525"/>
            <a:ext cx="8077200" cy="5867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buFontTx/>
              <a:buNone/>
              <a:defRPr/>
            </a:pPr>
            <a:r>
              <a:rPr lang="en-US" altLang="en-US" sz="2400" b="1" u="sng" dirty="0">
                <a:solidFill>
                  <a:srgbClr val="0000FF"/>
                </a:solidFill>
                <a:latin typeface="Verdana" pitchFamily="34" charset="0"/>
              </a:rPr>
              <a:t>Ampere’s Law</a:t>
            </a:r>
          </a:p>
          <a:p>
            <a:pPr eaLnBrk="1" hangingPunct="1">
              <a:buFontTx/>
              <a:buNone/>
              <a:defRPr/>
            </a:pPr>
            <a:r>
              <a:rPr lang="en-US" altLang="en-US" sz="2000" dirty="0">
                <a:latin typeface="Verdana" pitchFamily="34" charset="0"/>
              </a:rPr>
              <a:t>Choosing </a:t>
            </a:r>
            <a:r>
              <a:rPr lang="en-US" altLang="en-US" sz="2000" dirty="0">
                <a:solidFill>
                  <a:srgbClr val="C00000"/>
                </a:solidFill>
                <a:latin typeface="Verdana" pitchFamily="34" charset="0"/>
              </a:rPr>
              <a:t>any surface S bounded by the border line L </a:t>
            </a:r>
            <a:r>
              <a:rPr lang="en-US" altLang="en-US" sz="2000" dirty="0">
                <a:latin typeface="Verdana" pitchFamily="34" charset="0"/>
              </a:rPr>
              <a:t>and</a:t>
            </a:r>
          </a:p>
          <a:p>
            <a:pPr eaLnBrk="1" hangingPunct="1">
              <a:buFontTx/>
              <a:buNone/>
              <a:defRPr/>
            </a:pPr>
            <a:r>
              <a:rPr lang="en-US" altLang="en-US" sz="2000" dirty="0">
                <a:latin typeface="Verdana" pitchFamily="34" charset="0"/>
              </a:rPr>
              <a:t>applying </a:t>
            </a:r>
            <a:r>
              <a:rPr lang="en-US" altLang="en-US" sz="2000" b="1" dirty="0">
                <a:latin typeface="Verdana" pitchFamily="34" charset="0"/>
              </a:rPr>
              <a:t>Stokes’ theorem</a:t>
            </a:r>
            <a:r>
              <a:rPr lang="en-US" altLang="en-US" sz="2000" dirty="0">
                <a:latin typeface="Verdana" pitchFamily="34" charset="0"/>
              </a:rPr>
              <a:t> to the magnetic field intensity </a:t>
            </a:r>
          </a:p>
          <a:p>
            <a:pPr eaLnBrk="1" hangingPunct="1">
              <a:buFontTx/>
              <a:buNone/>
              <a:defRPr/>
            </a:pPr>
            <a:r>
              <a:rPr lang="en-US" altLang="en-US" sz="2000" dirty="0">
                <a:latin typeface="Verdana" pitchFamily="34" charset="0"/>
              </a:rPr>
              <a:t>vector    , we have</a:t>
            </a:r>
          </a:p>
          <a:p>
            <a:pPr eaLnBrk="1" hangingPunct="1">
              <a:buFontTx/>
              <a:buNone/>
              <a:defRPr/>
            </a:pPr>
            <a:endParaRPr lang="en-US" altLang="en-US" sz="2000" dirty="0">
              <a:latin typeface="Verdana" pitchFamily="34" charset="0"/>
            </a:endParaRPr>
          </a:p>
          <a:p>
            <a:pPr eaLnBrk="1" hangingPunct="1">
              <a:buFontTx/>
              <a:buNone/>
              <a:defRPr/>
            </a:pPr>
            <a:endParaRPr lang="en-US" altLang="en-US" sz="2000" dirty="0">
              <a:latin typeface="Verdana" pitchFamily="34" charset="0"/>
            </a:endParaRPr>
          </a:p>
          <a:p>
            <a:pPr eaLnBrk="1" hangingPunct="1">
              <a:buFontTx/>
              <a:buNone/>
              <a:defRPr/>
            </a:pPr>
            <a:endParaRPr lang="en-US" altLang="en-US" sz="2000" dirty="0">
              <a:latin typeface="Verdana" pitchFamily="34" charset="0"/>
            </a:endParaRPr>
          </a:p>
          <a:p>
            <a:pPr eaLnBrk="1" hangingPunct="1">
              <a:buFontTx/>
              <a:buNone/>
              <a:defRPr/>
            </a:pPr>
            <a:r>
              <a:rPr lang="en-US" altLang="en-US" sz="2000" dirty="0">
                <a:latin typeface="Verdana" pitchFamily="34" charset="0"/>
              </a:rPr>
              <a:t>Substituting the </a:t>
            </a:r>
            <a:r>
              <a:rPr lang="en-US" altLang="en-US" sz="2000" b="1" dirty="0">
                <a:latin typeface="Verdana" pitchFamily="34" charset="0"/>
              </a:rPr>
              <a:t>magnetostatic curl equation:</a:t>
            </a:r>
          </a:p>
          <a:p>
            <a:pPr eaLnBrk="1" hangingPunct="1">
              <a:buFontTx/>
              <a:buNone/>
              <a:defRPr/>
            </a:pPr>
            <a:endParaRPr lang="en-US" altLang="en-US" sz="2000" dirty="0">
              <a:latin typeface="Verdana" pitchFamily="34" charset="0"/>
            </a:endParaRPr>
          </a:p>
          <a:p>
            <a:pPr eaLnBrk="1" hangingPunct="1">
              <a:buFontTx/>
              <a:buNone/>
              <a:defRPr/>
            </a:pPr>
            <a:endParaRPr lang="en-US" altLang="en-US" sz="2000" dirty="0">
              <a:latin typeface="Verdana" pitchFamily="34" charset="0"/>
            </a:endParaRPr>
          </a:p>
          <a:p>
            <a:pPr eaLnBrk="1" hangingPunct="1">
              <a:buFontTx/>
              <a:buNone/>
              <a:defRPr/>
            </a:pPr>
            <a:r>
              <a:rPr lang="en-US" altLang="en-US" sz="2000" dirty="0">
                <a:latin typeface="Verdana" pitchFamily="34" charset="0"/>
              </a:rPr>
              <a:t>we obtain</a:t>
            </a:r>
          </a:p>
          <a:p>
            <a:pPr eaLnBrk="1" hangingPunct="1">
              <a:buFontTx/>
              <a:buNone/>
              <a:defRPr/>
            </a:pPr>
            <a:endParaRPr lang="en-US" altLang="en-US" sz="2000" dirty="0">
              <a:latin typeface="Verdana" pitchFamily="34" charset="0"/>
            </a:endParaRPr>
          </a:p>
          <a:p>
            <a:pPr eaLnBrk="1" hangingPunct="1">
              <a:buFontTx/>
              <a:buNone/>
              <a:defRPr/>
            </a:pPr>
            <a:endParaRPr lang="en-US" altLang="en-US" sz="2000" dirty="0">
              <a:latin typeface="Verdana" pitchFamily="34" charset="0"/>
            </a:endParaRPr>
          </a:p>
          <a:p>
            <a:pPr eaLnBrk="1" hangingPunct="1">
              <a:buFontTx/>
              <a:buNone/>
              <a:defRPr/>
            </a:pPr>
            <a:r>
              <a:rPr lang="en-US" altLang="en-US" sz="2000" dirty="0">
                <a:latin typeface="Verdana" pitchFamily="34" charset="0"/>
              </a:rPr>
              <a:t>which is the </a:t>
            </a:r>
            <a:r>
              <a:rPr lang="en-US" altLang="en-US" sz="2000" b="1" u="sng" dirty="0">
                <a:solidFill>
                  <a:srgbClr val="0000FF"/>
                </a:solidFill>
                <a:latin typeface="Verdana" pitchFamily="34" charset="0"/>
              </a:rPr>
              <a:t>Ampere’s Law</a:t>
            </a:r>
            <a:r>
              <a:rPr lang="en-US" altLang="en-US" sz="2000" dirty="0">
                <a:latin typeface="Verdana" pitchFamily="34" charset="0"/>
              </a:rPr>
              <a:t>. It states that the </a:t>
            </a:r>
            <a:r>
              <a:rPr lang="en-US" altLang="en-US" sz="2000" b="1" dirty="0">
                <a:solidFill>
                  <a:srgbClr val="C00000"/>
                </a:solidFill>
                <a:latin typeface="Verdana" pitchFamily="34" charset="0"/>
              </a:rPr>
              <a:t>circulation </a:t>
            </a:r>
          </a:p>
          <a:p>
            <a:pPr marL="0" eaLnBrk="1" hangingPunct="1">
              <a:buFontTx/>
              <a:buNone/>
              <a:defRPr/>
            </a:pPr>
            <a:r>
              <a:rPr lang="en-US" altLang="en-US" sz="2000" b="1" dirty="0">
                <a:solidFill>
                  <a:srgbClr val="C00000"/>
                </a:solidFill>
                <a:latin typeface="Verdana" pitchFamily="34" charset="0"/>
              </a:rPr>
              <a:t>of     around a closed path (contour) is equal to the current enclosed by that path</a:t>
            </a:r>
            <a:r>
              <a:rPr lang="en-US" altLang="en-US" sz="2000" dirty="0">
                <a:latin typeface="Verdana" pitchFamily="34" charset="0"/>
              </a:rPr>
              <a:t>.</a:t>
            </a:r>
          </a:p>
          <a:p>
            <a:pPr eaLnBrk="1" hangingPunct="1">
              <a:buFontTx/>
              <a:buNone/>
              <a:defRPr/>
            </a:pPr>
            <a:endParaRPr lang="en-US" altLang="en-US" sz="2000" dirty="0">
              <a:latin typeface="Verdana" pitchFamily="34" charset="0"/>
            </a:endParaRPr>
          </a:p>
        </p:txBody>
      </p:sp>
      <p:graphicFrame>
        <p:nvGraphicFramePr>
          <p:cNvPr id="75779" name="Object 2"/>
          <p:cNvGraphicFramePr>
            <a:graphicFrameLocks noChangeAspect="1"/>
          </p:cNvGraphicFramePr>
          <p:nvPr/>
        </p:nvGraphicFramePr>
        <p:xfrm>
          <a:off x="3361530" y="1695616"/>
          <a:ext cx="3962400" cy="926877"/>
        </p:xfrm>
        <a:graphic>
          <a:graphicData uri="http://schemas.openxmlformats.org/presentationml/2006/ole">
            <mc:AlternateContent xmlns:mc="http://schemas.openxmlformats.org/markup-compatibility/2006">
              <mc:Choice xmlns:v="urn:schemas-microsoft-com:vml" Requires="v">
                <p:oleObj name="Equation" r:id="rId2" imgW="1790700" imgH="419100" progId="Equation.3">
                  <p:embed/>
                </p:oleObj>
              </mc:Choice>
              <mc:Fallback>
                <p:oleObj name="Equation" r:id="rId2" imgW="1790700" imgH="419100" progId="Equation.3">
                  <p:embed/>
                  <p:pic>
                    <p:nvPicPr>
                      <p:cNvPr id="7577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530" y="1695616"/>
                        <a:ext cx="3962400" cy="926877"/>
                      </a:xfrm>
                      <a:prstGeom prst="rect">
                        <a:avLst/>
                      </a:prstGeom>
                      <a:solidFill>
                        <a:srgbClr val="FFFF00"/>
                      </a:solidFill>
                      <a:ln>
                        <a:noFill/>
                      </a:ln>
                    </p:spPr>
                  </p:pic>
                </p:oleObj>
              </mc:Fallback>
            </mc:AlternateContent>
          </a:graphicData>
        </a:graphic>
      </p:graphicFrame>
      <p:graphicFrame>
        <p:nvGraphicFramePr>
          <p:cNvPr id="75780" name="Object 3"/>
          <p:cNvGraphicFramePr>
            <a:graphicFrameLocks noChangeAspect="1"/>
          </p:cNvGraphicFramePr>
          <p:nvPr/>
        </p:nvGraphicFramePr>
        <p:xfrm>
          <a:off x="1678780" y="1615562"/>
          <a:ext cx="244475" cy="276225"/>
        </p:xfrm>
        <a:graphic>
          <a:graphicData uri="http://schemas.openxmlformats.org/presentationml/2006/ole">
            <mc:AlternateContent xmlns:mc="http://schemas.openxmlformats.org/markup-compatibility/2006">
              <mc:Choice xmlns:v="urn:schemas-microsoft-com:vml" Requires="v">
                <p:oleObj name="Equation" r:id="rId4" imgW="190335" imgH="215713" progId="Equation.3">
                  <p:embed/>
                </p:oleObj>
              </mc:Choice>
              <mc:Fallback>
                <p:oleObj name="Equation" r:id="rId4" imgW="190335" imgH="215713" progId="Equation.3">
                  <p:embed/>
                  <p:pic>
                    <p:nvPicPr>
                      <p:cNvPr id="7578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8780" y="1615562"/>
                        <a:ext cx="244475" cy="276225"/>
                      </a:xfrm>
                      <a:prstGeom prst="rect">
                        <a:avLst/>
                      </a:prstGeom>
                      <a:solidFill>
                        <a:srgbClr val="FFFF00"/>
                      </a:solidFill>
                      <a:ln>
                        <a:noFill/>
                      </a:ln>
                      <a:effectLst/>
                    </p:spPr>
                  </p:pic>
                </p:oleObj>
              </mc:Fallback>
            </mc:AlternateContent>
          </a:graphicData>
        </a:graphic>
      </p:graphicFrame>
      <p:graphicFrame>
        <p:nvGraphicFramePr>
          <p:cNvPr id="75781" name="Object 4"/>
          <p:cNvGraphicFramePr>
            <a:graphicFrameLocks noChangeAspect="1"/>
          </p:cNvGraphicFramePr>
          <p:nvPr/>
        </p:nvGraphicFramePr>
        <p:xfrm>
          <a:off x="7215583" y="2943451"/>
          <a:ext cx="1699420" cy="485549"/>
        </p:xfrm>
        <a:graphic>
          <a:graphicData uri="http://schemas.openxmlformats.org/presentationml/2006/ole">
            <mc:AlternateContent xmlns:mc="http://schemas.openxmlformats.org/markup-compatibility/2006">
              <mc:Choice xmlns:v="urn:schemas-microsoft-com:vml" Requires="v">
                <p:oleObj name="Equation" r:id="rId6" imgW="800100" imgH="228600" progId="Equation.3">
                  <p:embed/>
                </p:oleObj>
              </mc:Choice>
              <mc:Fallback>
                <p:oleObj name="Equation" r:id="rId6" imgW="800100" imgH="228600" progId="Equation.3">
                  <p:embed/>
                  <p:pic>
                    <p:nvPicPr>
                      <p:cNvPr id="7578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5583" y="2943451"/>
                        <a:ext cx="1699420" cy="485549"/>
                      </a:xfrm>
                      <a:prstGeom prst="rect">
                        <a:avLst/>
                      </a:prstGeom>
                      <a:solidFill>
                        <a:srgbClr val="FFFF00"/>
                      </a:solidFill>
                      <a:ln>
                        <a:noFill/>
                      </a:ln>
                    </p:spPr>
                  </p:pic>
                </p:oleObj>
              </mc:Fallback>
            </mc:AlternateContent>
          </a:graphicData>
        </a:graphic>
      </p:graphicFrame>
      <p:graphicFrame>
        <p:nvGraphicFramePr>
          <p:cNvPr id="75782" name="Object 5"/>
          <p:cNvGraphicFramePr>
            <a:graphicFrameLocks noChangeAspect="1"/>
          </p:cNvGraphicFramePr>
          <p:nvPr/>
        </p:nvGraphicFramePr>
        <p:xfrm>
          <a:off x="2157560" y="3639101"/>
          <a:ext cx="2642246" cy="1192813"/>
        </p:xfrm>
        <a:graphic>
          <a:graphicData uri="http://schemas.openxmlformats.org/presentationml/2006/ole">
            <mc:AlternateContent xmlns:mc="http://schemas.openxmlformats.org/markup-compatibility/2006">
              <mc:Choice xmlns:v="urn:schemas-microsoft-com:vml" Requires="v">
                <p:oleObj name="Equation" r:id="rId8" imgW="1295400" imgH="584200" progId="Equation.3">
                  <p:embed/>
                </p:oleObj>
              </mc:Choice>
              <mc:Fallback>
                <p:oleObj name="Equation" r:id="rId8" imgW="1295400" imgH="584200" progId="Equation.3">
                  <p:embed/>
                  <p:pic>
                    <p:nvPicPr>
                      <p:cNvPr id="75782"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7560" y="3639101"/>
                        <a:ext cx="2642246" cy="1192813"/>
                      </a:xfrm>
                      <a:prstGeom prst="rect">
                        <a:avLst/>
                      </a:prstGeom>
                      <a:solidFill>
                        <a:srgbClr val="FFFF00"/>
                      </a:solidFill>
                      <a:ln>
                        <a:noFill/>
                      </a:ln>
                    </p:spPr>
                  </p:pic>
                </p:oleObj>
              </mc:Fallback>
            </mc:AlternateContent>
          </a:graphicData>
        </a:graphic>
      </p:graphicFrame>
      <p:graphicFrame>
        <p:nvGraphicFramePr>
          <p:cNvPr id="75783" name="Object 6"/>
          <p:cNvGraphicFramePr>
            <a:graphicFrameLocks noChangeAspect="1"/>
          </p:cNvGraphicFramePr>
          <p:nvPr/>
        </p:nvGraphicFramePr>
        <p:xfrm>
          <a:off x="1171575" y="5608638"/>
          <a:ext cx="236538" cy="268287"/>
        </p:xfrm>
        <a:graphic>
          <a:graphicData uri="http://schemas.openxmlformats.org/presentationml/2006/ole">
            <mc:AlternateContent xmlns:mc="http://schemas.openxmlformats.org/markup-compatibility/2006">
              <mc:Choice xmlns:v="urn:schemas-microsoft-com:vml" Requires="v">
                <p:oleObj name="Equation" r:id="rId10" imgW="190335" imgH="215713" progId="Equation.3">
                  <p:embed/>
                </p:oleObj>
              </mc:Choice>
              <mc:Fallback>
                <p:oleObj name="Equation" r:id="rId10" imgW="190335" imgH="215713" progId="Equation.3">
                  <p:embed/>
                  <p:pic>
                    <p:nvPicPr>
                      <p:cNvPr id="7578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5608638"/>
                        <a:ext cx="236538" cy="268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0" name="Text Box 10"/>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Magnetostatics</a:t>
            </a:r>
          </a:p>
        </p:txBody>
      </p:sp>
      <p:sp>
        <p:nvSpPr>
          <p:cNvPr id="75785" name="Slide Number Placeholder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8DB4A4-5711-475F-9075-0872204B2DD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7578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3863001"/>
            <a:ext cx="3962400" cy="958850"/>
          </a:xfrm>
          <a:prstGeom prst="rect">
            <a:avLst/>
          </a:prstGeom>
          <a:solidFill>
            <a:srgbClr val="0000FF"/>
          </a:solidFill>
          <a:ln w="38100">
            <a:solidFill>
              <a:srgbClr val="0000FF"/>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bwMode="auto">
          <a:xfrm>
            <a:off x="762000" y="533400"/>
            <a:ext cx="7924800" cy="559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sz="2000">
              <a:latin typeface="Verdana" panose="020B0604030504040204" pitchFamily="34" charset="0"/>
            </a:endParaRPr>
          </a:p>
        </p:txBody>
      </p:sp>
      <p:sp>
        <p:nvSpPr>
          <p:cNvPr id="78851" name="Text Box 4"/>
          <p:cNvSpPr txBox="1">
            <a:spLocks noChangeArrowheads="1"/>
          </p:cNvSpPr>
          <p:nvPr/>
        </p:nvSpPr>
        <p:spPr bwMode="auto">
          <a:xfrm>
            <a:off x="685800" y="50292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Ampere’s law </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is very useful in determining     when there is a closed path L around the current I such that the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magnitude of     is constant over the path</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pic>
        <p:nvPicPr>
          <p:cNvPr id="78852" name="Picture 5"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9248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8853" name="Object 2"/>
          <p:cNvGraphicFramePr>
            <a:graphicFrameLocks noChangeAspect="1"/>
          </p:cNvGraphicFramePr>
          <p:nvPr/>
        </p:nvGraphicFramePr>
        <p:xfrm>
          <a:off x="2574925" y="5699125"/>
          <a:ext cx="244475" cy="277813"/>
        </p:xfrm>
        <a:graphic>
          <a:graphicData uri="http://schemas.openxmlformats.org/presentationml/2006/ole">
            <mc:AlternateContent xmlns:mc="http://schemas.openxmlformats.org/markup-compatibility/2006">
              <mc:Choice xmlns:v="urn:schemas-microsoft-com:vml" Requires="v">
                <p:oleObj name="Equation" r:id="rId3" imgW="190335" imgH="215713" progId="Equation.3">
                  <p:embed/>
                </p:oleObj>
              </mc:Choice>
              <mc:Fallback>
                <p:oleObj name="Equation" r:id="rId3" imgW="190335" imgH="215713" progId="Equation.3">
                  <p:embed/>
                  <p:pic>
                    <p:nvPicPr>
                      <p:cNvPr id="7885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5699125"/>
                        <a:ext cx="244475" cy="277813"/>
                      </a:xfrm>
                      <a:prstGeom prst="rect">
                        <a:avLst/>
                      </a:prstGeom>
                      <a:solidFill>
                        <a:srgbClr val="FFFF00"/>
                      </a:solidFill>
                      <a:ln>
                        <a:noFill/>
                      </a:ln>
                      <a:effectLst/>
                    </p:spPr>
                  </p:pic>
                </p:oleObj>
              </mc:Fallback>
            </mc:AlternateContent>
          </a:graphicData>
        </a:graphic>
      </p:graphicFrame>
      <p:sp>
        <p:nvSpPr>
          <p:cNvPr id="78854" name="Text Box 8"/>
          <p:cNvSpPr txBox="1">
            <a:spLocks noChangeArrowheads="1"/>
          </p:cNvSpPr>
          <p:nvPr/>
        </p:nvSpPr>
        <p:spPr bwMode="auto">
          <a:xfrm>
            <a:off x="3184525" y="41211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graphicFrame>
        <p:nvGraphicFramePr>
          <p:cNvPr id="78855" name="Object 3"/>
          <p:cNvGraphicFramePr>
            <a:graphicFrameLocks noChangeAspect="1"/>
          </p:cNvGraphicFramePr>
          <p:nvPr/>
        </p:nvGraphicFramePr>
        <p:xfrm>
          <a:off x="6324600" y="5059363"/>
          <a:ext cx="266700" cy="301625"/>
        </p:xfrm>
        <a:graphic>
          <a:graphicData uri="http://schemas.openxmlformats.org/presentationml/2006/ole">
            <mc:AlternateContent xmlns:mc="http://schemas.openxmlformats.org/markup-compatibility/2006">
              <mc:Choice xmlns:v="urn:schemas-microsoft-com:vml" Requires="v">
                <p:oleObj name="Equation" r:id="rId5" imgW="190335" imgH="215713" progId="Equation.3">
                  <p:embed/>
                </p:oleObj>
              </mc:Choice>
              <mc:Fallback>
                <p:oleObj name="Equation" r:id="rId5" imgW="190335" imgH="215713" progId="Equation.3">
                  <p:embed/>
                  <p:pic>
                    <p:nvPicPr>
                      <p:cNvPr id="788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59363"/>
                        <a:ext cx="266700" cy="301625"/>
                      </a:xfrm>
                      <a:prstGeom prst="rect">
                        <a:avLst/>
                      </a:prstGeom>
                      <a:solidFill>
                        <a:srgbClr val="FFFF00"/>
                      </a:solidFill>
                      <a:ln>
                        <a:noFill/>
                      </a:ln>
                      <a:effectLst/>
                    </p:spPr>
                  </p:pic>
                </p:oleObj>
              </mc:Fallback>
            </mc:AlternateContent>
          </a:graphicData>
        </a:graphic>
      </p:graphicFrame>
      <p:sp>
        <p:nvSpPr>
          <p:cNvPr id="26634" name="Text Box 10"/>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Magnetostatics</a:t>
            </a:r>
          </a:p>
        </p:txBody>
      </p:sp>
      <p:sp>
        <p:nvSpPr>
          <p:cNvPr id="78857" name="TextBox 8"/>
          <p:cNvSpPr txBox="1">
            <a:spLocks noChangeArrowheads="1"/>
          </p:cNvSpPr>
          <p:nvPr/>
        </p:nvSpPr>
        <p:spPr bwMode="auto">
          <a:xfrm>
            <a:off x="5803899" y="3111500"/>
            <a:ext cx="235902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b="1" i="0" u="none" strike="noStrike" kern="1200" cap="none" spc="0" normalizeH="0" baseline="0" noProof="0" dirty="0" err="1">
                <a:ln>
                  <a:noFill/>
                </a:ln>
                <a:solidFill>
                  <a:srgbClr val="0000FF"/>
                </a:solidFill>
                <a:effectLst/>
                <a:uLnTx/>
                <a:uFillTx/>
                <a:latin typeface="Verdana" panose="020B0604030504040204" pitchFamily="34" charset="0"/>
                <a:ea typeface="MS PGothic" panose="020B0600070205080204" pitchFamily="34" charset="-128"/>
                <a:cs typeface="+mn-cs"/>
              </a:rPr>
              <a:t>Amperian</a:t>
            </a:r>
            <a:r>
              <a:rPr kumimoji="0" lang="en-US" altLang="en-US" sz="18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Path</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78858" name="Slide Number Placeholder 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F65CA8-61DC-4591-9EE1-215BDCF5047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 name="TextBox 1"/>
          <p:cNvSpPr txBox="1"/>
          <p:nvPr/>
        </p:nvSpPr>
        <p:spPr>
          <a:xfrm>
            <a:off x="4888523" y="1459523"/>
            <a:ext cx="492369" cy="474785"/>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7634653" y="1500065"/>
            <a:ext cx="726831" cy="474785"/>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graphicFrame>
        <p:nvGraphicFramePr>
          <p:cNvPr id="13" name="Object 8">
            <a:extLst>
              <a:ext uri="{FF2B5EF4-FFF2-40B4-BE49-F238E27FC236}">
                <a16:creationId xmlns:a16="http://schemas.microsoft.com/office/drawing/2014/main" id="{7A65A135-DE66-41A0-BE92-7BD59D3FF2C9}"/>
              </a:ext>
            </a:extLst>
          </p:cNvPr>
          <p:cNvGraphicFramePr>
            <a:graphicFrameLocks noChangeAspect="1"/>
          </p:cNvGraphicFramePr>
          <p:nvPr/>
        </p:nvGraphicFramePr>
        <p:xfrm>
          <a:off x="787400" y="306388"/>
          <a:ext cx="2679879" cy="975198"/>
        </p:xfrm>
        <a:graphic>
          <a:graphicData uri="http://schemas.openxmlformats.org/presentationml/2006/ole">
            <mc:AlternateContent xmlns:mc="http://schemas.openxmlformats.org/markup-compatibility/2006">
              <mc:Choice xmlns:v="urn:schemas-microsoft-com:vml" Requires="v">
                <p:oleObj name="Equation" r:id="rId6" imgW="838080" imgH="304560" progId="Equation.3">
                  <p:embed/>
                </p:oleObj>
              </mc:Choice>
              <mc:Fallback>
                <p:oleObj name="Equation" r:id="rId6" imgW="838080" imgH="304560" progId="Equation.3">
                  <p:embed/>
                  <p:pic>
                    <p:nvPicPr>
                      <p:cNvPr id="13" name="Object 8">
                        <a:extLst>
                          <a:ext uri="{FF2B5EF4-FFF2-40B4-BE49-F238E27FC236}">
                            <a16:creationId xmlns:a16="http://schemas.microsoft.com/office/drawing/2014/main" id="{7A65A135-DE66-41A0-BE92-7BD59D3FF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00" y="306388"/>
                        <a:ext cx="2679879" cy="975198"/>
                      </a:xfrm>
                      <a:prstGeom prst="rect">
                        <a:avLst/>
                      </a:prstGeom>
                      <a:solidFill>
                        <a:srgbClr val="FFFF00"/>
                      </a:solidFill>
                      <a:ln>
                        <a:noFill/>
                      </a:ln>
                    </p:spPr>
                  </p:pic>
                </p:oleObj>
              </mc:Fallback>
            </mc:AlternateContent>
          </a:graphicData>
        </a:graphic>
      </p:graphicFrame>
      <p:graphicFrame>
        <p:nvGraphicFramePr>
          <p:cNvPr id="14" name="Object 9">
            <a:extLst>
              <a:ext uri="{FF2B5EF4-FFF2-40B4-BE49-F238E27FC236}">
                <a16:creationId xmlns:a16="http://schemas.microsoft.com/office/drawing/2014/main" id="{ACAC49B5-248E-443A-8A3B-0665175AB68B}"/>
              </a:ext>
            </a:extLst>
          </p:cNvPr>
          <p:cNvGraphicFramePr>
            <a:graphicFrameLocks noChangeAspect="1"/>
          </p:cNvGraphicFramePr>
          <p:nvPr/>
        </p:nvGraphicFramePr>
        <p:xfrm>
          <a:off x="782516" y="1171521"/>
          <a:ext cx="289720" cy="337077"/>
        </p:xfrm>
        <a:graphic>
          <a:graphicData uri="http://schemas.openxmlformats.org/presentationml/2006/ole">
            <mc:AlternateContent xmlns:mc="http://schemas.openxmlformats.org/markup-compatibility/2006">
              <mc:Choice xmlns:v="urn:schemas-microsoft-com:vml" Requires="v">
                <p:oleObj name="Equation" r:id="rId8" imgW="139579" imgH="164957" progId="Equation.3">
                  <p:embed/>
                </p:oleObj>
              </mc:Choice>
              <mc:Fallback>
                <p:oleObj name="Equation" r:id="rId8" imgW="139579" imgH="164957" progId="Equation.3">
                  <p:embed/>
                  <p:pic>
                    <p:nvPicPr>
                      <p:cNvPr id="14" name="Object 9">
                        <a:extLst>
                          <a:ext uri="{FF2B5EF4-FFF2-40B4-BE49-F238E27FC236}">
                            <a16:creationId xmlns:a16="http://schemas.microsoft.com/office/drawing/2014/main" id="{ACAC49B5-248E-443A-8A3B-0665175AB6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516" y="1171521"/>
                        <a:ext cx="289720" cy="337077"/>
                      </a:xfrm>
                      <a:prstGeom prst="rect">
                        <a:avLst/>
                      </a:prstGeom>
                      <a:solidFill>
                        <a:srgbClr val="FFFF00"/>
                      </a:solidFill>
                      <a:ln>
                        <a:noFill/>
                      </a:ln>
                    </p:spPr>
                  </p:pic>
                </p:oleObj>
              </mc:Fallback>
            </mc:AlternateContent>
          </a:graphicData>
        </a:graphic>
      </p:graphicFrame>
      <p:cxnSp>
        <p:nvCxnSpPr>
          <p:cNvPr id="5" name="Straight Arrow Connector 4">
            <a:extLst>
              <a:ext uri="{FF2B5EF4-FFF2-40B4-BE49-F238E27FC236}">
                <a16:creationId xmlns:a16="http://schemas.microsoft.com/office/drawing/2014/main" id="{F0538AAD-6A9B-433E-9843-31440A0DEB01}"/>
              </a:ext>
            </a:extLst>
          </p:cNvPr>
          <p:cNvCxnSpPr>
            <a:cxnSpLocks/>
          </p:cNvCxnSpPr>
          <p:nvPr/>
        </p:nvCxnSpPr>
        <p:spPr>
          <a:xfrm flipH="1" flipV="1">
            <a:off x="3495948" y="1725768"/>
            <a:ext cx="921224" cy="1007907"/>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4E2E692-A13B-469A-80DC-3670D8A40ACC}"/>
              </a:ext>
            </a:extLst>
          </p:cNvPr>
          <p:cNvSpPr txBox="1"/>
          <p:nvPr/>
        </p:nvSpPr>
        <p:spPr>
          <a:xfrm>
            <a:off x="3875597" y="1877969"/>
            <a:ext cx="39052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bwMode="auto">
          <a:xfrm>
            <a:off x="771524" y="217487"/>
            <a:ext cx="8181975" cy="6135688"/>
          </a:xfrm>
          <a:solidFill>
            <a:schemeClr val="bg1"/>
          </a:solidFill>
        </p:spPr>
        <p:txBody>
          <a:bodyPr wrap="square" lIns="91440" tIns="45720" rIns="91440" bIns="45720" numCol="1" anchor="t" anchorCtr="0" compatLnSpc="1">
            <a:prstTxWarp prst="textNoShape">
              <a:avLst/>
            </a:prstTxWarp>
          </a:bodyPr>
          <a:lstStyle/>
          <a:p>
            <a:pPr algn="ctr" eaLnBrk="1" hangingPunct="1">
              <a:buFontTx/>
              <a:buNone/>
            </a:pPr>
            <a:r>
              <a:rPr lang="en-US" altLang="en-US" sz="2000" b="1" u="sng" dirty="0">
                <a:solidFill>
                  <a:srgbClr val="0000FF"/>
                </a:solidFill>
                <a:latin typeface="Verdana" panose="020B0604030504040204" pitchFamily="34" charset="0"/>
              </a:rPr>
              <a:t>Magnetic Vector Potential</a:t>
            </a:r>
            <a:endParaRPr lang="en-US" altLang="en-US" sz="2000" b="1" dirty="0">
              <a:solidFill>
                <a:srgbClr val="0000FF"/>
              </a:solidFill>
              <a:latin typeface="Verdana" panose="020B0604030504040204" pitchFamily="34" charset="0"/>
            </a:endParaRPr>
          </a:p>
          <a:p>
            <a:pPr marL="0" indent="0" eaLnBrk="1" hangingPunct="1">
              <a:buFontTx/>
              <a:buNone/>
            </a:pPr>
            <a:r>
              <a:rPr lang="en-US" altLang="en-US" sz="2000" dirty="0">
                <a:latin typeface="Verdana" panose="020B0604030504040204" pitchFamily="34" charset="0"/>
              </a:rPr>
              <a:t>Some electrostatic field problems can be simplified by first</a:t>
            </a:r>
          </a:p>
          <a:p>
            <a:pPr marL="0" indent="0" eaLnBrk="1" hangingPunct="1">
              <a:buFontTx/>
              <a:buNone/>
            </a:pPr>
            <a:r>
              <a:rPr lang="en-US" altLang="en-US" sz="2000" dirty="0">
                <a:latin typeface="Verdana" panose="020B0604030504040204" pitchFamily="34" charset="0"/>
              </a:rPr>
              <a:t>finding the electric potential V that is related to the electric field intensity by</a:t>
            </a:r>
          </a:p>
          <a:p>
            <a:pPr eaLnBrk="1" hangingPunct="1">
              <a:buFontTx/>
              <a:buNone/>
            </a:pPr>
            <a:endParaRPr lang="en-US" altLang="en-US" sz="2000" dirty="0">
              <a:latin typeface="Verdana" panose="020B0604030504040204" pitchFamily="34" charset="0"/>
            </a:endParaRPr>
          </a:p>
          <a:p>
            <a:pPr marL="0" indent="0" eaLnBrk="1" hangingPunct="1">
              <a:buFontTx/>
              <a:buNone/>
            </a:pPr>
            <a:r>
              <a:rPr lang="en-US" altLang="en-US" sz="2000" dirty="0">
                <a:latin typeface="Verdana" panose="020B0604030504040204" pitchFamily="34" charset="0"/>
              </a:rPr>
              <a:t>Similarly, some </a:t>
            </a:r>
            <a:r>
              <a:rPr kumimoji="0" lang="en-US" altLang="en-US" sz="2000" b="0" i="0" u="none" strike="noStrike" kern="0" cap="none" spc="0" normalizeH="0" baseline="0" noProof="0" dirty="0">
                <a:ln>
                  <a:noFill/>
                </a:ln>
                <a:solidFill>
                  <a:srgbClr val="000000"/>
                </a:solidFill>
                <a:effectLst/>
                <a:uLnTx/>
                <a:uFillTx/>
                <a:latin typeface="Verdana" panose="020B0604030504040204" pitchFamily="34" charset="0"/>
                <a:ea typeface="MS PGothic" pitchFamily="34" charset="-128"/>
              </a:rPr>
              <a:t>magnetostatic field problems </a:t>
            </a:r>
            <a:r>
              <a:rPr lang="en-US" altLang="en-US" sz="2000" dirty="0">
                <a:latin typeface="Verdana" panose="020B0604030504040204" pitchFamily="34" charset="0"/>
              </a:rPr>
              <a:t>can be simplified by first finding the magnetic vector potential    that is related to magnetic flux density    by</a:t>
            </a:r>
          </a:p>
          <a:p>
            <a:pPr eaLnBrk="1" hangingPunct="1">
              <a:buFontTx/>
              <a:buNone/>
            </a:pPr>
            <a:endParaRPr lang="en-US" altLang="en-US" sz="2000" dirty="0">
              <a:latin typeface="Verdana" panose="020B0604030504040204" pitchFamily="34" charset="0"/>
            </a:endParaRPr>
          </a:p>
          <a:p>
            <a:pPr eaLnBrk="1" hangingPunct="1">
              <a:buFontTx/>
              <a:buNone/>
            </a:pPr>
            <a:endParaRPr lang="en-US" altLang="en-US" sz="2000" dirty="0">
              <a:latin typeface="Verdana" panose="020B0604030504040204" pitchFamily="34" charset="0"/>
            </a:endParaRPr>
          </a:p>
          <a:p>
            <a:pPr eaLnBrk="1" hangingPunct="1">
              <a:buFontTx/>
              <a:buNone/>
            </a:pPr>
            <a:r>
              <a:rPr lang="en-US" altLang="en-US" sz="2000" dirty="0">
                <a:latin typeface="Verdana" panose="020B0604030504040204" pitchFamily="34" charset="0"/>
              </a:rPr>
              <a:t>Electric and magnetic vector potentials are related to sources:</a:t>
            </a:r>
          </a:p>
          <a:p>
            <a:pPr eaLnBrk="1" hangingPunct="1">
              <a:buFontTx/>
              <a:buNone/>
            </a:pPr>
            <a:r>
              <a:rPr lang="en-US" altLang="en-US" sz="2000" dirty="0">
                <a:latin typeface="Verdana" panose="020B0604030504040204" pitchFamily="34" charset="0"/>
              </a:rPr>
              <a:t>						  </a:t>
            </a:r>
          </a:p>
          <a:p>
            <a:pPr eaLnBrk="1" hangingPunct="1">
              <a:buFontTx/>
              <a:buNone/>
            </a:pPr>
            <a:r>
              <a:rPr lang="en-US" altLang="en-US" sz="2000" b="1" dirty="0">
                <a:solidFill>
                  <a:srgbClr val="C00000"/>
                </a:solidFill>
                <a:latin typeface="Verdana" panose="020B0604030504040204" pitchFamily="34" charset="0"/>
              </a:rPr>
              <a:t>                                        </a:t>
            </a:r>
            <a:r>
              <a:rPr lang="en-US" altLang="en-US" sz="2000" dirty="0">
                <a:latin typeface="Verdana" panose="020B0604030504040204" pitchFamily="34" charset="0"/>
              </a:rPr>
              <a:t>V</a:t>
            </a:r>
            <a:r>
              <a:rPr lang="en-US" altLang="en-US" sz="2000" b="1" dirty="0">
                <a:solidFill>
                  <a:srgbClr val="C00000"/>
                </a:solidFill>
                <a:latin typeface="Verdana" panose="020B0604030504040204" pitchFamily="34" charset="0"/>
              </a:rPr>
              <a:t>   (electric scalar potential)</a:t>
            </a:r>
          </a:p>
          <a:p>
            <a:pPr eaLnBrk="1" hangingPunct="1">
              <a:buFontTx/>
              <a:buNone/>
            </a:pPr>
            <a:r>
              <a:rPr lang="en-US" altLang="en-US" sz="2000" dirty="0">
                <a:latin typeface="Verdana" panose="020B0604030504040204" pitchFamily="34" charset="0"/>
              </a:rPr>
              <a:t>                                                          </a:t>
            </a:r>
          </a:p>
          <a:p>
            <a:pPr eaLnBrk="1" hangingPunct="1">
              <a:buFontTx/>
              <a:buNone/>
            </a:pPr>
            <a:r>
              <a:rPr lang="en-US" altLang="en-US" sz="2000" dirty="0">
                <a:latin typeface="Verdana" panose="020B0604030504040204" pitchFamily="34" charset="0"/>
              </a:rPr>
              <a:t>						  </a:t>
            </a:r>
          </a:p>
          <a:p>
            <a:pPr eaLnBrk="1" hangingPunct="1">
              <a:buFontTx/>
              <a:buNone/>
            </a:pPr>
            <a:r>
              <a:rPr lang="en-US" altLang="en-US" sz="2000" dirty="0">
                <a:latin typeface="Verdana" panose="020B0604030504040204" pitchFamily="34" charset="0"/>
              </a:rPr>
              <a:t>                                               </a:t>
            </a:r>
            <a:r>
              <a:rPr lang="en-US" altLang="en-US" sz="2000" b="1" dirty="0">
                <a:solidFill>
                  <a:srgbClr val="C00000"/>
                </a:solidFill>
                <a:latin typeface="Verdana" panose="020B0604030504040204" pitchFamily="34" charset="0"/>
              </a:rPr>
              <a:t>(magnetic vector potential</a:t>
            </a:r>
          </a:p>
          <a:p>
            <a:pPr eaLnBrk="1" hangingPunct="1">
              <a:buFontTx/>
              <a:buNone/>
            </a:pPr>
            <a:r>
              <a:rPr lang="en-US" altLang="en-US" sz="2000" b="1" dirty="0">
                <a:solidFill>
                  <a:srgbClr val="C00000"/>
                </a:solidFill>
                <a:latin typeface="Verdana" panose="020B0604030504040204" pitchFamily="34" charset="0"/>
              </a:rPr>
              <a:t>                                                        </a:t>
            </a:r>
            <a:r>
              <a:rPr lang="en-US" altLang="en-US" sz="2000" b="1" u="sng" dirty="0">
                <a:solidFill>
                  <a:srgbClr val="C00000"/>
                </a:solidFill>
                <a:latin typeface="Verdana" panose="020B0604030504040204" pitchFamily="34" charset="0"/>
              </a:rPr>
              <a:t>for line current</a:t>
            </a:r>
            <a:r>
              <a:rPr lang="en-US" altLang="en-US" sz="2000" b="1" dirty="0">
                <a:solidFill>
                  <a:srgbClr val="C00000"/>
                </a:solidFill>
                <a:latin typeface="Verdana" panose="020B0604030504040204" pitchFamily="34" charset="0"/>
              </a:rPr>
              <a:t>)</a:t>
            </a:r>
          </a:p>
        </p:txBody>
      </p:sp>
      <p:graphicFrame>
        <p:nvGraphicFramePr>
          <p:cNvPr id="70660" name="Object 3"/>
          <p:cNvGraphicFramePr>
            <a:graphicFrameLocks noChangeAspect="1"/>
          </p:cNvGraphicFramePr>
          <p:nvPr/>
        </p:nvGraphicFramePr>
        <p:xfrm>
          <a:off x="3647343" y="3055143"/>
          <a:ext cx="1898650" cy="527050"/>
        </p:xfrm>
        <a:graphic>
          <a:graphicData uri="http://schemas.openxmlformats.org/presentationml/2006/ole">
            <mc:AlternateContent xmlns:mc="http://schemas.openxmlformats.org/markup-compatibility/2006">
              <mc:Choice xmlns:v="urn:schemas-microsoft-com:vml" Requires="v">
                <p:oleObj name="Equation" r:id="rId2" imgW="825500" imgH="228600" progId="Equation.3">
                  <p:embed/>
                </p:oleObj>
              </mc:Choice>
              <mc:Fallback>
                <p:oleObj name="Equation" r:id="rId2" imgW="825500" imgH="228600" progId="Equation.3">
                  <p:embed/>
                  <p:pic>
                    <p:nvPicPr>
                      <p:cNvPr id="7066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343" y="3055143"/>
                        <a:ext cx="1898650" cy="527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1" name="Object 4"/>
          <p:cNvGraphicFramePr>
            <a:graphicFrameLocks noChangeAspect="1"/>
          </p:cNvGraphicFramePr>
          <p:nvPr/>
        </p:nvGraphicFramePr>
        <p:xfrm>
          <a:off x="1680749" y="4222152"/>
          <a:ext cx="2430215" cy="838200"/>
        </p:xfrm>
        <a:graphic>
          <a:graphicData uri="http://schemas.openxmlformats.org/presentationml/2006/ole">
            <mc:AlternateContent xmlns:mc="http://schemas.openxmlformats.org/markup-compatibility/2006">
              <mc:Choice xmlns:v="urn:schemas-microsoft-com:vml" Requires="v">
                <p:oleObj name="Equation" r:id="rId4" imgW="1473200" imgH="508000" progId="Equation.3">
                  <p:embed/>
                </p:oleObj>
              </mc:Choice>
              <mc:Fallback>
                <p:oleObj name="Equation" r:id="rId4" imgW="1473200" imgH="508000" progId="Equation.3">
                  <p:embed/>
                  <p:pic>
                    <p:nvPicPr>
                      <p:cNvPr id="7066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749" y="4222152"/>
                        <a:ext cx="2430215" cy="838200"/>
                      </a:xfrm>
                      <a:prstGeom prst="rect">
                        <a:avLst/>
                      </a:prstGeom>
                      <a:solidFill>
                        <a:schemeClr val="accent1"/>
                      </a:solidFill>
                      <a:ln>
                        <a:noFill/>
                      </a:ln>
                      <a:effectLst/>
                    </p:spPr>
                  </p:pic>
                </p:oleObj>
              </mc:Fallback>
            </mc:AlternateContent>
          </a:graphicData>
        </a:graphic>
      </p:graphicFrame>
      <p:graphicFrame>
        <p:nvGraphicFramePr>
          <p:cNvPr id="70662" name="Object 5"/>
          <p:cNvGraphicFramePr>
            <a:graphicFrameLocks noChangeAspect="1"/>
          </p:cNvGraphicFramePr>
          <p:nvPr/>
        </p:nvGraphicFramePr>
        <p:xfrm>
          <a:off x="1556631" y="5383303"/>
          <a:ext cx="2554333" cy="974725"/>
        </p:xfrm>
        <a:graphic>
          <a:graphicData uri="http://schemas.openxmlformats.org/presentationml/2006/ole">
            <mc:AlternateContent xmlns:mc="http://schemas.openxmlformats.org/markup-compatibility/2006">
              <mc:Choice xmlns:v="urn:schemas-microsoft-com:vml" Requires="v">
                <p:oleObj name="Equation" r:id="rId6" imgW="1396394" imgH="533169" progId="Equation.3">
                  <p:embed/>
                </p:oleObj>
              </mc:Choice>
              <mc:Fallback>
                <p:oleObj name="Equation" r:id="rId6" imgW="1396394" imgH="533169" progId="Equation.3">
                  <p:embed/>
                  <p:pic>
                    <p:nvPicPr>
                      <p:cNvPr id="70662"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6631" y="5383303"/>
                        <a:ext cx="2554333" cy="974725"/>
                      </a:xfrm>
                      <a:prstGeom prst="rect">
                        <a:avLst/>
                      </a:prstGeom>
                      <a:solidFill>
                        <a:srgbClr val="FFFF00"/>
                      </a:solidFill>
                      <a:ln>
                        <a:noFill/>
                      </a:ln>
                    </p:spPr>
                  </p:pic>
                </p:oleObj>
              </mc:Fallback>
            </mc:AlternateContent>
          </a:graphicData>
        </a:graphic>
      </p:graphicFrame>
      <p:graphicFrame>
        <p:nvGraphicFramePr>
          <p:cNvPr id="70663" name="Object 6"/>
          <p:cNvGraphicFramePr>
            <a:graphicFrameLocks noChangeAspect="1"/>
          </p:cNvGraphicFramePr>
          <p:nvPr/>
        </p:nvGraphicFramePr>
        <p:xfrm>
          <a:off x="5295168" y="2636837"/>
          <a:ext cx="250825" cy="304800"/>
        </p:xfrm>
        <a:graphic>
          <a:graphicData uri="http://schemas.openxmlformats.org/presentationml/2006/ole">
            <mc:AlternateContent xmlns:mc="http://schemas.openxmlformats.org/markup-compatibility/2006">
              <mc:Choice xmlns:v="urn:schemas-microsoft-com:vml" Requires="v">
                <p:oleObj name="Equation" r:id="rId8" imgW="177569" imgH="215619" progId="Equation.3">
                  <p:embed/>
                </p:oleObj>
              </mc:Choice>
              <mc:Fallback>
                <p:oleObj name="Equation" r:id="rId8" imgW="177569" imgH="215619" progId="Equation.3">
                  <p:embed/>
                  <p:pic>
                    <p:nvPicPr>
                      <p:cNvPr id="70663"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5168" y="2636837"/>
                        <a:ext cx="250825" cy="304800"/>
                      </a:xfrm>
                      <a:prstGeom prst="rect">
                        <a:avLst/>
                      </a:prstGeom>
                      <a:solidFill>
                        <a:srgbClr val="FFFF00"/>
                      </a:solidFill>
                      <a:ln>
                        <a:noFill/>
                      </a:ln>
                      <a:effectLst/>
                    </p:spPr>
                  </p:pic>
                </p:oleObj>
              </mc:Fallback>
            </mc:AlternateContent>
          </a:graphicData>
        </a:graphic>
      </p:graphicFrame>
      <p:graphicFrame>
        <p:nvGraphicFramePr>
          <p:cNvPr id="70664" name="Object 7"/>
          <p:cNvGraphicFramePr>
            <a:graphicFrameLocks noChangeAspect="1"/>
          </p:cNvGraphicFramePr>
          <p:nvPr/>
        </p:nvGraphicFramePr>
        <p:xfrm>
          <a:off x="7900987" y="2332037"/>
          <a:ext cx="250825" cy="304800"/>
        </p:xfrm>
        <a:graphic>
          <a:graphicData uri="http://schemas.openxmlformats.org/presentationml/2006/ole">
            <mc:AlternateContent xmlns:mc="http://schemas.openxmlformats.org/markup-compatibility/2006">
              <mc:Choice xmlns:v="urn:schemas-microsoft-com:vml" Requires="v">
                <p:oleObj name="Equation" r:id="rId10" imgW="177569" imgH="215619" progId="Equation.3">
                  <p:embed/>
                </p:oleObj>
              </mc:Choice>
              <mc:Fallback>
                <p:oleObj name="Equation" r:id="rId10" imgW="177569" imgH="215619" progId="Equation.3">
                  <p:embed/>
                  <p:pic>
                    <p:nvPicPr>
                      <p:cNvPr id="70664"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00987" y="2332037"/>
                        <a:ext cx="250825"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5" name="Object 8"/>
          <p:cNvGraphicFramePr>
            <a:graphicFrameLocks noChangeAspect="1"/>
          </p:cNvGraphicFramePr>
          <p:nvPr/>
        </p:nvGraphicFramePr>
        <p:xfrm>
          <a:off x="4205508" y="5624513"/>
          <a:ext cx="490537" cy="612775"/>
        </p:xfrm>
        <a:graphic>
          <a:graphicData uri="http://schemas.openxmlformats.org/presentationml/2006/ole">
            <mc:AlternateContent xmlns:mc="http://schemas.openxmlformats.org/markup-compatibility/2006">
              <mc:Choice xmlns:v="urn:schemas-microsoft-com:vml" Requires="v">
                <p:oleObj name="Equation" r:id="rId12" imgW="355292" imgH="444114" progId="Equation.3">
                  <p:embed/>
                </p:oleObj>
              </mc:Choice>
              <mc:Fallback>
                <p:oleObj name="Equation" r:id="rId12" imgW="355292" imgH="444114" progId="Equation.3">
                  <p:embed/>
                  <p:pic>
                    <p:nvPicPr>
                      <p:cNvPr id="70665"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5508" y="5624513"/>
                        <a:ext cx="490537" cy="612775"/>
                      </a:xfrm>
                      <a:prstGeom prst="rect">
                        <a:avLst/>
                      </a:prstGeom>
                      <a:solidFill>
                        <a:srgbClr val="FFFF00"/>
                      </a:solidFill>
                      <a:ln>
                        <a:noFill/>
                      </a:ln>
                    </p:spPr>
                  </p:pic>
                </p:oleObj>
              </mc:Fallback>
            </mc:AlternateContent>
          </a:graphicData>
        </a:graphic>
      </p:graphicFrame>
      <p:sp>
        <p:nvSpPr>
          <p:cNvPr id="20492" name="Text Box 12"/>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ＭＳ Ｐゴシック" pitchFamily="34" charset="-128"/>
                <a:cs typeface="+mn-cs"/>
              </a:rPr>
              <a:t>Magnetostatics</a:t>
            </a:r>
          </a:p>
        </p:txBody>
      </p:sp>
      <p:sp>
        <p:nvSpPr>
          <p:cNvPr id="70667" name="Slide Number Placeholder 10"/>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AB7D74-4639-442B-A52A-BB6FCCC1DBD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2" name="Object 11">
            <a:extLst>
              <a:ext uri="{FF2B5EF4-FFF2-40B4-BE49-F238E27FC236}">
                <a16:creationId xmlns:a16="http://schemas.microsoft.com/office/drawing/2014/main" id="{6103FF3A-CA4F-4EB0-8A35-2DE83C4EDC5A}"/>
              </a:ext>
            </a:extLst>
          </p:cNvPr>
          <p:cNvGraphicFramePr>
            <a:graphicFrameLocks noChangeAspect="1"/>
          </p:cNvGraphicFramePr>
          <p:nvPr/>
        </p:nvGraphicFramePr>
        <p:xfrm>
          <a:off x="3744470" y="1407792"/>
          <a:ext cx="1589530" cy="555751"/>
        </p:xfrm>
        <a:graphic>
          <a:graphicData uri="http://schemas.openxmlformats.org/presentationml/2006/ole">
            <mc:AlternateContent xmlns:mc="http://schemas.openxmlformats.org/markup-compatibility/2006">
              <mc:Choice xmlns:v="urn:schemas-microsoft-com:vml" Requires="v">
                <p:oleObj name="Equation" r:id="rId14" imgW="622030" imgH="215806" progId="Equation.3">
                  <p:embed/>
                </p:oleObj>
              </mc:Choice>
              <mc:Fallback>
                <p:oleObj name="Equation" r:id="rId14" imgW="622030" imgH="215806" progId="Equation.3">
                  <p:embed/>
                  <p:pic>
                    <p:nvPicPr>
                      <p:cNvPr id="12" name="Object 11">
                        <a:extLst>
                          <a:ext uri="{FF2B5EF4-FFF2-40B4-BE49-F238E27FC236}">
                            <a16:creationId xmlns:a16="http://schemas.microsoft.com/office/drawing/2014/main" id="{6103FF3A-CA4F-4EB0-8A35-2DE83C4EDC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4470" y="1407792"/>
                        <a:ext cx="1589530" cy="555751"/>
                      </a:xfrm>
                      <a:prstGeom prst="rect">
                        <a:avLst/>
                      </a:prstGeom>
                      <a:solidFill>
                        <a:schemeClr val="accent5"/>
                      </a:solidFill>
                      <a:ln w="28575">
                        <a:solidFill>
                          <a:schemeClr val="accent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DBC22D58-DB96-4FBC-A0EB-54027C26E24D}"/>
              </a:ext>
            </a:extLst>
          </p:cNvPr>
          <p:cNvSpPr txBox="1"/>
          <p:nvPr/>
        </p:nvSpPr>
        <p:spPr>
          <a:xfrm>
            <a:off x="2519471" y="4802248"/>
            <a:ext cx="309454" cy="338554"/>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474663" y="473075"/>
            <a:ext cx="8229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eaLnBrk="1" hangingPunct="1">
              <a:spcBef>
                <a:spcPct val="20000"/>
              </a:spcBef>
            </a:pPr>
            <a:r>
              <a:rPr lang="en-US" altLang="en-US" sz="2400" b="1" u="sng" dirty="0">
                <a:solidFill>
                  <a:srgbClr val="0000FF"/>
                </a:solidFill>
                <a:latin typeface="Verdana" panose="020B0604030504040204" pitchFamily="34" charset="0"/>
              </a:rPr>
              <a:t>Magnetic Vector Potential</a:t>
            </a:r>
            <a:br>
              <a:rPr lang="en-US" altLang="en-US" sz="2000" b="1" dirty="0">
                <a:solidFill>
                  <a:srgbClr val="0000FF"/>
                </a:solidFill>
                <a:latin typeface="Verdana" panose="020B0604030504040204" pitchFamily="34" charset="0"/>
              </a:rPr>
            </a:br>
            <a:endParaRPr lang="en-US" altLang="en-US" dirty="0"/>
          </a:p>
        </p:txBody>
      </p:sp>
      <p:sp>
        <p:nvSpPr>
          <p:cNvPr id="7168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Tx/>
              <a:buNone/>
            </a:pPr>
            <a:r>
              <a:rPr lang="en-US" altLang="en-US" sz="2000" dirty="0">
                <a:solidFill>
                  <a:srgbClr val="000000"/>
                </a:solidFill>
                <a:latin typeface="Verdana" panose="020B0604030504040204" pitchFamily="34" charset="0"/>
              </a:rPr>
              <a:t>The contribution to     from each differential current element  </a:t>
            </a:r>
          </a:p>
          <a:p>
            <a:pPr eaLnBrk="1" hangingPunct="1">
              <a:lnSpc>
                <a:spcPct val="90000"/>
              </a:lnSpc>
              <a:buFontTx/>
              <a:buNone/>
            </a:pPr>
            <a:r>
              <a:rPr lang="en-US" altLang="en-US" sz="2000" dirty="0">
                <a:solidFill>
                  <a:srgbClr val="000000"/>
                </a:solidFill>
                <a:latin typeface="Verdana" panose="020B0604030504040204" pitchFamily="34" charset="0"/>
              </a:rPr>
              <a:t>points </a:t>
            </a:r>
            <a:r>
              <a:rPr lang="en-US" altLang="en-US" sz="2000" b="1" dirty="0">
                <a:solidFill>
                  <a:srgbClr val="C00000"/>
                </a:solidFill>
                <a:latin typeface="Verdana" panose="020B0604030504040204" pitchFamily="34" charset="0"/>
              </a:rPr>
              <a:t>in the same direction as the current element</a:t>
            </a:r>
            <a:r>
              <a:rPr lang="en-US" altLang="en-US" sz="2000" b="1" dirty="0">
                <a:solidFill>
                  <a:srgbClr val="000000"/>
                </a:solidFill>
                <a:latin typeface="Verdana" panose="020B0604030504040204" pitchFamily="34" charset="0"/>
              </a:rPr>
              <a:t> </a:t>
            </a:r>
            <a:r>
              <a:rPr lang="en-US" altLang="en-US" sz="2000" dirty="0">
                <a:solidFill>
                  <a:srgbClr val="000000"/>
                </a:solidFill>
                <a:latin typeface="Verdana" panose="020B0604030504040204" pitchFamily="34" charset="0"/>
              </a:rPr>
              <a:t>that</a:t>
            </a:r>
          </a:p>
          <a:p>
            <a:pPr eaLnBrk="1" hangingPunct="1">
              <a:lnSpc>
                <a:spcPct val="90000"/>
              </a:lnSpc>
              <a:buFontTx/>
              <a:buNone/>
            </a:pPr>
            <a:r>
              <a:rPr lang="en-US" altLang="en-US" sz="2000" dirty="0">
                <a:solidFill>
                  <a:srgbClr val="000000"/>
                </a:solidFill>
                <a:latin typeface="Verdana" panose="020B0604030504040204" pitchFamily="34" charset="0"/>
              </a:rPr>
              <a:t>produces it.</a:t>
            </a:r>
          </a:p>
          <a:p>
            <a:pPr eaLnBrk="1" hangingPunct="1">
              <a:lnSpc>
                <a:spcPct val="90000"/>
              </a:lnSpc>
              <a:buFontTx/>
              <a:buNone/>
            </a:pPr>
            <a:endParaRPr lang="en-US" altLang="en-US" sz="2000" dirty="0">
              <a:solidFill>
                <a:srgbClr val="000000"/>
              </a:solidFill>
              <a:latin typeface="Verdana" panose="020B0604030504040204" pitchFamily="34" charset="0"/>
            </a:endParaRPr>
          </a:p>
          <a:p>
            <a:pPr eaLnBrk="1" hangingPunct="1">
              <a:lnSpc>
                <a:spcPct val="90000"/>
              </a:lnSpc>
              <a:buFontTx/>
              <a:buNone/>
            </a:pPr>
            <a:r>
              <a:rPr lang="en-US" altLang="en-US" sz="2000" dirty="0">
                <a:solidFill>
                  <a:srgbClr val="000000"/>
                </a:solidFill>
                <a:latin typeface="Verdana" panose="020B0604030504040204" pitchFamily="34" charset="0"/>
              </a:rPr>
              <a:t>The use of    provides a powerful, elegant approach to</a:t>
            </a:r>
          </a:p>
          <a:p>
            <a:pPr eaLnBrk="1" hangingPunct="1">
              <a:lnSpc>
                <a:spcPct val="90000"/>
              </a:lnSpc>
              <a:buFontTx/>
              <a:buNone/>
            </a:pPr>
            <a:r>
              <a:rPr lang="en-US" altLang="en-US" sz="2000" dirty="0">
                <a:solidFill>
                  <a:srgbClr val="000000"/>
                </a:solidFill>
                <a:latin typeface="Verdana" panose="020B0604030504040204" pitchFamily="34" charset="0"/>
              </a:rPr>
              <a:t>solving EM problems (it is more convenient to find    by first</a:t>
            </a:r>
          </a:p>
          <a:p>
            <a:pPr eaLnBrk="1" hangingPunct="1">
              <a:lnSpc>
                <a:spcPct val="90000"/>
              </a:lnSpc>
              <a:buFontTx/>
              <a:buNone/>
            </a:pPr>
            <a:r>
              <a:rPr lang="en-US" altLang="en-US" sz="2000" dirty="0">
                <a:solidFill>
                  <a:srgbClr val="000000"/>
                </a:solidFill>
                <a:latin typeface="Verdana" panose="020B0604030504040204" pitchFamily="34" charset="0"/>
              </a:rPr>
              <a:t>finding     in antenna problems).</a:t>
            </a:r>
          </a:p>
          <a:p>
            <a:pPr marL="0" indent="0">
              <a:buNone/>
            </a:pPr>
            <a:endParaRPr lang="en-US" altLang="en-US" dirty="0"/>
          </a:p>
        </p:txBody>
      </p:sp>
      <p:sp>
        <p:nvSpPr>
          <p:cNvPr id="716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MS PGothic" panose="020B0600070205080204" pitchFamily="34" charset="-128"/>
              </a:defRPr>
            </a:lvl1pPr>
            <a:lvl2pPr marL="742950" indent="-285750" eaLnBrk="0" hangingPunct="0">
              <a:defRPr sz="2000">
                <a:solidFill>
                  <a:schemeClr val="tx1"/>
                </a:solidFill>
                <a:latin typeface="Verdana" panose="020B0604030504040204" pitchFamily="34" charset="0"/>
                <a:ea typeface="MS PGothic" panose="020B0600070205080204" pitchFamily="34" charset="-128"/>
              </a:defRPr>
            </a:lvl2pPr>
            <a:lvl3pPr marL="1143000" indent="-228600" eaLnBrk="0" hangingPunct="0">
              <a:defRPr sz="2000">
                <a:solidFill>
                  <a:schemeClr val="tx1"/>
                </a:solidFill>
                <a:latin typeface="Verdana" panose="020B0604030504040204" pitchFamily="34" charset="0"/>
                <a:ea typeface="MS PGothic" panose="020B0600070205080204" pitchFamily="34" charset="-128"/>
              </a:defRPr>
            </a:lvl3pPr>
            <a:lvl4pPr marL="1600200" indent="-228600" eaLnBrk="0" hangingPunct="0">
              <a:defRPr sz="2000">
                <a:solidFill>
                  <a:schemeClr val="tx1"/>
                </a:solidFill>
                <a:latin typeface="Verdana" panose="020B0604030504040204" pitchFamily="34" charset="0"/>
                <a:ea typeface="MS PGothic" panose="020B0600070205080204" pitchFamily="34" charset="-128"/>
              </a:defRPr>
            </a:lvl4pPr>
            <a:lvl5pPr marL="2057400" indent="-228600" eaLnBrk="0" hangingPunc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6F5578-F55D-4FEC-9E0B-4973ADDD3D9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71685" name="Object 4"/>
          <p:cNvGraphicFramePr>
            <a:graphicFrameLocks noChangeAspect="1"/>
          </p:cNvGraphicFramePr>
          <p:nvPr/>
        </p:nvGraphicFramePr>
        <p:xfrm>
          <a:off x="3059113" y="1579563"/>
          <a:ext cx="250825" cy="304800"/>
        </p:xfrm>
        <a:graphic>
          <a:graphicData uri="http://schemas.openxmlformats.org/presentationml/2006/ole">
            <mc:AlternateContent xmlns:mc="http://schemas.openxmlformats.org/markup-compatibility/2006">
              <mc:Choice xmlns:v="urn:schemas-microsoft-com:vml" Requires="v">
                <p:oleObj name="Equation" r:id="rId2" imgW="177569" imgH="215619" progId="Equation.3">
                  <p:embed/>
                </p:oleObj>
              </mc:Choice>
              <mc:Fallback>
                <p:oleObj name="Equation" r:id="rId2" imgW="177569" imgH="215619" progId="Equation.3">
                  <p:embed/>
                  <p:pic>
                    <p:nvPicPr>
                      <p:cNvPr id="7168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579563"/>
                        <a:ext cx="250825" cy="304800"/>
                      </a:xfrm>
                      <a:prstGeom prst="rect">
                        <a:avLst/>
                      </a:prstGeom>
                      <a:solidFill>
                        <a:srgbClr val="FFFF00"/>
                      </a:solidFill>
                      <a:ln>
                        <a:noFill/>
                      </a:ln>
                      <a:effectLst/>
                    </p:spPr>
                  </p:pic>
                </p:oleObj>
              </mc:Fallback>
            </mc:AlternateContent>
          </a:graphicData>
        </a:graphic>
      </p:graphicFrame>
      <p:graphicFrame>
        <p:nvGraphicFramePr>
          <p:cNvPr id="71686" name="Object 5"/>
          <p:cNvGraphicFramePr>
            <a:graphicFrameLocks noChangeAspect="1"/>
          </p:cNvGraphicFramePr>
          <p:nvPr/>
        </p:nvGraphicFramePr>
        <p:xfrm>
          <a:off x="1919288" y="2955925"/>
          <a:ext cx="250825" cy="304800"/>
        </p:xfrm>
        <a:graphic>
          <a:graphicData uri="http://schemas.openxmlformats.org/presentationml/2006/ole">
            <mc:AlternateContent xmlns:mc="http://schemas.openxmlformats.org/markup-compatibility/2006">
              <mc:Choice xmlns:v="urn:schemas-microsoft-com:vml" Requires="v">
                <p:oleObj name="Equation" r:id="rId4" imgW="177569" imgH="215619" progId="Equation.3">
                  <p:embed/>
                </p:oleObj>
              </mc:Choice>
              <mc:Fallback>
                <p:oleObj name="Equation" r:id="rId4" imgW="177569" imgH="215619" progId="Equation.3">
                  <p:embed/>
                  <p:pic>
                    <p:nvPicPr>
                      <p:cNvPr id="7168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955925"/>
                        <a:ext cx="250825"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7" name="Object 7"/>
          <p:cNvGraphicFramePr>
            <a:graphicFrameLocks noChangeAspect="1"/>
          </p:cNvGraphicFramePr>
          <p:nvPr/>
        </p:nvGraphicFramePr>
        <p:xfrm>
          <a:off x="1520825" y="3608388"/>
          <a:ext cx="250825" cy="304800"/>
        </p:xfrm>
        <a:graphic>
          <a:graphicData uri="http://schemas.openxmlformats.org/presentationml/2006/ole">
            <mc:AlternateContent xmlns:mc="http://schemas.openxmlformats.org/markup-compatibility/2006">
              <mc:Choice xmlns:v="urn:schemas-microsoft-com:vml" Requires="v">
                <p:oleObj name="Equation" r:id="rId5" imgW="177569" imgH="215619" progId="Equation.3">
                  <p:embed/>
                </p:oleObj>
              </mc:Choice>
              <mc:Fallback>
                <p:oleObj name="Equation" r:id="rId5" imgW="177569" imgH="215619" progId="Equation.3">
                  <p:embed/>
                  <p:pic>
                    <p:nvPicPr>
                      <p:cNvPr id="7168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608388"/>
                        <a:ext cx="250825"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8" name="Object 8"/>
          <p:cNvGraphicFramePr>
            <a:graphicFrameLocks noChangeAspect="1"/>
          </p:cNvGraphicFramePr>
          <p:nvPr/>
        </p:nvGraphicFramePr>
        <p:xfrm>
          <a:off x="7018338" y="3286125"/>
          <a:ext cx="250825" cy="304800"/>
        </p:xfrm>
        <a:graphic>
          <a:graphicData uri="http://schemas.openxmlformats.org/presentationml/2006/ole">
            <mc:AlternateContent xmlns:mc="http://schemas.openxmlformats.org/markup-compatibility/2006">
              <mc:Choice xmlns:v="urn:schemas-microsoft-com:vml" Requires="v">
                <p:oleObj name="Equation" r:id="rId6" imgW="177569" imgH="215619" progId="Equation.3">
                  <p:embed/>
                </p:oleObj>
              </mc:Choice>
              <mc:Fallback>
                <p:oleObj name="Equation" r:id="rId6" imgW="177569" imgH="215619" progId="Equation.3">
                  <p:embed/>
                  <p:pic>
                    <p:nvPicPr>
                      <p:cNvPr id="716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8338" y="3286125"/>
                        <a:ext cx="250825"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9" name="Object 9"/>
          <p:cNvGraphicFramePr>
            <a:graphicFrameLocks noChangeAspect="1"/>
          </p:cNvGraphicFramePr>
          <p:nvPr/>
        </p:nvGraphicFramePr>
        <p:xfrm>
          <a:off x="1799737" y="4878052"/>
          <a:ext cx="2585213" cy="986509"/>
        </p:xfrm>
        <a:graphic>
          <a:graphicData uri="http://schemas.openxmlformats.org/presentationml/2006/ole">
            <mc:AlternateContent xmlns:mc="http://schemas.openxmlformats.org/markup-compatibility/2006">
              <mc:Choice xmlns:v="urn:schemas-microsoft-com:vml" Requires="v">
                <p:oleObj name="Equation" r:id="rId8" imgW="1396394" imgH="533169" progId="Equation.3">
                  <p:embed/>
                </p:oleObj>
              </mc:Choice>
              <mc:Fallback>
                <p:oleObj name="Equation" r:id="rId8" imgW="1396394" imgH="533169" progId="Equation.3">
                  <p:embed/>
                  <p:pic>
                    <p:nvPicPr>
                      <p:cNvPr id="716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9737" y="4878052"/>
                        <a:ext cx="2585213" cy="986509"/>
                      </a:xfrm>
                      <a:prstGeom prst="rect">
                        <a:avLst/>
                      </a:prstGeom>
                      <a:solidFill>
                        <a:srgbClr val="FFFF00"/>
                      </a:solidFill>
                      <a:ln>
                        <a:noFill/>
                      </a:ln>
                    </p:spPr>
                  </p:pic>
                </p:oleObj>
              </mc:Fallback>
            </mc:AlternateContent>
          </a:graphicData>
        </a:graphic>
      </p:graphicFrame>
      <p:graphicFrame>
        <p:nvGraphicFramePr>
          <p:cNvPr id="71690" name="Object 10"/>
          <p:cNvGraphicFramePr>
            <a:graphicFrameLocks noChangeAspect="1"/>
          </p:cNvGraphicFramePr>
          <p:nvPr/>
        </p:nvGraphicFramePr>
        <p:xfrm>
          <a:off x="5541224" y="5056525"/>
          <a:ext cx="2089982" cy="578704"/>
        </p:xfrm>
        <a:graphic>
          <a:graphicData uri="http://schemas.openxmlformats.org/presentationml/2006/ole">
            <mc:AlternateContent xmlns:mc="http://schemas.openxmlformats.org/markup-compatibility/2006">
              <mc:Choice xmlns:v="urn:schemas-microsoft-com:vml" Requires="v">
                <p:oleObj name="Equation" r:id="rId10" imgW="825500" imgH="228600" progId="Equation.3">
                  <p:embed/>
                </p:oleObj>
              </mc:Choice>
              <mc:Fallback>
                <p:oleObj name="Equation" r:id="rId10" imgW="825500" imgH="228600" progId="Equation.3">
                  <p:embed/>
                  <p:pic>
                    <p:nvPicPr>
                      <p:cNvPr id="716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1224" y="5056525"/>
                        <a:ext cx="2089982" cy="578704"/>
                      </a:xfrm>
                      <a:prstGeom prst="rect">
                        <a:avLst/>
                      </a:prstGeom>
                      <a:solidFill>
                        <a:srgbClr val="FFFF00"/>
                      </a:solidFill>
                      <a:ln>
                        <a:noFill/>
                      </a:ln>
                    </p:spPr>
                  </p:pic>
                </p:oleObj>
              </mc:Fallback>
            </mc:AlternateContent>
          </a:graphicData>
        </a:graphic>
      </p:graphicFrame>
      <p:sp>
        <p:nvSpPr>
          <p:cNvPr id="2" name="TextBox 1"/>
          <p:cNvSpPr txBox="1"/>
          <p:nvPr/>
        </p:nvSpPr>
        <p:spPr>
          <a:xfrm>
            <a:off x="2529635" y="4416395"/>
            <a:ext cx="1125416" cy="400110"/>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Step 1</a:t>
            </a:r>
          </a:p>
        </p:txBody>
      </p:sp>
      <p:sp>
        <p:nvSpPr>
          <p:cNvPr id="3" name="TextBox 2"/>
          <p:cNvSpPr txBox="1"/>
          <p:nvPr/>
        </p:nvSpPr>
        <p:spPr>
          <a:xfrm>
            <a:off x="6033820" y="4565591"/>
            <a:ext cx="1104790" cy="400110"/>
          </a:xfrm>
          <a:prstGeom prst="rect">
            <a:avLst/>
          </a:prstGeom>
          <a:solidFill>
            <a:schemeClr val="accent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Step 2</a:t>
            </a:r>
          </a:p>
        </p:txBody>
      </p:sp>
    </p:spTree>
    <p:extLst>
      <p:ext uri="{BB962C8B-B14F-4D97-AF65-F5344CB8AC3E}">
        <p14:creationId xmlns:p14="http://schemas.microsoft.com/office/powerpoint/2010/main" val="418230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12775" y="228600"/>
            <a:ext cx="8153400" cy="990600"/>
          </a:xfrm>
          <a:solidFill>
            <a:schemeClr val="accent5">
              <a:lumMod val="40000"/>
              <a:lumOff val="60000"/>
            </a:schemeClr>
          </a:solidFill>
        </p:spPr>
        <p:txBody>
          <a:bodyPr/>
          <a:lstStyle/>
          <a:p>
            <a:pPr eaLnBrk="1" hangingPunct="1"/>
            <a:r>
              <a:rPr lang="en-US" altLang="en-US" sz="3600" dirty="0">
                <a:solidFill>
                  <a:srgbClr val="1F497D"/>
                </a:solidFill>
              </a:rPr>
              <a:t>Electrostatic Field vs. </a:t>
            </a:r>
            <a:r>
              <a:rPr lang="en-US" altLang="en-US" sz="3600" dirty="0" err="1">
                <a:solidFill>
                  <a:srgbClr val="1F497D"/>
                </a:solidFill>
              </a:rPr>
              <a:t>Magnetostatic</a:t>
            </a:r>
            <a:r>
              <a:rPr lang="en-US" altLang="en-US" sz="3600" dirty="0">
                <a:solidFill>
                  <a:srgbClr val="1F497D"/>
                </a:solidFill>
              </a:rPr>
              <a:t> Field</a:t>
            </a:r>
            <a:endParaRPr lang="en-US" altLang="en-US" dirty="0"/>
          </a:p>
        </p:txBody>
      </p:sp>
      <p:pic>
        <p:nvPicPr>
          <p:cNvPr id="79875"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12938" y="1219200"/>
            <a:ext cx="5318125" cy="5638800"/>
          </a:xfrm>
        </p:spPr>
      </p:pic>
      <p:sp>
        <p:nvSpPr>
          <p:cNvPr id="2" name="TextBox 1"/>
          <p:cNvSpPr txBox="1"/>
          <p:nvPr/>
        </p:nvSpPr>
        <p:spPr>
          <a:xfrm>
            <a:off x="4202722" y="3455377"/>
            <a:ext cx="1151793" cy="465992"/>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5961186" y="3455377"/>
            <a:ext cx="1099038" cy="465992"/>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3464780" y="4038600"/>
            <a:ext cx="632436" cy="338554"/>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rPr>
              <a:t>G.L.</a:t>
            </a:r>
          </a:p>
        </p:txBody>
      </p:sp>
      <p:sp>
        <p:nvSpPr>
          <p:cNvPr id="5" name="TextBox 4"/>
          <p:cNvSpPr txBox="1"/>
          <p:nvPr/>
        </p:nvSpPr>
        <p:spPr>
          <a:xfrm>
            <a:off x="7028841" y="4516313"/>
            <a:ext cx="866651" cy="338554"/>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rPr>
              <a:t>A.L.</a:t>
            </a:r>
          </a:p>
        </p:txBody>
      </p:sp>
      <p:sp>
        <p:nvSpPr>
          <p:cNvPr id="6" name="TextBox 5"/>
          <p:cNvSpPr txBox="1"/>
          <p:nvPr/>
        </p:nvSpPr>
        <p:spPr>
          <a:xfrm>
            <a:off x="2307371" y="4516313"/>
            <a:ext cx="1789845" cy="338554"/>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rPr>
              <a:t>Conservative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7" name="TextBox 6"/>
          <p:cNvSpPr txBox="1"/>
          <p:nvPr/>
        </p:nvSpPr>
        <p:spPr>
          <a:xfrm>
            <a:off x="7103696" y="3798258"/>
            <a:ext cx="1789846" cy="584775"/>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rPr>
              <a:t>Field lines form closed loops</a:t>
            </a:r>
          </a:p>
        </p:txBody>
      </p:sp>
    </p:spTree>
    <p:extLst>
      <p:ext uri="{BB962C8B-B14F-4D97-AF65-F5344CB8AC3E}">
        <p14:creationId xmlns:p14="http://schemas.microsoft.com/office/powerpoint/2010/main" val="363582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p:cNvSpPr>
          <p:nvPr>
            <p:ph type="sldNum" sz="quarter" idx="10"/>
          </p:nvPr>
        </p:nvSpPr>
        <p:spPr>
          <a:xfrm>
            <a:off x="495300" y="6334125"/>
            <a:ext cx="619125"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2DC840-7779-403D-A47E-84ABAB1B97BC}" type="slidenum">
              <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8611" name="Text Box 4"/>
          <p:cNvSpPr txBox="1">
            <a:spLocks noChangeArrowheads="1"/>
          </p:cNvSpPr>
          <p:nvPr/>
        </p:nvSpPr>
        <p:spPr bwMode="auto">
          <a:xfrm>
            <a:off x="669925" y="447880"/>
            <a:ext cx="8524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i="0" u="sng" strike="noStrike" kern="1200" cap="none" spc="0" normalizeH="0" baseline="0" noProof="0" dirty="0">
                <a:ln>
                  <a:noFill/>
                </a:ln>
                <a:solidFill>
                  <a:srgbClr val="0000FF"/>
                </a:solidFill>
                <a:effectLst/>
                <a:uLnTx/>
                <a:uFillTx/>
                <a:latin typeface="Verdana" panose="020B0604030504040204" pitchFamily="34" charset="0"/>
                <a:ea typeface="+mn-ea"/>
                <a:cs typeface="+mn-cs"/>
              </a:rPr>
              <a:t>General Forms of Maxwell’s Equations</a:t>
            </a:r>
          </a:p>
        </p:txBody>
      </p:sp>
      <p:sp>
        <p:nvSpPr>
          <p:cNvPr id="68612" name="Text Box 5"/>
          <p:cNvSpPr txBox="1">
            <a:spLocks noChangeArrowheads="1"/>
          </p:cNvSpPr>
          <p:nvPr/>
        </p:nvSpPr>
        <p:spPr bwMode="auto">
          <a:xfrm>
            <a:off x="609600" y="127635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en-US" sz="1400" b="1" i="0" u="sng" strike="noStrike" kern="1200" cap="none" spc="0" normalizeH="0" baseline="0" noProof="0">
                <a:ln>
                  <a:noFill/>
                </a:ln>
                <a:solidFill>
                  <a:srgbClr val="000000"/>
                </a:solidFill>
                <a:effectLst/>
                <a:uLnTx/>
                <a:uFillTx/>
                <a:latin typeface="Verdana" panose="020B0604030504040204" pitchFamily="34" charset="0"/>
                <a:ea typeface="+mn-ea"/>
                <a:cs typeface="+mn-cs"/>
              </a:rPr>
              <a:t>Differential</a:t>
            </a: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en-US" sz="1400" b="1" i="0" u="sng" strike="noStrike" kern="1200" cap="none" spc="0" normalizeH="0" baseline="0" noProof="0">
                <a:ln>
                  <a:noFill/>
                </a:ln>
                <a:solidFill>
                  <a:srgbClr val="000000"/>
                </a:solidFill>
                <a:effectLst/>
                <a:uLnTx/>
                <a:uFillTx/>
                <a:latin typeface="Verdana" panose="020B0604030504040204" pitchFamily="34" charset="0"/>
                <a:ea typeface="+mn-ea"/>
                <a:cs typeface="+mn-cs"/>
              </a:rPr>
              <a:t>Integral</a:t>
            </a:r>
            <a:r>
              <a:rPr kumimoji="0" lang="en-US" altLang="en-US" sz="14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r>
              <a:rPr kumimoji="0" lang="en-US" altLang="en-US" sz="1400" b="1" i="0" u="sng" strike="noStrike" kern="1200" cap="none" spc="0" normalizeH="0" baseline="0" noProof="0">
                <a:ln>
                  <a:noFill/>
                </a:ln>
                <a:solidFill>
                  <a:srgbClr val="000000"/>
                </a:solidFill>
                <a:effectLst/>
                <a:uLnTx/>
                <a:uFillTx/>
                <a:latin typeface="Verdana" panose="020B0604030504040204" pitchFamily="34" charset="0"/>
                <a:ea typeface="+mn-ea"/>
                <a:cs typeface="+mn-cs"/>
              </a:rPr>
              <a:t>Remarks</a:t>
            </a:r>
          </a:p>
        </p:txBody>
      </p:sp>
      <p:sp>
        <p:nvSpPr>
          <p:cNvPr id="68613" name="Text Box 6"/>
          <p:cNvSpPr txBox="1">
            <a:spLocks noChangeArrowheads="1"/>
          </p:cNvSpPr>
          <p:nvPr/>
        </p:nvSpPr>
        <p:spPr bwMode="auto">
          <a:xfrm>
            <a:off x="7419975" y="1676400"/>
            <a:ext cx="1457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sng" strike="noStrike" kern="1200" cap="none" spc="0" normalizeH="0" baseline="0" noProof="0">
                <a:ln>
                  <a:noFill/>
                </a:ln>
                <a:solidFill>
                  <a:srgbClr val="990000"/>
                </a:solidFill>
                <a:effectLst/>
                <a:uLnTx/>
                <a:uFillTx/>
                <a:latin typeface="Verdana" panose="020B0604030504040204" pitchFamily="34" charset="0"/>
                <a:ea typeface="+mn-ea"/>
                <a:cs typeface="+mn-cs"/>
              </a:rPr>
              <a:t>Gauss’ Law</a:t>
            </a:r>
          </a:p>
        </p:txBody>
      </p:sp>
      <p:sp>
        <p:nvSpPr>
          <p:cNvPr id="68614" name="Text Box 7"/>
          <p:cNvSpPr txBox="1">
            <a:spLocks noChangeArrowheads="1"/>
          </p:cNvSpPr>
          <p:nvPr/>
        </p:nvSpPr>
        <p:spPr bwMode="auto">
          <a:xfrm>
            <a:off x="6988663" y="2441575"/>
            <a:ext cx="218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990000"/>
                </a:solidFill>
                <a:effectLst/>
                <a:uLnTx/>
                <a:uFillTx/>
                <a:latin typeface="Verdana" panose="020B0604030504040204" pitchFamily="34" charset="0"/>
                <a:ea typeface="+mn-ea"/>
                <a:cs typeface="+mn-cs"/>
              </a:rPr>
              <a:t>Nonexistence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dirty="0">
                <a:ln>
                  <a:noFill/>
                </a:ln>
                <a:solidFill>
                  <a:srgbClr val="990000"/>
                </a:solidFill>
                <a:effectLst/>
                <a:uLnTx/>
                <a:uFillTx/>
                <a:latin typeface="Verdana" panose="020B0604030504040204" pitchFamily="34" charset="0"/>
                <a:ea typeface="+mn-ea"/>
                <a:cs typeface="+mn-cs"/>
              </a:rPr>
              <a:t>of isolated magnetic charge</a:t>
            </a:r>
          </a:p>
        </p:txBody>
      </p:sp>
      <p:sp>
        <p:nvSpPr>
          <p:cNvPr id="108552" name="Text Box 8"/>
          <p:cNvSpPr txBox="1">
            <a:spLocks noChangeArrowheads="1"/>
          </p:cNvSpPr>
          <p:nvPr/>
        </p:nvSpPr>
        <p:spPr bwMode="auto">
          <a:xfrm>
            <a:off x="6657975" y="0"/>
            <a:ext cx="2486025" cy="274638"/>
          </a:xfrm>
          <a:prstGeom prst="rect">
            <a:avLst/>
          </a:prstGeom>
          <a:noFill/>
          <a:ln>
            <a:noFill/>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mn-ea"/>
                <a:cs typeface="+mn-cs"/>
              </a:rPr>
              <a:t>Time-Varying Fields</a:t>
            </a:r>
          </a:p>
        </p:txBody>
      </p:sp>
      <p:sp>
        <p:nvSpPr>
          <p:cNvPr id="68616" name="Text Box 10"/>
          <p:cNvSpPr txBox="1">
            <a:spLocks noChangeArrowheads="1"/>
          </p:cNvSpPr>
          <p:nvPr/>
        </p:nvSpPr>
        <p:spPr bwMode="auto">
          <a:xfrm>
            <a:off x="7164388" y="3702050"/>
            <a:ext cx="177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sng" strike="noStrike" kern="1200" cap="none" spc="0" normalizeH="0" baseline="0" noProof="0">
                <a:ln>
                  <a:noFill/>
                </a:ln>
                <a:solidFill>
                  <a:srgbClr val="990000"/>
                </a:solidFill>
                <a:effectLst/>
                <a:uLnTx/>
                <a:uFillTx/>
                <a:latin typeface="Verdana" panose="020B0604030504040204" pitchFamily="34" charset="0"/>
                <a:ea typeface="+mn-ea"/>
                <a:cs typeface="+mn-cs"/>
              </a:rPr>
              <a:t>Faraday’s Law</a:t>
            </a:r>
          </a:p>
        </p:txBody>
      </p:sp>
      <p:sp>
        <p:nvSpPr>
          <p:cNvPr id="68617" name="Text Box 11"/>
          <p:cNvSpPr txBox="1">
            <a:spLocks noChangeArrowheads="1"/>
          </p:cNvSpPr>
          <p:nvPr/>
        </p:nvSpPr>
        <p:spPr bwMode="auto">
          <a:xfrm>
            <a:off x="7216775" y="4505325"/>
            <a:ext cx="186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990000"/>
                </a:solidFill>
                <a:effectLst/>
                <a:uLnTx/>
                <a:uFillTx/>
                <a:latin typeface="Verdana" panose="020B0604030504040204" pitchFamily="34" charset="0"/>
                <a:ea typeface="+mn-ea"/>
                <a:cs typeface="+mn-cs"/>
              </a:rPr>
              <a:t>Ampere’s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990000"/>
                </a:solidFill>
                <a:effectLst/>
                <a:uLnTx/>
                <a:uFillTx/>
                <a:latin typeface="Verdana" panose="020B0604030504040204" pitchFamily="34" charset="0"/>
                <a:ea typeface="+mn-ea"/>
                <a:cs typeface="+mn-cs"/>
              </a:rPr>
              <a:t>Law</a:t>
            </a:r>
          </a:p>
        </p:txBody>
      </p:sp>
      <p:sp>
        <p:nvSpPr>
          <p:cNvPr id="68618" name="Text Box 12"/>
          <p:cNvSpPr txBox="1">
            <a:spLocks noChangeArrowheads="1"/>
          </p:cNvSpPr>
          <p:nvPr/>
        </p:nvSpPr>
        <p:spPr bwMode="auto">
          <a:xfrm>
            <a:off x="0" y="5629275"/>
            <a:ext cx="854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In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1</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and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2</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en-US" altLang="en-US" sz="16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S</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is a closed surface enclosing the volume </a:t>
            </a:r>
            <a:r>
              <a:rPr kumimoji="0" lang="en-US" altLang="en-US" sz="16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V</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In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3</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and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4</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en-US" altLang="en-US" sz="16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L</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is a closed path that bounds the surface </a:t>
            </a:r>
            <a:r>
              <a:rPr kumimoji="0" lang="en-US" altLang="en-US" sz="16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S</a:t>
            </a:r>
          </a:p>
        </p:txBody>
      </p:sp>
      <p:graphicFrame>
        <p:nvGraphicFramePr>
          <p:cNvPr id="68619" name="Object 15"/>
          <p:cNvGraphicFramePr>
            <a:graphicFrameLocks noGrp="1" noChangeAspect="1"/>
          </p:cNvGraphicFramePr>
          <p:nvPr>
            <p:ph sz="quarter" idx="2"/>
          </p:nvPr>
        </p:nvGraphicFramePr>
        <p:xfrm>
          <a:off x="1177925" y="1773238"/>
          <a:ext cx="1309688" cy="474662"/>
        </p:xfrm>
        <a:graphic>
          <a:graphicData uri="http://schemas.openxmlformats.org/presentationml/2006/ole">
            <mc:AlternateContent xmlns:mc="http://schemas.openxmlformats.org/markup-compatibility/2006">
              <mc:Choice xmlns:v="urn:schemas-microsoft-com:vml" Requires="v">
                <p:oleObj name="Equation" r:id="rId3" imgW="736280" imgH="266584" progId="Equation.3">
                  <p:embed/>
                </p:oleObj>
              </mc:Choice>
              <mc:Fallback>
                <p:oleObj name="Equation" r:id="rId3" imgW="736280" imgH="266584" progId="Equation.3">
                  <p:embed/>
                  <p:pic>
                    <p:nvPicPr>
                      <p:cNvPr id="68619" name="Object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925" y="1773238"/>
                        <a:ext cx="1309688" cy="4746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0" name="Object 18"/>
          <p:cNvGraphicFramePr>
            <a:graphicFrameLocks noGrp="1" noChangeAspect="1"/>
          </p:cNvGraphicFramePr>
          <p:nvPr>
            <p:ph sz="quarter" idx="3"/>
          </p:nvPr>
        </p:nvGraphicFramePr>
        <p:xfrm>
          <a:off x="4260850" y="1652588"/>
          <a:ext cx="2011363" cy="676275"/>
        </p:xfrm>
        <a:graphic>
          <a:graphicData uri="http://schemas.openxmlformats.org/presentationml/2006/ole">
            <mc:AlternateContent xmlns:mc="http://schemas.openxmlformats.org/markup-compatibility/2006">
              <mc:Choice xmlns:v="urn:schemas-microsoft-com:vml" Requires="v">
                <p:oleObj name="Equation" r:id="rId5" imgW="1129810" imgH="380835" progId="Equation.3">
                  <p:embed/>
                </p:oleObj>
              </mc:Choice>
              <mc:Fallback>
                <p:oleObj name="Equation" r:id="rId5" imgW="1129810" imgH="380835" progId="Equation.3">
                  <p:embed/>
                  <p:pic>
                    <p:nvPicPr>
                      <p:cNvPr id="68620" name="Object 1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850" y="1652588"/>
                        <a:ext cx="2011363" cy="6762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1" name="Object 21"/>
          <p:cNvGraphicFramePr>
            <a:graphicFrameLocks noGrp="1" noChangeAspect="1"/>
          </p:cNvGraphicFramePr>
          <p:nvPr>
            <p:ph sz="quarter" idx="4"/>
          </p:nvPr>
        </p:nvGraphicFramePr>
        <p:xfrm>
          <a:off x="1135063" y="2693988"/>
          <a:ext cx="1181100" cy="423862"/>
        </p:xfrm>
        <a:graphic>
          <a:graphicData uri="http://schemas.openxmlformats.org/presentationml/2006/ole">
            <mc:AlternateContent xmlns:mc="http://schemas.openxmlformats.org/markup-compatibility/2006">
              <mc:Choice xmlns:v="urn:schemas-microsoft-com:vml" Requires="v">
                <p:oleObj name="Equation" r:id="rId7" imgW="634725" imgH="228501" progId="Equation.3">
                  <p:embed/>
                </p:oleObj>
              </mc:Choice>
              <mc:Fallback>
                <p:oleObj name="Equation" r:id="rId7" imgW="634725" imgH="228501" progId="Equation.3">
                  <p:embed/>
                  <p:pic>
                    <p:nvPicPr>
                      <p:cNvPr id="68621" name="Object 2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063" y="2693988"/>
                        <a:ext cx="1181100" cy="4238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2" name="Object 24"/>
          <p:cNvGraphicFramePr>
            <a:graphicFrameLocks noChangeAspect="1"/>
          </p:cNvGraphicFramePr>
          <p:nvPr/>
        </p:nvGraphicFramePr>
        <p:xfrm>
          <a:off x="4367213" y="2597150"/>
          <a:ext cx="1349375" cy="676275"/>
        </p:xfrm>
        <a:graphic>
          <a:graphicData uri="http://schemas.openxmlformats.org/presentationml/2006/ole">
            <mc:AlternateContent xmlns:mc="http://schemas.openxmlformats.org/markup-compatibility/2006">
              <mc:Choice xmlns:v="urn:schemas-microsoft-com:vml" Requires="v">
                <p:oleObj name="Equation" r:id="rId9" imgW="761669" imgH="380835" progId="Equation.3">
                  <p:embed/>
                </p:oleObj>
              </mc:Choice>
              <mc:Fallback>
                <p:oleObj name="Equation" r:id="rId9" imgW="761669" imgH="380835" progId="Equation.3">
                  <p:embed/>
                  <p:pic>
                    <p:nvPicPr>
                      <p:cNvPr id="68622"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7213" y="2597150"/>
                        <a:ext cx="1349375" cy="6762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3" name="Object 25"/>
          <p:cNvGraphicFramePr>
            <a:graphicFrameLocks noChangeAspect="1"/>
          </p:cNvGraphicFramePr>
          <p:nvPr/>
        </p:nvGraphicFramePr>
        <p:xfrm>
          <a:off x="1139825" y="3470275"/>
          <a:ext cx="1663700" cy="879475"/>
        </p:xfrm>
        <a:graphic>
          <a:graphicData uri="http://schemas.openxmlformats.org/presentationml/2006/ole">
            <mc:AlternateContent xmlns:mc="http://schemas.openxmlformats.org/markup-compatibility/2006">
              <mc:Choice xmlns:v="urn:schemas-microsoft-com:vml" Requires="v">
                <p:oleObj name="Equation" r:id="rId11" imgW="914400" imgH="482600" progId="Equation.3">
                  <p:embed/>
                </p:oleObj>
              </mc:Choice>
              <mc:Fallback>
                <p:oleObj name="Equation" r:id="rId11" imgW="914400" imgH="482600" progId="Equation.3">
                  <p:embed/>
                  <p:pic>
                    <p:nvPicPr>
                      <p:cNvPr id="68623"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9825" y="3470275"/>
                        <a:ext cx="1663700" cy="879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4" name="Object 26"/>
          <p:cNvGraphicFramePr>
            <a:graphicFrameLocks noChangeAspect="1"/>
          </p:cNvGraphicFramePr>
          <p:nvPr/>
        </p:nvGraphicFramePr>
        <p:xfrm>
          <a:off x="4016375" y="3503613"/>
          <a:ext cx="2541588" cy="839787"/>
        </p:xfrm>
        <a:graphic>
          <a:graphicData uri="http://schemas.openxmlformats.org/presentationml/2006/ole">
            <mc:AlternateContent xmlns:mc="http://schemas.openxmlformats.org/markup-compatibility/2006">
              <mc:Choice xmlns:v="urn:schemas-microsoft-com:vml" Requires="v">
                <p:oleObj name="Equation" r:id="rId13" imgW="1422400" imgH="469900" progId="Equation.3">
                  <p:embed/>
                </p:oleObj>
              </mc:Choice>
              <mc:Fallback>
                <p:oleObj name="Equation" r:id="rId13" imgW="1422400" imgH="469900" progId="Equation.3">
                  <p:embed/>
                  <p:pic>
                    <p:nvPicPr>
                      <p:cNvPr id="68624"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6375" y="3503613"/>
                        <a:ext cx="2541588" cy="839787"/>
                      </a:xfrm>
                      <a:prstGeom prst="rect">
                        <a:avLst/>
                      </a:prstGeom>
                      <a:solidFill>
                        <a:srgbClr val="FFC000"/>
                      </a:solidFill>
                      <a:ln w="9525">
                        <a:solidFill>
                          <a:schemeClr val="accent1"/>
                        </a:solidFill>
                        <a:miter lim="800000"/>
                        <a:headEnd/>
                        <a:tailEnd/>
                      </a:ln>
                    </p:spPr>
                  </p:pic>
                </p:oleObj>
              </mc:Fallback>
            </mc:AlternateContent>
          </a:graphicData>
        </a:graphic>
      </p:graphicFrame>
      <p:graphicFrame>
        <p:nvGraphicFramePr>
          <p:cNvPr id="68625" name="Object 27"/>
          <p:cNvGraphicFramePr>
            <a:graphicFrameLocks noChangeAspect="1"/>
          </p:cNvGraphicFramePr>
          <p:nvPr/>
        </p:nvGraphicFramePr>
        <p:xfrm>
          <a:off x="1125538" y="4376738"/>
          <a:ext cx="1860550" cy="841375"/>
        </p:xfrm>
        <a:graphic>
          <a:graphicData uri="http://schemas.openxmlformats.org/presentationml/2006/ole">
            <mc:AlternateContent xmlns:mc="http://schemas.openxmlformats.org/markup-compatibility/2006">
              <mc:Choice xmlns:v="urn:schemas-microsoft-com:vml" Requires="v">
                <p:oleObj name="Equation" r:id="rId15" imgW="1066800" imgH="482600" progId="Equation.3">
                  <p:embed/>
                </p:oleObj>
              </mc:Choice>
              <mc:Fallback>
                <p:oleObj name="Equation" r:id="rId15" imgW="1066800" imgH="482600" progId="Equation.3">
                  <p:embed/>
                  <p:pic>
                    <p:nvPicPr>
                      <p:cNvPr id="68625"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5538" y="4376738"/>
                        <a:ext cx="1860550" cy="841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26" name="Object 28"/>
          <p:cNvGraphicFramePr>
            <a:graphicFrameLocks noChangeAspect="1"/>
          </p:cNvGraphicFramePr>
          <p:nvPr/>
        </p:nvGraphicFramePr>
        <p:xfrm>
          <a:off x="3824288" y="4384675"/>
          <a:ext cx="2752725" cy="903288"/>
        </p:xfrm>
        <a:graphic>
          <a:graphicData uri="http://schemas.openxmlformats.org/presentationml/2006/ole">
            <mc:AlternateContent xmlns:mc="http://schemas.openxmlformats.org/markup-compatibility/2006">
              <mc:Choice xmlns:v="urn:schemas-microsoft-com:vml" Requires="v">
                <p:oleObj name="Equation" r:id="rId17" imgW="1662978" imgH="545863" progId="Equation.3">
                  <p:embed/>
                </p:oleObj>
              </mc:Choice>
              <mc:Fallback>
                <p:oleObj name="Equation" r:id="rId17" imgW="1662978" imgH="545863" progId="Equation.3">
                  <p:embed/>
                  <p:pic>
                    <p:nvPicPr>
                      <p:cNvPr id="68626"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4288" y="4384675"/>
                        <a:ext cx="2752725" cy="903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27" name="Text Box 30"/>
          <p:cNvSpPr txBox="1">
            <a:spLocks noChangeArrowheads="1"/>
          </p:cNvSpPr>
          <p:nvPr/>
        </p:nvSpPr>
        <p:spPr bwMode="auto">
          <a:xfrm>
            <a:off x="669925" y="1800225"/>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n-ea"/>
                <a:cs typeface="+mn-cs"/>
              </a:rPr>
              <a:t>1</a:t>
            </a:r>
          </a:p>
        </p:txBody>
      </p:sp>
      <p:sp>
        <p:nvSpPr>
          <p:cNvPr id="68628" name="Text Box 31"/>
          <p:cNvSpPr txBox="1">
            <a:spLocks noChangeArrowheads="1"/>
          </p:cNvSpPr>
          <p:nvPr/>
        </p:nvSpPr>
        <p:spPr bwMode="auto">
          <a:xfrm>
            <a:off x="650875" y="2781300"/>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n-ea"/>
                <a:cs typeface="+mn-cs"/>
              </a:rPr>
              <a:t>2</a:t>
            </a:r>
          </a:p>
        </p:txBody>
      </p:sp>
      <p:sp>
        <p:nvSpPr>
          <p:cNvPr id="68629" name="Text Box 32"/>
          <p:cNvSpPr txBox="1">
            <a:spLocks noChangeArrowheads="1"/>
          </p:cNvSpPr>
          <p:nvPr/>
        </p:nvSpPr>
        <p:spPr bwMode="auto">
          <a:xfrm>
            <a:off x="641350" y="3714750"/>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n-ea"/>
                <a:cs typeface="+mn-cs"/>
              </a:rPr>
              <a:t>3</a:t>
            </a:r>
          </a:p>
        </p:txBody>
      </p:sp>
      <p:sp>
        <p:nvSpPr>
          <p:cNvPr id="68630" name="Text Box 33"/>
          <p:cNvSpPr txBox="1">
            <a:spLocks noChangeArrowheads="1"/>
          </p:cNvSpPr>
          <p:nvPr/>
        </p:nvSpPr>
        <p:spPr bwMode="auto">
          <a:xfrm>
            <a:off x="631825" y="4629150"/>
            <a:ext cx="328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FF"/>
                </a:solidFill>
                <a:effectLst/>
                <a:uLnTx/>
                <a:uFillTx/>
                <a:latin typeface="Verdana" panose="020B0604030504040204" pitchFamily="34" charset="0"/>
                <a:ea typeface="+mn-ea"/>
                <a:cs typeface="+mn-cs"/>
              </a:rPr>
              <a:t>4</a:t>
            </a:r>
          </a:p>
        </p:txBody>
      </p:sp>
      <p:sp>
        <p:nvSpPr>
          <p:cNvPr id="2" name="TextBox 1"/>
          <p:cNvSpPr txBox="1"/>
          <p:nvPr/>
        </p:nvSpPr>
        <p:spPr>
          <a:xfrm>
            <a:off x="603738" y="3360738"/>
            <a:ext cx="8112125" cy="2157412"/>
          </a:xfrm>
          <a:prstGeom prst="rect">
            <a:avLst/>
          </a:prstGeom>
          <a:noFill/>
          <a:ln w="28575">
            <a:solidFill>
              <a:srgbClr val="0000FF"/>
            </a:solidFill>
          </a:ln>
        </p:spPr>
        <p:txBody>
          <a:bodyPr wrap="square" rtlCol="0">
            <a:spAutoFit/>
          </a:bodyPr>
          <a:lstStyle/>
          <a:p>
            <a:endParaRPr lang="en-US" dirty="0"/>
          </a:p>
        </p:txBody>
      </p:sp>
      <p:graphicFrame>
        <p:nvGraphicFramePr>
          <p:cNvPr id="24" name="Object 14"/>
          <p:cNvGraphicFramePr>
            <a:graphicFrameLocks noChangeAspect="1"/>
          </p:cNvGraphicFramePr>
          <p:nvPr>
            <p:extLst>
              <p:ext uri="{D42A27DB-BD31-4B8C-83A1-F6EECF244321}">
                <p14:modId xmlns:p14="http://schemas.microsoft.com/office/powerpoint/2010/main" val="3113321400"/>
              </p:ext>
            </p:extLst>
          </p:nvPr>
        </p:nvGraphicFramePr>
        <p:xfrm>
          <a:off x="3841914" y="4392498"/>
          <a:ext cx="2716049" cy="895465"/>
        </p:xfrm>
        <a:graphic>
          <a:graphicData uri="http://schemas.openxmlformats.org/presentationml/2006/ole">
            <mc:AlternateContent xmlns:mc="http://schemas.openxmlformats.org/markup-compatibility/2006">
              <mc:Choice xmlns:v="urn:schemas-microsoft-com:vml" Requires="v">
                <p:oleObj name="Equation" r:id="rId19" imgW="1497950" imgH="495085" progId="Equation.3">
                  <p:embed/>
                </p:oleObj>
              </mc:Choice>
              <mc:Fallback>
                <p:oleObj name="Equation" r:id="rId19" imgW="1497950" imgH="495085" progId="Equation.3">
                  <p:embed/>
                  <p:pic>
                    <p:nvPicPr>
                      <p:cNvPr id="50187"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41914" y="4392498"/>
                        <a:ext cx="2716049" cy="895465"/>
                      </a:xfrm>
                      <a:prstGeom prst="rect">
                        <a:avLst/>
                      </a:prstGeom>
                      <a:solidFill>
                        <a:srgbClr val="FFC000"/>
                      </a:solidFill>
                      <a:ln w="15875">
                        <a:solidFill>
                          <a:schemeClr val="bg1"/>
                        </a:solidFill>
                        <a:miter lim="800000"/>
                        <a:headEnd/>
                        <a:tailEnd/>
                      </a:ln>
                    </p:spPr>
                  </p:pic>
                </p:oleObj>
              </mc:Fallback>
            </mc:AlternateContent>
          </a:graphicData>
        </a:graphic>
      </p:graphicFrame>
    </p:spTree>
    <p:extLst>
      <p:ext uri="{BB962C8B-B14F-4D97-AF65-F5344CB8AC3E}">
        <p14:creationId xmlns:p14="http://schemas.microsoft.com/office/powerpoint/2010/main" val="165344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6"/>
          <p:cNvSpPr>
            <a:spLocks noGrp="1"/>
          </p:cNvSpPr>
          <p:nvPr>
            <p:ph type="sldNum" sz="quarter" idx="10"/>
          </p:nvPr>
        </p:nvSpPr>
        <p:spPr/>
        <p:txBody>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0AA327-7DB6-4DA7-A4E8-38AF0E52ED2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72707" name="Object 26"/>
          <p:cNvGraphicFramePr>
            <a:graphicFrameLocks noGrp="1" noChangeAspect="1"/>
          </p:cNvGraphicFramePr>
          <p:nvPr>
            <p:ph sz="quarter" idx="3"/>
          </p:nvPr>
        </p:nvGraphicFramePr>
        <p:xfrm>
          <a:off x="1177925" y="4735513"/>
          <a:ext cx="711200" cy="304800"/>
        </p:xfrm>
        <a:graphic>
          <a:graphicData uri="http://schemas.openxmlformats.org/presentationml/2006/ole">
            <mc:AlternateContent xmlns:mc="http://schemas.openxmlformats.org/markup-compatibility/2006">
              <mc:Choice xmlns:v="urn:schemas-microsoft-com:vml" Requires="v">
                <p:oleObj name="Equation" r:id="rId3" imgW="533169" imgH="228501" progId="Equation.3">
                  <p:embed/>
                </p:oleObj>
              </mc:Choice>
              <mc:Fallback>
                <p:oleObj name="Equation" r:id="rId3" imgW="533169" imgH="228501" progId="Equation.3">
                  <p:embed/>
                  <p:pic>
                    <p:nvPicPr>
                      <p:cNvPr id="72707" name="Object 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925" y="4735513"/>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Text Box 4"/>
          <p:cNvSpPr txBox="1">
            <a:spLocks noChangeArrowheads="1"/>
          </p:cNvSpPr>
          <p:nvPr/>
        </p:nvSpPr>
        <p:spPr bwMode="auto">
          <a:xfrm>
            <a:off x="6657975" y="0"/>
            <a:ext cx="2486025" cy="274638"/>
          </a:xfrm>
          <a:prstGeom prst="rect">
            <a:avLst/>
          </a:prstGeom>
          <a:noFill/>
          <a:ln>
            <a:noFill/>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mn-ea"/>
                <a:cs typeface="+mn-cs"/>
              </a:rPr>
              <a:t>Time-Varying Fields</a:t>
            </a:r>
          </a:p>
        </p:txBody>
      </p:sp>
      <p:sp>
        <p:nvSpPr>
          <p:cNvPr id="72709" name="Text Box 5"/>
          <p:cNvSpPr txBox="1">
            <a:spLocks noChangeArrowheads="1"/>
          </p:cNvSpPr>
          <p:nvPr/>
        </p:nvSpPr>
        <p:spPr bwMode="auto">
          <a:xfrm>
            <a:off x="401782" y="-14932"/>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n-ea"/>
                <a:cs typeface="+mn-cs"/>
              </a:rPr>
              <a:t>Maxwell’s Equations (continued)</a:t>
            </a:r>
          </a:p>
        </p:txBody>
      </p:sp>
      <p:sp>
        <p:nvSpPr>
          <p:cNvPr id="72710" name="Text Box 13"/>
          <p:cNvSpPr txBox="1">
            <a:spLocks noChangeArrowheads="1"/>
          </p:cNvSpPr>
          <p:nvPr/>
        </p:nvSpPr>
        <p:spPr bwMode="auto">
          <a:xfrm>
            <a:off x="610781" y="5136288"/>
            <a:ext cx="8543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Electromagnetic flow diagram showing the relationship between the potentials and vector fields: (a) </a:t>
            </a:r>
            <a:r>
              <a:rPr kumimoji="0" lang="en-US" altLang="en-US" sz="18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electrostatic system</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(b) </a:t>
            </a:r>
            <a:r>
              <a:rPr kumimoji="0" lang="en-US" altLang="en-US" sz="1800" b="1" i="0" u="none" strike="noStrike" kern="1200" cap="none" spc="0" normalizeH="0" baseline="0" noProof="0" dirty="0" err="1">
                <a:ln>
                  <a:noFill/>
                </a:ln>
                <a:solidFill>
                  <a:srgbClr val="006600"/>
                </a:solidFill>
                <a:effectLst/>
                <a:uLnTx/>
                <a:uFillTx/>
                <a:latin typeface="Verdana" panose="020B0604030504040204" pitchFamily="34" charset="0"/>
                <a:ea typeface="+mn-ea"/>
                <a:cs typeface="+mn-cs"/>
              </a:rPr>
              <a:t>magnetostatic</a:t>
            </a:r>
            <a:r>
              <a:rPr kumimoji="0" lang="en-US" altLang="en-US" sz="1800" b="1" i="0" u="none" strike="noStrike" kern="1200" cap="none" spc="0" normalizeH="0" baseline="0" noProof="0" dirty="0">
                <a:ln>
                  <a:noFill/>
                </a:ln>
                <a:solidFill>
                  <a:srgbClr val="006600"/>
                </a:solidFill>
                <a:effectLst/>
                <a:uLnTx/>
                <a:uFillTx/>
                <a:latin typeface="Verdana" panose="020B0604030504040204" pitchFamily="34" charset="0"/>
                <a:ea typeface="+mn-ea"/>
                <a:cs typeface="+mn-cs"/>
              </a:rPr>
              <a:t> system</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(c) </a:t>
            </a:r>
            <a:r>
              <a:rPr kumimoji="0" lang="en-US" altLang="en-US"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electrodynamic system</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[Adapted with permission from IEE Publishing Department]</a:t>
            </a:r>
          </a:p>
        </p:txBody>
      </p:sp>
      <p:pic>
        <p:nvPicPr>
          <p:cNvPr id="72711" name="Picture 16" descr="C:\Users\somu\Desktop\Lightning lab\EEL 3472\tymva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581025"/>
            <a:ext cx="5229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2" name="Group 17"/>
          <p:cNvGrpSpPr>
            <a:grpSpLocks/>
          </p:cNvGrpSpPr>
          <p:nvPr/>
        </p:nvGrpSpPr>
        <p:grpSpPr bwMode="auto">
          <a:xfrm>
            <a:off x="651568" y="644525"/>
            <a:ext cx="6823053" cy="4408488"/>
            <a:chOff x="651568" y="644525"/>
            <a:chExt cx="6823053" cy="4408964"/>
          </a:xfrm>
        </p:grpSpPr>
        <p:sp>
          <p:nvSpPr>
            <p:cNvPr id="72713" name="Text Box 20"/>
            <p:cNvSpPr txBox="1">
              <a:spLocks noChangeArrowheads="1"/>
            </p:cNvSpPr>
            <p:nvPr/>
          </p:nvSpPr>
          <p:spPr bwMode="auto">
            <a:xfrm>
              <a:off x="990096" y="4314825"/>
              <a:ext cx="17023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“Free magnetic charge density” (            )</a:t>
              </a:r>
            </a:p>
          </p:txBody>
        </p:sp>
        <p:sp>
          <p:nvSpPr>
            <p:cNvPr id="72715" name="Text Box 10"/>
            <p:cNvSpPr txBox="1">
              <a:spLocks noChangeArrowheads="1"/>
            </p:cNvSpPr>
            <p:nvPr/>
          </p:nvSpPr>
          <p:spPr bwMode="auto">
            <a:xfrm>
              <a:off x="733425" y="695325"/>
              <a:ext cx="1600200" cy="3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sng" strike="noStrike" kern="1200" cap="none" spc="0" normalizeH="0" baseline="0" noProof="0" dirty="0">
                  <a:ln>
                    <a:noFill/>
                  </a:ln>
                  <a:solidFill>
                    <a:srgbClr val="990000"/>
                  </a:solidFill>
                  <a:effectLst/>
                  <a:uLnTx/>
                  <a:uFillTx/>
                  <a:latin typeface="Verdana" panose="020B0604030504040204" pitchFamily="34" charset="0"/>
                  <a:ea typeface="+mn-ea"/>
                  <a:cs typeface="+mn-cs"/>
                </a:rPr>
                <a:t>Electrostatics</a:t>
              </a:r>
            </a:p>
          </p:txBody>
        </p:sp>
        <p:sp>
          <p:nvSpPr>
            <p:cNvPr id="72716" name="Text Box 11"/>
            <p:cNvSpPr txBox="1">
              <a:spLocks noChangeArrowheads="1"/>
            </p:cNvSpPr>
            <p:nvPr/>
          </p:nvSpPr>
          <p:spPr bwMode="auto">
            <a:xfrm>
              <a:off x="651568" y="2374697"/>
              <a:ext cx="205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dirty="0" err="1">
                  <a:ln>
                    <a:noFill/>
                  </a:ln>
                  <a:solidFill>
                    <a:srgbClr val="006600"/>
                  </a:solidFill>
                  <a:effectLst/>
                  <a:uLnTx/>
                  <a:uFillTx/>
                  <a:latin typeface="Verdana" panose="020B0604030504040204" pitchFamily="34" charset="0"/>
                  <a:ea typeface="+mn-ea"/>
                  <a:cs typeface="+mn-cs"/>
                </a:rPr>
                <a:t>Magnetostatics</a:t>
              </a:r>
              <a:endParaRPr kumimoji="0" lang="en-US" altLang="en-US" sz="1400" b="1" i="0" u="sng" strike="noStrike" kern="1200" cap="none" spc="0" normalizeH="0" baseline="0" noProof="0" dirty="0">
                <a:ln>
                  <a:noFill/>
                </a:ln>
                <a:solidFill>
                  <a:srgbClr val="006600"/>
                </a:solidFill>
                <a:effectLst/>
                <a:uLnTx/>
                <a:uFillTx/>
                <a:latin typeface="Verdana" panose="020B0604030504040204" pitchFamily="34" charset="0"/>
                <a:ea typeface="+mn-ea"/>
                <a:cs typeface="+mn-cs"/>
              </a:endParaRPr>
            </a:p>
          </p:txBody>
        </p:sp>
        <p:sp>
          <p:nvSpPr>
            <p:cNvPr id="72717" name="Text Box 12"/>
            <p:cNvSpPr txBox="1">
              <a:spLocks noChangeArrowheads="1"/>
            </p:cNvSpPr>
            <p:nvPr/>
          </p:nvSpPr>
          <p:spPr bwMode="auto">
            <a:xfrm>
              <a:off x="5632450" y="644525"/>
              <a:ext cx="1842171" cy="3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dirty="0">
                  <a:ln>
                    <a:noFill/>
                  </a:ln>
                  <a:solidFill>
                    <a:srgbClr val="0000FF"/>
                  </a:solidFill>
                  <a:effectLst/>
                  <a:uLnTx/>
                  <a:uFillTx/>
                  <a:latin typeface="Verdana" panose="020B0604030504040204" pitchFamily="34" charset="0"/>
                  <a:ea typeface="+mn-ea"/>
                  <a:cs typeface="+mn-cs"/>
                </a:rPr>
                <a:t>Electrodynamics</a:t>
              </a:r>
            </a:p>
          </p:txBody>
        </p:sp>
        <p:sp>
          <p:nvSpPr>
            <p:cNvPr id="72718" name="Text Box 19"/>
            <p:cNvSpPr txBox="1">
              <a:spLocks noChangeArrowheads="1"/>
            </p:cNvSpPr>
            <p:nvPr/>
          </p:nvSpPr>
          <p:spPr bwMode="auto">
            <a:xfrm>
              <a:off x="5489575" y="3895725"/>
              <a:ext cx="412461" cy="307810"/>
            </a:xfrm>
            <a:prstGeom prst="rect">
              <a:avLst/>
            </a:prstGeom>
            <a:solidFill>
              <a:schemeClr val="accent5">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a:t>
              </a:r>
              <a: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
          <p:nvSpPr>
            <p:cNvPr id="72719" name="Text Box 18"/>
            <p:cNvSpPr txBox="1">
              <a:spLocks noChangeArrowheads="1"/>
            </p:cNvSpPr>
            <p:nvPr/>
          </p:nvSpPr>
          <p:spPr bwMode="auto">
            <a:xfrm>
              <a:off x="3143250" y="3895725"/>
              <a:ext cx="438150" cy="274638"/>
            </a:xfrm>
            <a:prstGeom prst="rect">
              <a:avLst/>
            </a:prstGeom>
            <a:solidFill>
              <a:schemeClr val="accent5">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(b)</a:t>
              </a:r>
            </a:p>
          </p:txBody>
        </p:sp>
      </p:gr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610160" y="1670040"/>
              <a:ext cx="2794320" cy="1822680"/>
            </p14:xfrm>
          </p:contentPart>
        </mc:Choice>
        <mc:Fallback xmlns="">
          <p:pic>
            <p:nvPicPr>
              <p:cNvPr id="2" name="Ink 1"/>
              <p:cNvPicPr/>
              <p:nvPr/>
            </p:nvPicPr>
            <p:blipFill>
              <a:blip r:embed="rId8"/>
              <a:stretch>
                <a:fillRect/>
              </a:stretch>
            </p:blipFill>
            <p:spPr>
              <a:xfrm>
                <a:off x="4600800" y="1660680"/>
                <a:ext cx="2813040" cy="1841400"/>
              </a:xfrm>
              <a:prstGeom prst="rect">
                <a:avLst/>
              </a:prstGeom>
            </p:spPr>
          </p:pic>
        </mc:Fallback>
      </mc:AlternateContent>
      <p:sp>
        <p:nvSpPr>
          <p:cNvPr id="3" name="TextBox 2"/>
          <p:cNvSpPr txBox="1"/>
          <p:nvPr/>
        </p:nvSpPr>
        <p:spPr>
          <a:xfrm>
            <a:off x="6667769" y="3027721"/>
            <a:ext cx="1459448" cy="276999"/>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Ampere’s Law</a:t>
            </a:r>
          </a:p>
        </p:txBody>
      </p:sp>
      <p:sp>
        <p:nvSpPr>
          <p:cNvPr id="4" name="TextBox 3"/>
          <p:cNvSpPr txBox="1"/>
          <p:nvPr/>
        </p:nvSpPr>
        <p:spPr>
          <a:xfrm>
            <a:off x="4570730" y="3430784"/>
            <a:ext cx="1445895" cy="276999"/>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Faraday’s Law</a:t>
            </a:r>
          </a:p>
        </p:txBody>
      </p:sp>
      <p:sp>
        <p:nvSpPr>
          <p:cNvPr id="5" name="TextBox 4"/>
          <p:cNvSpPr txBox="1"/>
          <p:nvPr/>
        </p:nvSpPr>
        <p:spPr>
          <a:xfrm>
            <a:off x="2922962" y="1740017"/>
            <a:ext cx="440575" cy="276999"/>
          </a:xfrm>
          <a:prstGeom prst="rect">
            <a:avLst/>
          </a:prstGeom>
          <a:solidFill>
            <a:schemeClr val="accent5">
              <a:lumMod val="9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a:t>
            </a:r>
          </a:p>
        </p:txBody>
      </p:sp>
    </p:spTree>
    <p:extLst>
      <p:ext uri="{BB962C8B-B14F-4D97-AF65-F5344CB8AC3E}">
        <p14:creationId xmlns:p14="http://schemas.microsoft.com/office/powerpoint/2010/main" val="358818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10"/>
          </p:nvPr>
        </p:nvSpPr>
        <p:spPr>
          <a:xfrm>
            <a:off x="571500" y="6353175"/>
            <a:ext cx="533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B295F5-00BF-41F6-A385-B8250F77A953}" type="slidenum">
              <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pic>
        <p:nvPicPr>
          <p:cNvPr id="77827" name="Picture 24" descr="pg109a"/>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443413" y="752475"/>
            <a:ext cx="3060700" cy="172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6657975" y="0"/>
            <a:ext cx="2486025" cy="274638"/>
          </a:xfrm>
          <a:prstGeom prst="rect">
            <a:avLst/>
          </a:prstGeom>
          <a:noFill/>
          <a:ln>
            <a:noFill/>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mn-ea"/>
                <a:cs typeface="+mn-cs"/>
              </a:rPr>
              <a:t>Time-Varying Fields</a:t>
            </a:r>
          </a:p>
        </p:txBody>
      </p:sp>
      <p:sp>
        <p:nvSpPr>
          <p:cNvPr id="19461" name="Text Box 5"/>
          <p:cNvSpPr txBox="1">
            <a:spLocks noChangeArrowheads="1"/>
          </p:cNvSpPr>
          <p:nvPr/>
        </p:nvSpPr>
        <p:spPr bwMode="auto">
          <a:xfrm>
            <a:off x="6657975" y="0"/>
            <a:ext cx="2486025" cy="274638"/>
          </a:xfrm>
          <a:prstGeom prst="rect">
            <a:avLst/>
          </a:prstGeom>
          <a:noFill/>
          <a:ln>
            <a:noFill/>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mn-ea"/>
                <a:cs typeface="+mn-cs"/>
              </a:rPr>
              <a:t>Time-Varying Fields</a:t>
            </a:r>
          </a:p>
        </p:txBody>
      </p:sp>
      <p:sp>
        <p:nvSpPr>
          <p:cNvPr id="77830" name="Text Box 6"/>
          <p:cNvSpPr txBox="1">
            <a:spLocks noChangeArrowheads="1"/>
          </p:cNvSpPr>
          <p:nvPr/>
        </p:nvSpPr>
        <p:spPr bwMode="auto">
          <a:xfrm>
            <a:off x="946150" y="71032"/>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0" i="0" u="sng" strike="noStrike" kern="1200" cap="none" spc="0" normalizeH="0" baseline="0" noProof="0" dirty="0">
                <a:ln>
                  <a:noFill/>
                </a:ln>
                <a:solidFill>
                  <a:srgbClr val="0000FF"/>
                </a:solidFill>
                <a:effectLst/>
                <a:uLnTx/>
                <a:uFillTx/>
                <a:latin typeface="Verdana" panose="020B0604030504040204" pitchFamily="34" charset="0"/>
                <a:ea typeface="+mn-ea"/>
                <a:cs typeface="+mn-cs"/>
              </a:rPr>
              <a:t>Surface Impedance (continued)</a:t>
            </a:r>
          </a:p>
        </p:txBody>
      </p:sp>
      <p:graphicFrame>
        <p:nvGraphicFramePr>
          <p:cNvPr id="77831" name="Object 9"/>
          <p:cNvGraphicFramePr>
            <a:graphicFrameLocks noGrp="1" noChangeAspect="1"/>
          </p:cNvGraphicFramePr>
          <p:nvPr>
            <p:ph sz="quarter" idx="2"/>
            <p:extLst>
              <p:ext uri="{D42A27DB-BD31-4B8C-83A1-F6EECF244321}">
                <p14:modId xmlns:p14="http://schemas.microsoft.com/office/powerpoint/2010/main" val="2256965224"/>
              </p:ext>
            </p:extLst>
          </p:nvPr>
        </p:nvGraphicFramePr>
        <p:xfrm>
          <a:off x="645120" y="120509"/>
          <a:ext cx="2213968" cy="1638301"/>
        </p:xfrm>
        <a:graphic>
          <a:graphicData uri="http://schemas.openxmlformats.org/presentationml/2006/ole">
            <mc:AlternateContent xmlns:mc="http://schemas.openxmlformats.org/markup-compatibility/2006">
              <mc:Choice xmlns:v="urn:schemas-microsoft-com:vml" Requires="v">
                <p:oleObj name="Equation" r:id="rId4" imgW="1854200" imgH="1371600" progId="Equation.3">
                  <p:embed/>
                </p:oleObj>
              </mc:Choice>
              <mc:Fallback>
                <p:oleObj name="Equation" r:id="rId4" imgW="1854200" imgH="1371600" progId="Equation.3">
                  <p:embed/>
                  <p:pic>
                    <p:nvPicPr>
                      <p:cNvPr id="77831"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20" y="120509"/>
                        <a:ext cx="2213968" cy="1638301"/>
                      </a:xfrm>
                      <a:prstGeom prst="rect">
                        <a:avLst/>
                      </a:prstGeom>
                      <a:solidFill>
                        <a:srgbClr val="FFC000"/>
                      </a:solidFill>
                      <a:ln>
                        <a:noFill/>
                      </a:ln>
                    </p:spPr>
                  </p:pic>
                </p:oleObj>
              </mc:Fallback>
            </mc:AlternateContent>
          </a:graphicData>
        </a:graphic>
      </p:graphicFrame>
      <p:graphicFrame>
        <p:nvGraphicFramePr>
          <p:cNvPr id="77832" name="Object 12"/>
          <p:cNvGraphicFramePr>
            <a:graphicFrameLocks noGrp="1" noChangeAspect="1"/>
          </p:cNvGraphicFramePr>
          <p:nvPr>
            <p:ph sz="quarter" idx="3"/>
          </p:nvPr>
        </p:nvGraphicFramePr>
        <p:xfrm>
          <a:off x="609600" y="2073275"/>
          <a:ext cx="3820392" cy="750887"/>
        </p:xfrm>
        <a:graphic>
          <a:graphicData uri="http://schemas.openxmlformats.org/presentationml/2006/ole">
            <mc:AlternateContent xmlns:mc="http://schemas.openxmlformats.org/markup-compatibility/2006">
              <mc:Choice xmlns:v="urn:schemas-microsoft-com:vml" Requires="v">
                <p:oleObj name="Equation" r:id="rId6" imgW="2324100" imgH="457200" progId="Equation.3">
                  <p:embed/>
                </p:oleObj>
              </mc:Choice>
              <mc:Fallback>
                <p:oleObj name="Equation" r:id="rId6" imgW="2324100" imgH="457200" progId="Equation.3">
                  <p:embed/>
                  <p:pic>
                    <p:nvPicPr>
                      <p:cNvPr id="77832"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073275"/>
                        <a:ext cx="3820392" cy="750887"/>
                      </a:xfrm>
                      <a:prstGeom prst="rect">
                        <a:avLst/>
                      </a:prstGeom>
                      <a:solidFill>
                        <a:srgbClr val="FFFF00"/>
                      </a:solidFill>
                      <a:ln>
                        <a:noFill/>
                      </a:ln>
                    </p:spPr>
                  </p:pic>
                </p:oleObj>
              </mc:Fallback>
            </mc:AlternateContent>
          </a:graphicData>
        </a:graphic>
      </p:graphicFrame>
      <p:graphicFrame>
        <p:nvGraphicFramePr>
          <p:cNvPr id="77833" name="Object 15"/>
          <p:cNvGraphicFramePr>
            <a:graphicFrameLocks noGrp="1" noChangeAspect="1"/>
          </p:cNvGraphicFramePr>
          <p:nvPr>
            <p:ph sz="quarter" idx="4"/>
            <p:extLst>
              <p:ext uri="{D42A27DB-BD31-4B8C-83A1-F6EECF244321}">
                <p14:modId xmlns:p14="http://schemas.microsoft.com/office/powerpoint/2010/main" val="2728961679"/>
              </p:ext>
            </p:extLst>
          </p:nvPr>
        </p:nvGraphicFramePr>
        <p:xfrm>
          <a:off x="615156" y="2852738"/>
          <a:ext cx="2703513" cy="629609"/>
        </p:xfrm>
        <a:graphic>
          <a:graphicData uri="http://schemas.openxmlformats.org/presentationml/2006/ole">
            <mc:AlternateContent xmlns:mc="http://schemas.openxmlformats.org/markup-compatibility/2006">
              <mc:Choice xmlns:v="urn:schemas-microsoft-com:vml" Requires="v">
                <p:oleObj name="Equation" r:id="rId8" imgW="1854000" imgH="431640" progId="Equation.3">
                  <p:embed/>
                </p:oleObj>
              </mc:Choice>
              <mc:Fallback>
                <p:oleObj name="Equation" r:id="rId8" imgW="1854000" imgH="431640" progId="Equation.3">
                  <p:embed/>
                  <p:pic>
                    <p:nvPicPr>
                      <p:cNvPr id="77833" name="Object 1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 y="2852738"/>
                        <a:ext cx="2703513" cy="629609"/>
                      </a:xfrm>
                      <a:prstGeom prst="rect">
                        <a:avLst/>
                      </a:prstGeom>
                      <a:solidFill>
                        <a:srgbClr val="FFFF00"/>
                      </a:solidFill>
                      <a:ln w="28575">
                        <a:solidFill>
                          <a:srgbClr val="0000FF"/>
                        </a:solidFill>
                      </a:ln>
                    </p:spPr>
                  </p:pic>
                </p:oleObj>
              </mc:Fallback>
            </mc:AlternateContent>
          </a:graphicData>
        </a:graphic>
      </p:graphicFrame>
      <p:graphicFrame>
        <p:nvGraphicFramePr>
          <p:cNvPr id="77834" name="Object 18"/>
          <p:cNvGraphicFramePr>
            <a:graphicFrameLocks noChangeAspect="1"/>
          </p:cNvGraphicFramePr>
          <p:nvPr/>
        </p:nvGraphicFramePr>
        <p:xfrm>
          <a:off x="919163" y="3465513"/>
          <a:ext cx="2198687" cy="568325"/>
        </p:xfrm>
        <a:graphic>
          <a:graphicData uri="http://schemas.openxmlformats.org/presentationml/2006/ole">
            <mc:AlternateContent xmlns:mc="http://schemas.openxmlformats.org/markup-compatibility/2006">
              <mc:Choice xmlns:v="urn:schemas-microsoft-com:vml" Requires="v">
                <p:oleObj name="Equation" r:id="rId10" imgW="1866900" imgH="482600" progId="Equation.3">
                  <p:embed/>
                </p:oleObj>
              </mc:Choice>
              <mc:Fallback>
                <p:oleObj name="Equation" r:id="rId10" imgW="1866900" imgH="482600" progId="Equation.3">
                  <p:embed/>
                  <p:pic>
                    <p:nvPicPr>
                      <p:cNvPr id="77834"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9163" y="3465513"/>
                        <a:ext cx="21986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5" name="Object 19"/>
          <p:cNvGraphicFramePr>
            <a:graphicFrameLocks noChangeAspect="1"/>
          </p:cNvGraphicFramePr>
          <p:nvPr/>
        </p:nvGraphicFramePr>
        <p:xfrm>
          <a:off x="1219200" y="4032250"/>
          <a:ext cx="1465263" cy="277813"/>
        </p:xfrm>
        <a:graphic>
          <a:graphicData uri="http://schemas.openxmlformats.org/presentationml/2006/ole">
            <mc:AlternateContent xmlns:mc="http://schemas.openxmlformats.org/markup-compatibility/2006">
              <mc:Choice xmlns:v="urn:schemas-microsoft-com:vml" Requires="v">
                <p:oleObj name="Equation" r:id="rId12" imgW="1129810" imgH="215806" progId="Equation.3">
                  <p:embed/>
                </p:oleObj>
              </mc:Choice>
              <mc:Fallback>
                <p:oleObj name="Equation" r:id="rId12" imgW="1129810" imgH="215806" progId="Equation.3">
                  <p:embed/>
                  <p:pic>
                    <p:nvPicPr>
                      <p:cNvPr id="77835"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4032250"/>
                        <a:ext cx="14652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6" name="Object 29"/>
          <p:cNvGraphicFramePr>
            <a:graphicFrameLocks noChangeAspect="1"/>
          </p:cNvGraphicFramePr>
          <p:nvPr/>
        </p:nvGraphicFramePr>
        <p:xfrm>
          <a:off x="696746" y="4629322"/>
          <a:ext cx="1270166" cy="307975"/>
        </p:xfrm>
        <a:graphic>
          <a:graphicData uri="http://schemas.openxmlformats.org/presentationml/2006/ole">
            <mc:AlternateContent xmlns:mc="http://schemas.openxmlformats.org/markup-compatibility/2006">
              <mc:Choice xmlns:v="urn:schemas-microsoft-com:vml" Requires="v">
                <p:oleObj name="Equation" r:id="rId14" imgW="837836" imgH="203112" progId="Equation.3">
                  <p:embed/>
                </p:oleObj>
              </mc:Choice>
              <mc:Fallback>
                <p:oleObj name="Equation" r:id="rId14" imgW="837836" imgH="203112" progId="Equation.3">
                  <p:embed/>
                  <p:pic>
                    <p:nvPicPr>
                      <p:cNvPr id="77836"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746" y="4629322"/>
                        <a:ext cx="1270166" cy="307975"/>
                      </a:xfrm>
                      <a:prstGeom prst="rect">
                        <a:avLst/>
                      </a:prstGeom>
                      <a:solidFill>
                        <a:schemeClr val="accent1"/>
                      </a:solidFill>
                      <a:ln>
                        <a:noFill/>
                      </a:ln>
                      <a:effectLst/>
                    </p:spPr>
                  </p:pic>
                </p:oleObj>
              </mc:Fallback>
            </mc:AlternateContent>
          </a:graphicData>
        </a:graphic>
      </p:graphicFrame>
      <p:graphicFrame>
        <p:nvGraphicFramePr>
          <p:cNvPr id="77837" name="Object 30"/>
          <p:cNvGraphicFramePr>
            <a:graphicFrameLocks noChangeAspect="1"/>
          </p:cNvGraphicFramePr>
          <p:nvPr/>
        </p:nvGraphicFramePr>
        <p:xfrm>
          <a:off x="705663" y="5042804"/>
          <a:ext cx="1372693" cy="386563"/>
        </p:xfrm>
        <a:graphic>
          <a:graphicData uri="http://schemas.openxmlformats.org/presentationml/2006/ole">
            <mc:AlternateContent xmlns:mc="http://schemas.openxmlformats.org/markup-compatibility/2006">
              <mc:Choice xmlns:v="urn:schemas-microsoft-com:vml" Requires="v">
                <p:oleObj name="Equation" r:id="rId16" imgW="812447" imgH="228501" progId="Equation.3">
                  <p:embed/>
                </p:oleObj>
              </mc:Choice>
              <mc:Fallback>
                <p:oleObj name="Equation" r:id="rId16" imgW="812447" imgH="228501" progId="Equation.3">
                  <p:embed/>
                  <p:pic>
                    <p:nvPicPr>
                      <p:cNvPr id="77837"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5663" y="5042804"/>
                        <a:ext cx="1372693" cy="386563"/>
                      </a:xfrm>
                      <a:prstGeom prst="rect">
                        <a:avLst/>
                      </a:prstGeom>
                      <a:solidFill>
                        <a:schemeClr val="accent1"/>
                      </a:solidFill>
                      <a:ln>
                        <a:noFill/>
                      </a:ln>
                    </p:spPr>
                  </p:pic>
                </p:oleObj>
              </mc:Fallback>
            </mc:AlternateContent>
          </a:graphicData>
        </a:graphic>
      </p:graphicFrame>
      <p:graphicFrame>
        <p:nvGraphicFramePr>
          <p:cNvPr id="77838" name="Object 31"/>
          <p:cNvGraphicFramePr>
            <a:graphicFrameLocks noChangeAspect="1"/>
          </p:cNvGraphicFramePr>
          <p:nvPr/>
        </p:nvGraphicFramePr>
        <p:xfrm>
          <a:off x="3840481" y="5253620"/>
          <a:ext cx="801370" cy="301044"/>
        </p:xfrm>
        <a:graphic>
          <a:graphicData uri="http://schemas.openxmlformats.org/presentationml/2006/ole">
            <mc:AlternateContent xmlns:mc="http://schemas.openxmlformats.org/markup-compatibility/2006">
              <mc:Choice xmlns:v="urn:schemas-microsoft-com:vml" Requires="v">
                <p:oleObj name="Equation" r:id="rId18" imgW="508000" imgH="190500" progId="Equation.3">
                  <p:embed/>
                </p:oleObj>
              </mc:Choice>
              <mc:Fallback>
                <p:oleObj name="Equation" r:id="rId18" imgW="508000" imgH="190500" progId="Equation.3">
                  <p:embed/>
                  <p:pic>
                    <p:nvPicPr>
                      <p:cNvPr id="77838" name="Object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0481" y="5253620"/>
                        <a:ext cx="801370" cy="301044"/>
                      </a:xfrm>
                      <a:prstGeom prst="rect">
                        <a:avLst/>
                      </a:prstGeom>
                      <a:noFill/>
                      <a:ln>
                        <a:noFill/>
                      </a:ln>
                      <a:effectLst/>
                    </p:spPr>
                  </p:pic>
                </p:oleObj>
              </mc:Fallback>
            </mc:AlternateContent>
          </a:graphicData>
        </a:graphic>
      </p:graphicFrame>
      <p:sp>
        <p:nvSpPr>
          <p:cNvPr id="77839" name="Text Box 32"/>
          <p:cNvSpPr txBox="1">
            <a:spLocks noChangeArrowheads="1"/>
          </p:cNvSpPr>
          <p:nvPr/>
        </p:nvSpPr>
        <p:spPr bwMode="auto">
          <a:xfrm>
            <a:off x="6396038" y="641350"/>
            <a:ext cx="21627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Wire (copper) bond</a:t>
            </a:r>
          </a:p>
        </p:txBody>
      </p:sp>
      <p:sp>
        <p:nvSpPr>
          <p:cNvPr id="77840" name="Text Box 33"/>
          <p:cNvSpPr txBox="1">
            <a:spLocks noChangeArrowheads="1"/>
          </p:cNvSpPr>
          <p:nvPr/>
        </p:nvSpPr>
        <p:spPr bwMode="auto">
          <a:xfrm>
            <a:off x="7043738" y="1574800"/>
            <a:ext cx="2100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Plated metal connections</a:t>
            </a:r>
          </a:p>
        </p:txBody>
      </p:sp>
      <p:sp>
        <p:nvSpPr>
          <p:cNvPr id="77841" name="Text Box 34"/>
          <p:cNvSpPr txBox="1">
            <a:spLocks noChangeArrowheads="1"/>
          </p:cNvSpPr>
          <p:nvPr/>
        </p:nvSpPr>
        <p:spPr bwMode="auto">
          <a:xfrm>
            <a:off x="7031038" y="22098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Substrate</a:t>
            </a:r>
          </a:p>
        </p:txBody>
      </p:sp>
      <p:sp>
        <p:nvSpPr>
          <p:cNvPr id="77842" name="Text Box 35"/>
          <p:cNvSpPr txBox="1">
            <a:spLocks noChangeArrowheads="1"/>
          </p:cNvSpPr>
          <p:nvPr/>
        </p:nvSpPr>
        <p:spPr bwMode="auto">
          <a:xfrm>
            <a:off x="5486822" y="1578173"/>
            <a:ext cx="574196" cy="307777"/>
          </a:xfrm>
          <a:prstGeom prst="rect">
            <a:avLst/>
          </a:prstGeom>
          <a:solidFill>
            <a:schemeClr val="accent1"/>
          </a:solidFill>
          <a:ln>
            <a:noFill/>
          </a:ln>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sng" strike="noStrike" kern="1200" cap="none" spc="0" normalizeH="0" baseline="0" noProof="0" dirty="0">
                <a:ln>
                  <a:noFill/>
                </a:ln>
                <a:solidFill>
                  <a:srgbClr val="0000FF"/>
                </a:solidFill>
                <a:effectLst/>
                <a:uLnTx/>
                <a:uFillTx/>
                <a:latin typeface="Verdana" panose="020B0604030504040204" pitchFamily="34" charset="0"/>
                <a:ea typeface="+mn-ea"/>
                <a:cs typeface="+mn-cs"/>
              </a:rPr>
              <a:t>Z=?</a:t>
            </a:r>
          </a:p>
        </p:txBody>
      </p:sp>
      <p:sp>
        <p:nvSpPr>
          <p:cNvPr id="77843" name="Text Box 36"/>
          <p:cNvSpPr txBox="1">
            <a:spLocks noChangeArrowheads="1"/>
          </p:cNvSpPr>
          <p:nvPr/>
        </p:nvSpPr>
        <p:spPr bwMode="auto">
          <a:xfrm>
            <a:off x="5529263" y="2489200"/>
            <a:ext cx="41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(a)</a:t>
            </a:r>
          </a:p>
        </p:txBody>
      </p:sp>
      <p:sp>
        <p:nvSpPr>
          <p:cNvPr id="77844" name="Text Box 37"/>
          <p:cNvSpPr txBox="1">
            <a:spLocks noChangeArrowheads="1"/>
          </p:cNvSpPr>
          <p:nvPr/>
        </p:nvSpPr>
        <p:spPr bwMode="auto">
          <a:xfrm>
            <a:off x="5213350" y="5413375"/>
            <a:ext cx="419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(b)</a:t>
            </a:r>
          </a:p>
        </p:txBody>
      </p:sp>
      <p:sp>
        <p:nvSpPr>
          <p:cNvPr id="77845" name="Text Box 38"/>
          <p:cNvSpPr txBox="1">
            <a:spLocks noChangeArrowheads="1"/>
          </p:cNvSpPr>
          <p:nvPr/>
        </p:nvSpPr>
        <p:spPr bwMode="auto">
          <a:xfrm>
            <a:off x="7394575" y="542290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(c)</a:t>
            </a:r>
          </a:p>
        </p:txBody>
      </p:sp>
      <p:pic>
        <p:nvPicPr>
          <p:cNvPr id="77846" name="Picture 39" descr="pg109b"/>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22788" y="3046413"/>
            <a:ext cx="3916362"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7" name="Text Box 40"/>
          <p:cNvSpPr txBox="1">
            <a:spLocks noChangeArrowheads="1"/>
          </p:cNvSpPr>
          <p:nvPr/>
        </p:nvSpPr>
        <p:spPr bwMode="auto">
          <a:xfrm>
            <a:off x="571500" y="5670203"/>
            <a:ext cx="8572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Finding the resistance and internal inductance of a wire bond</a:t>
            </a:r>
            <a: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The bond, a length of wire connecting two pads on an IC, is shown in (a). (b) is a cross-sectional view showing skin depth. In (c) we imagine the conducting layer unfolded into a plane.</a:t>
            </a:r>
          </a:p>
        </p:txBody>
      </p:sp>
      <p:sp>
        <p:nvSpPr>
          <p:cNvPr id="77848" name="Text Box 41"/>
          <p:cNvSpPr txBox="1">
            <a:spLocks noChangeArrowheads="1"/>
          </p:cNvSpPr>
          <p:nvPr/>
        </p:nvSpPr>
        <p:spPr bwMode="auto">
          <a:xfrm>
            <a:off x="4962525" y="4914900"/>
            <a:ext cx="771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100 </a:t>
            </a:r>
            <a:r>
              <a:rPr kumimoji="0" lang="el-GR"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rPr>
              <a:t>μ</a:t>
            </a:r>
            <a:r>
              <a:rPr kumimoji="0" lang="en-US"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rPr>
              <a:t>m</a:t>
            </a:r>
            <a:endParaRPr kumimoji="0" lang="el-GR"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7849" name="Text Box 42"/>
          <p:cNvSpPr txBox="1">
            <a:spLocks noChangeArrowheads="1"/>
          </p:cNvSpPr>
          <p:nvPr/>
        </p:nvSpPr>
        <p:spPr bwMode="auto">
          <a:xfrm>
            <a:off x="7029450" y="4370388"/>
            <a:ext cx="1316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δ</a:t>
            </a:r>
            <a:r>
              <a:rPr kumimoji="0" lang="en-US"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0.6 </a:t>
            </a:r>
            <a:r>
              <a:rPr kumimoji="0" lang="el-GR"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μ</a:t>
            </a:r>
            <a:r>
              <a:rPr kumimoji="0" lang="en-US"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m</a:t>
            </a:r>
            <a:endParaRPr kumimoji="0" lang="el-GR"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p:txBody>
      </p:sp>
      <p:sp>
        <p:nvSpPr>
          <p:cNvPr id="77850" name="Text Box 43"/>
          <p:cNvSpPr txBox="1">
            <a:spLocks noChangeArrowheads="1"/>
          </p:cNvSpPr>
          <p:nvPr/>
        </p:nvSpPr>
        <p:spPr bwMode="auto">
          <a:xfrm>
            <a:off x="7207250" y="3325813"/>
            <a:ext cx="89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x 100 </a:t>
            </a:r>
            <a:r>
              <a:rPr kumimoji="0" lang="el-GR"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rPr>
              <a:t>μ</a:t>
            </a:r>
            <a:r>
              <a:rPr kumimoji="0" lang="en-US"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rPr>
              <a:t>m</a:t>
            </a:r>
            <a:endParaRPr kumimoji="0" lang="el-GR" altLang="en-US" sz="1000" b="0" i="1"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aphicFrame>
        <p:nvGraphicFramePr>
          <p:cNvPr id="77851" name="Object 44"/>
          <p:cNvGraphicFramePr>
            <a:graphicFrameLocks noChangeAspect="1"/>
          </p:cNvGraphicFramePr>
          <p:nvPr/>
        </p:nvGraphicFramePr>
        <p:xfrm>
          <a:off x="7207250" y="3394075"/>
          <a:ext cx="139700" cy="139700"/>
        </p:xfrm>
        <a:graphic>
          <a:graphicData uri="http://schemas.openxmlformats.org/presentationml/2006/ole">
            <mc:AlternateContent xmlns:mc="http://schemas.openxmlformats.org/markup-compatibility/2006">
              <mc:Choice xmlns:v="urn:schemas-microsoft-com:vml" Requires="v">
                <p:oleObj name="Equation" r:id="rId21" imgW="139700" imgH="139700" progId="Equation.3">
                  <p:embed/>
                </p:oleObj>
              </mc:Choice>
              <mc:Fallback>
                <p:oleObj name="Equation" r:id="rId21" imgW="139700" imgH="139700" progId="Equation.3">
                  <p:embed/>
                  <p:pic>
                    <p:nvPicPr>
                      <p:cNvPr id="77851" name="Object 4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07250" y="3394075"/>
                        <a:ext cx="1397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52" name="AutoShape 46"/>
          <p:cNvSpPr>
            <a:spLocks/>
          </p:cNvSpPr>
          <p:nvPr/>
        </p:nvSpPr>
        <p:spPr bwMode="auto">
          <a:xfrm rot="5400000">
            <a:off x="7548563" y="2995613"/>
            <a:ext cx="92075" cy="695325"/>
          </a:xfrm>
          <a:prstGeom prst="leftBrace">
            <a:avLst>
              <a:gd name="adj1" fmla="val 6293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7853" name="AutoShape 47"/>
          <p:cNvSpPr>
            <a:spLocks/>
          </p:cNvSpPr>
          <p:nvPr/>
        </p:nvSpPr>
        <p:spPr bwMode="auto">
          <a:xfrm rot="-5400000">
            <a:off x="7543800" y="3203575"/>
            <a:ext cx="95250" cy="730250"/>
          </a:xfrm>
          <a:prstGeom prst="leftBrace">
            <a:avLst>
              <a:gd name="adj1" fmla="val 63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7854" name="Text Box 48"/>
          <p:cNvSpPr txBox="1">
            <a:spLocks noChangeArrowheads="1"/>
          </p:cNvSpPr>
          <p:nvPr/>
        </p:nvSpPr>
        <p:spPr bwMode="auto">
          <a:xfrm>
            <a:off x="7432675" y="3032125"/>
            <a:ext cx="3609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w</a:t>
            </a:r>
          </a:p>
        </p:txBody>
      </p:sp>
      <p:graphicFrame>
        <p:nvGraphicFramePr>
          <p:cNvPr id="77855" name="Object 50"/>
          <p:cNvGraphicFramePr>
            <a:graphicFrameLocks noChangeAspect="1"/>
          </p:cNvGraphicFramePr>
          <p:nvPr/>
        </p:nvGraphicFramePr>
        <p:xfrm>
          <a:off x="7526338" y="3668713"/>
          <a:ext cx="139700" cy="139700"/>
        </p:xfrm>
        <a:graphic>
          <a:graphicData uri="http://schemas.openxmlformats.org/presentationml/2006/ole">
            <mc:AlternateContent xmlns:mc="http://schemas.openxmlformats.org/markup-compatibility/2006">
              <mc:Choice xmlns:v="urn:schemas-microsoft-com:vml" Requires="v">
                <p:oleObj name="Equation" r:id="rId23" imgW="139700" imgH="139700" progId="Equation.3">
                  <p:embed/>
                </p:oleObj>
              </mc:Choice>
              <mc:Fallback>
                <p:oleObj name="Equation" r:id="rId23" imgW="139700" imgH="139700" progId="Equation.3">
                  <p:embed/>
                  <p:pic>
                    <p:nvPicPr>
                      <p:cNvPr id="77855" name="Object 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26338" y="3668713"/>
                        <a:ext cx="1397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56" name="Text Box 53"/>
          <p:cNvSpPr txBox="1">
            <a:spLocks noChangeArrowheads="1"/>
          </p:cNvSpPr>
          <p:nvPr/>
        </p:nvSpPr>
        <p:spPr bwMode="auto">
          <a:xfrm>
            <a:off x="7329173" y="3549749"/>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2  r</a:t>
            </a:r>
          </a:p>
        </p:txBody>
      </p:sp>
      <p:sp>
        <p:nvSpPr>
          <p:cNvPr id="77857" name="Line 54"/>
          <p:cNvSpPr>
            <a:spLocks noChangeShapeType="1"/>
          </p:cNvSpPr>
          <p:nvPr/>
        </p:nvSpPr>
        <p:spPr bwMode="auto">
          <a:xfrm flipV="1">
            <a:off x="4648200" y="5124450"/>
            <a:ext cx="552450" cy="285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7858" name="Text Box 55"/>
          <p:cNvSpPr txBox="1">
            <a:spLocks noChangeArrowheads="1"/>
          </p:cNvSpPr>
          <p:nvPr/>
        </p:nvSpPr>
        <p:spPr bwMode="auto">
          <a:xfrm>
            <a:off x="4857750" y="2789436"/>
            <a:ext cx="4810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Thickness of current layer = 0.6 </a:t>
            </a:r>
            <a:r>
              <a:rPr kumimoji="0" lang="el-GR"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μ</a:t>
            </a:r>
            <a:r>
              <a:rPr kumimoji="0" lang="en-US"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m = </a:t>
            </a:r>
            <a:r>
              <a:rPr kumimoji="0" lang="el-GR" altLang="en-US" sz="1400" b="1" i="1"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δ</a:t>
            </a:r>
          </a:p>
        </p:txBody>
      </p:sp>
      <p:sp>
        <p:nvSpPr>
          <p:cNvPr id="77859" name="Text Box 56"/>
          <p:cNvSpPr txBox="1">
            <a:spLocks noChangeArrowheads="1"/>
          </p:cNvSpPr>
          <p:nvPr/>
        </p:nvSpPr>
        <p:spPr bwMode="auto">
          <a:xfrm>
            <a:off x="2085782" y="5027658"/>
            <a:ext cx="161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990000"/>
                </a:solidFill>
                <a:effectLst/>
                <a:uLnTx/>
                <a:uFillTx/>
                <a:latin typeface="Verdana" panose="020B0604030504040204" pitchFamily="34" charset="0"/>
                <a:ea typeface="+mn-ea"/>
                <a:cs typeface="+mn-cs"/>
              </a:rPr>
              <a:t>(Internal inductance)</a:t>
            </a:r>
          </a:p>
        </p:txBody>
      </p:sp>
      <p:sp>
        <p:nvSpPr>
          <p:cNvPr id="77860" name="AutoShape 57"/>
          <p:cNvSpPr>
            <a:spLocks/>
          </p:cNvSpPr>
          <p:nvPr/>
        </p:nvSpPr>
        <p:spPr bwMode="auto">
          <a:xfrm rot="5400000">
            <a:off x="2203450" y="4162426"/>
            <a:ext cx="155575" cy="342900"/>
          </a:xfrm>
          <a:prstGeom prst="rightBrace">
            <a:avLst>
              <a:gd name="adj1" fmla="val 183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Verdana" panose="020B0604030504040204" pitchFamily="34" charset="0"/>
              </a:defRPr>
            </a:lvl1pPr>
            <a:lvl2pPr marL="742950" indent="-285750" eaLnBrk="0" hangingPunct="0">
              <a:defRPr sz="1200">
                <a:solidFill>
                  <a:schemeClr val="tx1"/>
                </a:solidFill>
                <a:latin typeface="Verdana" panose="020B0604030504040204" pitchFamily="34" charset="0"/>
              </a:defRPr>
            </a:lvl2pPr>
            <a:lvl3pPr marL="1143000" indent="-228600" eaLnBrk="0" hangingPunct="0">
              <a:defRPr sz="1200">
                <a:solidFill>
                  <a:schemeClr val="tx1"/>
                </a:solidFill>
                <a:latin typeface="Verdana" panose="020B0604030504040204" pitchFamily="34" charset="0"/>
              </a:defRPr>
            </a:lvl3pPr>
            <a:lvl4pPr marL="1600200" indent="-228600" eaLnBrk="0" hangingPunct="0">
              <a:defRPr sz="1200">
                <a:solidFill>
                  <a:schemeClr val="tx1"/>
                </a:solidFill>
                <a:latin typeface="Verdana" panose="020B0604030504040204" pitchFamily="34" charset="0"/>
              </a:defRPr>
            </a:lvl4pPr>
            <a:lvl5pPr marL="2057400" indent="-228600" eaLnBrk="0" hangingPunct="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7861" name="Line 58"/>
          <p:cNvSpPr>
            <a:spLocks noChangeShapeType="1"/>
          </p:cNvSpPr>
          <p:nvPr/>
        </p:nvSpPr>
        <p:spPr bwMode="auto">
          <a:xfrm flipH="1" flipV="1">
            <a:off x="2286000" y="4419600"/>
            <a:ext cx="158750"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aphicFrame>
        <p:nvGraphicFramePr>
          <p:cNvPr id="77862" name="Object 59"/>
          <p:cNvGraphicFramePr>
            <a:graphicFrameLocks noChangeAspect="1"/>
          </p:cNvGraphicFramePr>
          <p:nvPr/>
        </p:nvGraphicFramePr>
        <p:xfrm>
          <a:off x="2395538" y="4381500"/>
          <a:ext cx="1089724" cy="401810"/>
        </p:xfrm>
        <a:graphic>
          <a:graphicData uri="http://schemas.openxmlformats.org/presentationml/2006/ole">
            <mc:AlternateContent xmlns:mc="http://schemas.openxmlformats.org/markup-compatibility/2006">
              <mc:Choice xmlns:v="urn:schemas-microsoft-com:vml" Requires="v">
                <p:oleObj name="Equation" r:id="rId24" imgW="622030" imgH="228501" progId="Equation.3">
                  <p:embed/>
                </p:oleObj>
              </mc:Choice>
              <mc:Fallback>
                <p:oleObj name="Equation" r:id="rId24" imgW="622030" imgH="228501" progId="Equation.3">
                  <p:embed/>
                  <p:pic>
                    <p:nvPicPr>
                      <p:cNvPr id="77862" name="Object 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95538" y="4381500"/>
                        <a:ext cx="1089724" cy="401810"/>
                      </a:xfrm>
                      <a:prstGeom prst="rect">
                        <a:avLst/>
                      </a:prstGeom>
                      <a:solidFill>
                        <a:schemeClr val="accent1"/>
                      </a:solidFill>
                      <a:ln>
                        <a:noFill/>
                      </a:ln>
                      <a:effectLst/>
                    </p:spPr>
                  </p:pic>
                </p:oleObj>
              </mc:Fallback>
            </mc:AlternateContent>
          </a:graphicData>
        </a:graphic>
      </p:graphicFrame>
      <p:graphicFrame>
        <p:nvGraphicFramePr>
          <p:cNvPr id="39" name="Object 60"/>
          <p:cNvGraphicFramePr>
            <a:graphicFrameLocks noChangeAspect="1"/>
          </p:cNvGraphicFramePr>
          <p:nvPr>
            <p:extLst>
              <p:ext uri="{D42A27DB-BD31-4B8C-83A1-F6EECF244321}">
                <p14:modId xmlns:p14="http://schemas.microsoft.com/office/powerpoint/2010/main" val="3271907209"/>
              </p:ext>
            </p:extLst>
          </p:nvPr>
        </p:nvGraphicFramePr>
        <p:xfrm>
          <a:off x="3325539" y="865210"/>
          <a:ext cx="1029883" cy="882757"/>
        </p:xfrm>
        <a:graphic>
          <a:graphicData uri="http://schemas.openxmlformats.org/presentationml/2006/ole">
            <mc:AlternateContent xmlns:mc="http://schemas.openxmlformats.org/markup-compatibility/2006">
              <mc:Choice xmlns:v="urn:schemas-microsoft-com:vml" Requires="v">
                <p:oleObj name="Equation" r:id="rId26" imgW="710891" imgH="609336" progId="Equation.3">
                  <p:embed/>
                </p:oleObj>
              </mc:Choice>
              <mc:Fallback>
                <p:oleObj name="Equation" r:id="rId26" imgW="710891" imgH="609336" progId="Equation.3">
                  <p:embed/>
                  <p:pic>
                    <p:nvPicPr>
                      <p:cNvPr id="73753" name="Object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25539" y="865210"/>
                        <a:ext cx="1029883" cy="882757"/>
                      </a:xfrm>
                      <a:prstGeom prst="rect">
                        <a:avLst/>
                      </a:prstGeom>
                      <a:solidFill>
                        <a:srgbClr val="FFFF00"/>
                      </a:solidFill>
                      <a:ln w="28575">
                        <a:solidFill>
                          <a:schemeClr val="bg1"/>
                        </a:solidFill>
                      </a:ln>
                      <a:effectLst/>
                    </p:spPr>
                  </p:pic>
                </p:oleObj>
              </mc:Fallback>
            </mc:AlternateContent>
          </a:graphicData>
        </a:graphic>
      </p:graphicFrame>
      <p:graphicFrame>
        <p:nvGraphicFramePr>
          <p:cNvPr id="40" name="Object 5"/>
          <p:cNvGraphicFramePr>
            <a:graphicFrameLocks noChangeAspect="1"/>
          </p:cNvGraphicFramePr>
          <p:nvPr>
            <p:extLst>
              <p:ext uri="{D42A27DB-BD31-4B8C-83A1-F6EECF244321}">
                <p14:modId xmlns:p14="http://schemas.microsoft.com/office/powerpoint/2010/main" val="641089141"/>
              </p:ext>
            </p:extLst>
          </p:nvPr>
        </p:nvGraphicFramePr>
        <p:xfrm>
          <a:off x="6725332" y="4980426"/>
          <a:ext cx="1732183" cy="713325"/>
        </p:xfrm>
        <a:graphic>
          <a:graphicData uri="http://schemas.openxmlformats.org/presentationml/2006/ole">
            <mc:AlternateContent xmlns:mc="http://schemas.openxmlformats.org/markup-compatibility/2006">
              <mc:Choice xmlns:v="urn:schemas-microsoft-com:vml" Requires="v">
                <p:oleObj name="Equation" r:id="rId28" imgW="1295400" imgH="533400" progId="Equation.3">
                  <p:embed/>
                </p:oleObj>
              </mc:Choice>
              <mc:Fallback>
                <p:oleObj name="Equation" r:id="rId28" imgW="1295400" imgH="533400" progId="Equation.3">
                  <p:embed/>
                  <p:pic>
                    <p:nvPicPr>
                      <p:cNvPr id="76804" name="Object 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725332" y="4980426"/>
                        <a:ext cx="1732183" cy="713325"/>
                      </a:xfrm>
                      <a:prstGeom prst="rect">
                        <a:avLst/>
                      </a:prstGeom>
                      <a:solidFill>
                        <a:srgbClr val="FFFF00"/>
                      </a:solidFill>
                      <a:ln w="28575">
                        <a:solidFill>
                          <a:srgbClr val="0000FF"/>
                        </a:solidFill>
                      </a:ln>
                    </p:spPr>
                  </p:pic>
                </p:oleObj>
              </mc:Fallback>
            </mc:AlternateContent>
          </a:graphicData>
        </a:graphic>
      </p:graphicFrame>
    </p:spTree>
    <p:extLst>
      <p:ext uri="{BB962C8B-B14F-4D97-AF65-F5344CB8AC3E}">
        <p14:creationId xmlns:p14="http://schemas.microsoft.com/office/powerpoint/2010/main" val="909542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0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0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F04F1E-8103-4049-9CA8-3D70BB9D3D3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531" name="Rectangle 3"/>
          <p:cNvSpPr>
            <a:spLocks noGrp="1" noChangeArrowheads="1"/>
          </p:cNvSpPr>
          <p:nvPr>
            <p:ph type="body" idx="1"/>
          </p:nvPr>
        </p:nvSpPr>
        <p:spPr bwMode="auto">
          <a:xfrm>
            <a:off x="762000" y="533400"/>
            <a:ext cx="7924800" cy="5819775"/>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n-US" altLang="en-US" b="1" u="sng" dirty="0">
                <a:ea typeface="ＭＳ Ｐゴシック" panose="020B0600070205080204" pitchFamily="34" charset="-128"/>
              </a:rPr>
              <a:t>Characteristics of  Plane Waves (no losses)</a:t>
            </a:r>
          </a:p>
          <a:p>
            <a:pPr eaLnBrk="1" hangingPunct="1">
              <a:buFontTx/>
              <a:buNone/>
            </a:pPr>
            <a:r>
              <a:rPr lang="en-US" altLang="en-US" dirty="0">
                <a:ea typeface="ＭＳ Ｐゴシック" panose="020B0600070205080204" pitchFamily="34" charset="-128"/>
              </a:rPr>
              <a:t>For a plane wave which </a:t>
            </a:r>
            <a:r>
              <a:rPr lang="en-US" altLang="en-US" dirty="0">
                <a:solidFill>
                  <a:srgbClr val="0000FF"/>
                </a:solidFill>
                <a:ea typeface="ＭＳ Ｐゴシック" panose="020B0600070205080204" pitchFamily="34" charset="-128"/>
              </a:rPr>
              <a:t>propagates in the +z direction and </a:t>
            </a:r>
          </a:p>
          <a:p>
            <a:pPr eaLnBrk="1" hangingPunct="1">
              <a:buFontTx/>
              <a:buNone/>
            </a:pPr>
            <a:r>
              <a:rPr lang="en-US" altLang="en-US" dirty="0">
                <a:solidFill>
                  <a:srgbClr val="0000FF"/>
                </a:solidFill>
                <a:ea typeface="ＭＳ Ｐゴシック" panose="020B0600070205080204" pitchFamily="34" charset="-128"/>
              </a:rPr>
              <a:t>has an electric field pointing in the x direction</a:t>
            </a: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where </a:t>
            </a:r>
          </a:p>
          <a:p>
            <a:pPr eaLnBrk="1" hangingPunct="1">
              <a:buFontTx/>
              <a:buNone/>
            </a:pPr>
            <a:r>
              <a:rPr lang="en-US" altLang="en-US" dirty="0">
                <a:ea typeface="ＭＳ Ｐゴシック" panose="020B0600070205080204" pitchFamily="34" charset="-128"/>
              </a:rPr>
              <a:t>The time-varying electric field of the wave must, according </a:t>
            </a:r>
          </a:p>
          <a:p>
            <a:pPr eaLnBrk="1" hangingPunct="1">
              <a:buFontTx/>
              <a:buNone/>
            </a:pPr>
            <a:r>
              <a:rPr lang="en-US" altLang="en-US" dirty="0">
                <a:ea typeface="ＭＳ Ｐゴシック" panose="020B0600070205080204" pitchFamily="34" charset="-128"/>
              </a:rPr>
              <a:t>to </a:t>
            </a:r>
            <a:r>
              <a:rPr lang="en-US" altLang="en-US" dirty="0">
                <a:solidFill>
                  <a:srgbClr val="0000FF"/>
                </a:solidFill>
                <a:ea typeface="ＭＳ Ｐゴシック" panose="020B0600070205080204" pitchFamily="34" charset="-128"/>
              </a:rPr>
              <a:t>Faraday</a:t>
            </a:r>
            <a:r>
              <a:rPr lang="ja-JP" altLang="en-US" dirty="0">
                <a:solidFill>
                  <a:srgbClr val="0000FF"/>
                </a:solidFill>
                <a:ea typeface="ＭＳ Ｐゴシック" panose="020B0600070205080204" pitchFamily="34" charset="-128"/>
              </a:rPr>
              <a:t>’</a:t>
            </a:r>
            <a:r>
              <a:rPr lang="en-US" altLang="ja-JP" dirty="0">
                <a:solidFill>
                  <a:srgbClr val="0000FF"/>
                </a:solidFill>
                <a:ea typeface="ＭＳ Ｐゴシック" panose="020B0600070205080204" pitchFamily="34" charset="-128"/>
              </a:rPr>
              <a:t>s law</a:t>
            </a:r>
            <a:r>
              <a:rPr lang="en-US" altLang="ja-JP" dirty="0">
                <a:ea typeface="ＭＳ Ｐゴシック" panose="020B0600070205080204" pitchFamily="34" charset="-128"/>
              </a:rPr>
              <a:t>, be accompanied by a magnetic field.</a:t>
            </a:r>
          </a:p>
          <a:p>
            <a:pPr eaLnBrk="1" hangingPunct="1">
              <a:buFontTx/>
              <a:buNone/>
            </a:pPr>
            <a:r>
              <a:rPr lang="en-US" altLang="en-US" dirty="0">
                <a:ea typeface="ＭＳ Ｐゴシック" panose="020B0600070205080204" pitchFamily="34" charset="-128"/>
              </a:rPr>
              <a:t>     Thus,</a:t>
            </a: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marL="0" indent="0" eaLnBrk="1" hangingPunct="1">
              <a:buFontTx/>
              <a:buNone/>
            </a:pPr>
            <a:endParaRPr lang="en-US" altLang="en-US" dirty="0">
              <a:ea typeface="ＭＳ Ｐゴシック" panose="020B0600070205080204" pitchFamily="34" charset="-128"/>
            </a:endParaRPr>
          </a:p>
          <a:p>
            <a:pPr marL="0" indent="0" eaLnBrk="1" hangingPunct="1">
              <a:buFontTx/>
              <a:buNone/>
            </a:pPr>
            <a:r>
              <a:rPr lang="en-US" altLang="en-US" dirty="0">
                <a:ea typeface="ＭＳ Ｐゴシック" panose="020B0600070205080204" pitchFamily="34" charset="-128"/>
              </a:rPr>
              <a:t>when                                         and is called the characteristic impedance of vacuum.</a:t>
            </a:r>
          </a:p>
        </p:txBody>
      </p:sp>
      <p:graphicFrame>
        <p:nvGraphicFramePr>
          <p:cNvPr id="22532" name="Object 4"/>
          <p:cNvGraphicFramePr>
            <a:graphicFrameLocks noChangeAspect="1"/>
          </p:cNvGraphicFramePr>
          <p:nvPr/>
        </p:nvGraphicFramePr>
        <p:xfrm>
          <a:off x="3504697" y="1676277"/>
          <a:ext cx="1935666" cy="586060"/>
        </p:xfrm>
        <a:graphic>
          <a:graphicData uri="http://schemas.openxmlformats.org/presentationml/2006/ole">
            <mc:AlternateContent xmlns:mc="http://schemas.openxmlformats.org/markup-compatibility/2006">
              <mc:Choice xmlns:v="urn:schemas-microsoft-com:vml" Requires="v">
                <p:oleObj name="Equation" r:id="rId2" imgW="837836" imgH="253890" progId="Equation.3">
                  <p:embed/>
                </p:oleObj>
              </mc:Choice>
              <mc:Fallback>
                <p:oleObj name="Equation" r:id="rId2" imgW="837836" imgH="253890" progId="Equation.3">
                  <p:embed/>
                  <p:pic>
                    <p:nvPicPr>
                      <p:cNvPr id="225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697" y="1676277"/>
                        <a:ext cx="1935666" cy="586060"/>
                      </a:xfrm>
                      <a:prstGeom prst="rect">
                        <a:avLst/>
                      </a:prstGeom>
                      <a:solidFill>
                        <a:srgbClr val="FFFF00"/>
                      </a:solidFill>
                      <a:ln>
                        <a:noFill/>
                      </a:ln>
                    </p:spPr>
                  </p:pic>
                </p:oleObj>
              </mc:Fallback>
            </mc:AlternateContent>
          </a:graphicData>
        </a:graphic>
      </p:graphicFrame>
      <p:graphicFrame>
        <p:nvGraphicFramePr>
          <p:cNvPr id="22533" name="Object 5"/>
          <p:cNvGraphicFramePr>
            <a:graphicFrameLocks noChangeAspect="1"/>
          </p:cNvGraphicFramePr>
          <p:nvPr/>
        </p:nvGraphicFramePr>
        <p:xfrm>
          <a:off x="1745717" y="2371602"/>
          <a:ext cx="2262721" cy="436563"/>
        </p:xfrm>
        <a:graphic>
          <a:graphicData uri="http://schemas.openxmlformats.org/presentationml/2006/ole">
            <mc:AlternateContent xmlns:mc="http://schemas.openxmlformats.org/markup-compatibility/2006">
              <mc:Choice xmlns:v="urn:schemas-microsoft-com:vml" Requires="v">
                <p:oleObj name="Equation" r:id="rId4" imgW="1447800" imgH="279400" progId="Equation.3">
                  <p:embed/>
                </p:oleObj>
              </mc:Choice>
              <mc:Fallback>
                <p:oleObj name="Equation" r:id="rId4" imgW="1447800" imgH="279400" progId="Equation.3">
                  <p:embed/>
                  <p:pic>
                    <p:nvPicPr>
                      <p:cNvPr id="225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717" y="2371602"/>
                        <a:ext cx="2262721" cy="436563"/>
                      </a:xfrm>
                      <a:prstGeom prst="rect">
                        <a:avLst/>
                      </a:prstGeom>
                      <a:solidFill>
                        <a:srgbClr val="FFC000"/>
                      </a:solidFill>
                      <a:ln>
                        <a:noFill/>
                      </a:ln>
                    </p:spPr>
                  </p:pic>
                </p:oleObj>
              </mc:Fallback>
            </mc:AlternateContent>
          </a:graphicData>
        </a:graphic>
      </p:graphicFrame>
      <p:graphicFrame>
        <p:nvGraphicFramePr>
          <p:cNvPr id="22534" name="Object 7"/>
          <p:cNvGraphicFramePr>
            <a:graphicFrameLocks noChangeAspect="1"/>
          </p:cNvGraphicFramePr>
          <p:nvPr/>
        </p:nvGraphicFramePr>
        <p:xfrm>
          <a:off x="2257425" y="3562350"/>
          <a:ext cx="4454525" cy="631825"/>
        </p:xfrm>
        <a:graphic>
          <a:graphicData uri="http://schemas.openxmlformats.org/presentationml/2006/ole">
            <mc:AlternateContent xmlns:mc="http://schemas.openxmlformats.org/markup-compatibility/2006">
              <mc:Choice xmlns:v="urn:schemas-microsoft-com:vml" Requires="v">
                <p:oleObj name="Equation" r:id="rId6" imgW="3136900" imgH="444500" progId="Equation.3">
                  <p:embed/>
                </p:oleObj>
              </mc:Choice>
              <mc:Fallback>
                <p:oleObj name="Equation" r:id="rId6" imgW="3136900" imgH="444500" progId="Equation.3">
                  <p:embed/>
                  <p:pic>
                    <p:nvPicPr>
                      <p:cNvPr id="2253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7425" y="3562350"/>
                        <a:ext cx="445452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35" name="Object 8"/>
          <p:cNvGraphicFramePr>
            <a:graphicFrameLocks noChangeAspect="1"/>
          </p:cNvGraphicFramePr>
          <p:nvPr/>
        </p:nvGraphicFramePr>
        <p:xfrm>
          <a:off x="1328626" y="4529260"/>
          <a:ext cx="1853676" cy="838200"/>
        </p:xfrm>
        <a:graphic>
          <a:graphicData uri="http://schemas.openxmlformats.org/presentationml/2006/ole">
            <mc:AlternateContent xmlns:mc="http://schemas.openxmlformats.org/markup-compatibility/2006">
              <mc:Choice xmlns:v="urn:schemas-microsoft-com:vml" Requires="v">
                <p:oleObj name="Equation" r:id="rId8" imgW="927100" imgH="419100" progId="Equation.3">
                  <p:embed/>
                </p:oleObj>
              </mc:Choice>
              <mc:Fallback>
                <p:oleObj name="Equation" r:id="rId8" imgW="927100" imgH="419100" progId="Equation.3">
                  <p:embed/>
                  <p:pic>
                    <p:nvPicPr>
                      <p:cNvPr id="22535"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8626" y="4529260"/>
                        <a:ext cx="1853676" cy="838200"/>
                      </a:xfrm>
                      <a:prstGeom prst="rect">
                        <a:avLst/>
                      </a:prstGeom>
                      <a:solidFill>
                        <a:srgbClr val="FFFF00"/>
                      </a:solidFill>
                      <a:ln>
                        <a:noFill/>
                      </a:ln>
                    </p:spPr>
                  </p:pic>
                </p:oleObj>
              </mc:Fallback>
            </mc:AlternateContent>
          </a:graphicData>
        </a:graphic>
      </p:graphicFrame>
      <p:graphicFrame>
        <p:nvGraphicFramePr>
          <p:cNvPr id="22536" name="Object 10"/>
          <p:cNvGraphicFramePr>
            <a:graphicFrameLocks noChangeAspect="1"/>
          </p:cNvGraphicFramePr>
          <p:nvPr/>
        </p:nvGraphicFramePr>
        <p:xfrm>
          <a:off x="1745717" y="5599891"/>
          <a:ext cx="3273323" cy="422291"/>
        </p:xfrm>
        <a:graphic>
          <a:graphicData uri="http://schemas.openxmlformats.org/presentationml/2006/ole">
            <mc:AlternateContent xmlns:mc="http://schemas.openxmlformats.org/markup-compatibility/2006">
              <mc:Choice xmlns:v="urn:schemas-microsoft-com:vml" Requires="v">
                <p:oleObj name="Equation" r:id="rId10" imgW="1968500" imgH="254000" progId="Equation.3">
                  <p:embed/>
                </p:oleObj>
              </mc:Choice>
              <mc:Fallback>
                <p:oleObj name="Equation" r:id="rId10" imgW="1968500" imgH="254000" progId="Equation.3">
                  <p:embed/>
                  <p:pic>
                    <p:nvPicPr>
                      <p:cNvPr id="2253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5717" y="5599891"/>
                        <a:ext cx="3273323" cy="422291"/>
                      </a:xfrm>
                      <a:prstGeom prst="rect">
                        <a:avLst/>
                      </a:prstGeom>
                      <a:solidFill>
                        <a:srgbClr val="FFC000"/>
                      </a:solidFill>
                      <a:ln>
                        <a:noFill/>
                      </a:ln>
                    </p:spPr>
                  </p:pic>
                </p:oleObj>
              </mc:Fallback>
            </mc:AlternateContent>
          </a:graphicData>
        </a:graphic>
      </p:graphicFrame>
      <p:graphicFrame>
        <p:nvGraphicFramePr>
          <p:cNvPr id="22537" name="Object 11"/>
          <p:cNvGraphicFramePr>
            <a:graphicFrameLocks noChangeAspect="1"/>
          </p:cNvGraphicFramePr>
          <p:nvPr/>
        </p:nvGraphicFramePr>
        <p:xfrm>
          <a:off x="3567404" y="4460444"/>
          <a:ext cx="1086802" cy="907016"/>
        </p:xfrm>
        <a:graphic>
          <a:graphicData uri="http://schemas.openxmlformats.org/presentationml/2006/ole">
            <mc:AlternateContent xmlns:mc="http://schemas.openxmlformats.org/markup-compatibility/2006">
              <mc:Choice xmlns:v="urn:schemas-microsoft-com:vml" Requires="v">
                <p:oleObj name="Equation" r:id="rId12" imgW="533169" imgH="444307" progId="Equation.3">
                  <p:embed/>
                </p:oleObj>
              </mc:Choice>
              <mc:Fallback>
                <p:oleObj name="Equation" r:id="rId12" imgW="533169" imgH="444307" progId="Equation.3">
                  <p:embed/>
                  <p:pic>
                    <p:nvPicPr>
                      <p:cNvPr id="22537"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7404" y="4460444"/>
                        <a:ext cx="1086802" cy="907016"/>
                      </a:xfrm>
                      <a:prstGeom prst="rect">
                        <a:avLst/>
                      </a:prstGeom>
                      <a:solidFill>
                        <a:srgbClr val="FFFF00"/>
                      </a:solidFill>
                      <a:ln>
                        <a:noFill/>
                      </a:ln>
                      <a:effectLst/>
                    </p:spPr>
                  </p:pic>
                </p:oleObj>
              </mc:Fallback>
            </mc:AlternateContent>
          </a:graphicData>
        </a:graphic>
      </p:graphicFrame>
      <p:sp>
        <p:nvSpPr>
          <p:cNvPr id="22538" name="Text Box 12"/>
          <p:cNvSpPr txBox="1">
            <a:spLocks noChangeArrowheads="1"/>
          </p:cNvSpPr>
          <p:nvPr/>
        </p:nvSpPr>
        <p:spPr bwMode="auto">
          <a:xfrm>
            <a:off x="5440363" y="4467249"/>
            <a:ext cx="3155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0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0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sng" strike="noStrike" kern="1200" cap="none" spc="0" normalizeH="0" baseline="0" noProof="0" dirty="0">
                <a:ln>
                  <a:noFill/>
                </a:ln>
                <a:solidFill>
                  <a:srgbClr val="C00000"/>
                </a:solidFill>
                <a:effectLst/>
                <a:uLnTx/>
                <a:uFillTx/>
                <a:latin typeface="Verdana" panose="020B0604030504040204" pitchFamily="34" charset="0"/>
                <a:ea typeface="ＭＳ Ｐゴシック" panose="020B0600070205080204" pitchFamily="34" charset="-128"/>
                <a:cs typeface="+mn-cs"/>
              </a:rPr>
              <a:t>Wave impedance (intrinsic impedance of the medium)</a:t>
            </a:r>
          </a:p>
        </p:txBody>
      </p:sp>
      <p:sp>
        <p:nvSpPr>
          <p:cNvPr id="22539" name="Line 13"/>
          <p:cNvSpPr>
            <a:spLocks noChangeShapeType="1"/>
          </p:cNvSpPr>
          <p:nvPr/>
        </p:nvSpPr>
        <p:spPr bwMode="auto">
          <a:xfrm flipH="1">
            <a:off x="4841875" y="4928914"/>
            <a:ext cx="503238"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graphicFrame>
        <p:nvGraphicFramePr>
          <p:cNvPr id="22540" name="Object 14"/>
          <p:cNvGraphicFramePr>
            <a:graphicFrameLocks noChangeAspect="1"/>
          </p:cNvGraphicFramePr>
          <p:nvPr/>
        </p:nvGraphicFramePr>
        <p:xfrm>
          <a:off x="1208882" y="4016375"/>
          <a:ext cx="601662" cy="463550"/>
        </p:xfrm>
        <a:graphic>
          <a:graphicData uri="http://schemas.openxmlformats.org/presentationml/2006/ole">
            <mc:AlternateContent xmlns:mc="http://schemas.openxmlformats.org/markup-compatibility/2006">
              <mc:Choice xmlns:v="urn:schemas-microsoft-com:vml" Requires="v">
                <p:oleObj name="Equation" r:id="rId14" imgW="330057" imgH="253890" progId="Equation.3">
                  <p:embed/>
                </p:oleObj>
              </mc:Choice>
              <mc:Fallback>
                <p:oleObj name="Equation" r:id="rId14" imgW="330057" imgH="253890" progId="Equation.3">
                  <p:embed/>
                  <p:pic>
                    <p:nvPicPr>
                      <p:cNvPr id="2254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8882" y="4016375"/>
                        <a:ext cx="6016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41" name="Line 15"/>
          <p:cNvSpPr>
            <a:spLocks noChangeShapeType="1"/>
          </p:cNvSpPr>
          <p:nvPr/>
        </p:nvSpPr>
        <p:spPr bwMode="auto">
          <a:xfrm flipV="1">
            <a:off x="1910080" y="4070349"/>
            <a:ext cx="474345" cy="1435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6160" name="Text Box 16"/>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anose="020B0600070205080204" pitchFamily="34" charset="-128"/>
                <a:cs typeface="+mn-cs"/>
              </a:rPr>
              <a:t>Electromagnetic Waves</a:t>
            </a:r>
          </a:p>
        </p:txBody>
      </p:sp>
      <p:sp>
        <p:nvSpPr>
          <p:cNvPr id="2" name="TextBox 1"/>
          <p:cNvSpPr txBox="1"/>
          <p:nvPr/>
        </p:nvSpPr>
        <p:spPr>
          <a:xfrm>
            <a:off x="4163403" y="2371602"/>
            <a:ext cx="2553920" cy="400110"/>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rPr>
              <a:t>phase constant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BCF5BE-7E95-4148-B606-820D8A6EBF0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420437-2CC4-49FD-9852-AA22BA25D55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AD30793B-6088-40A1-9740-D9914088E3C2}"/>
              </a:ext>
            </a:extLst>
          </p:cNvPr>
          <p:cNvSpPr txBox="1"/>
          <p:nvPr/>
        </p:nvSpPr>
        <p:spPr>
          <a:xfrm>
            <a:off x="762000" y="152400"/>
            <a:ext cx="8229600" cy="6617196"/>
          </a:xfrm>
          <a:prstGeom prst="rect">
            <a:avLst/>
          </a:prstGeom>
          <a:solidFill>
            <a:schemeClr val="accent5">
              <a:lumMod val="40000"/>
              <a:lumOff val="60000"/>
            </a:schemeClr>
          </a:solid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Final exam</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via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mn-cs"/>
              </a:rPr>
              <a:t>Honorlock</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is </a:t>
            </a:r>
            <a:r>
              <a:rPr kumimoji="0" lang="en-US" sz="4000" b="1" i="0" u="sng"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comprehensive</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and accounts for </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20%</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of the overall grade for the course. The final exam is graded by the TA and reviewed by the Instructor. </a:t>
            </a:r>
            <a:r>
              <a:rPr kumimoji="0" lang="en-US" sz="4000" b="1" i="0" u="sng"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Problems on the final exam are of the same level of difficulty as those on the home assignments (so, review your </a:t>
            </a:r>
            <a:r>
              <a:rPr kumimoji="0" lang="en-US" sz="4000" b="1" i="0" u="sng" strike="noStrike" kern="1200" cap="none" spc="0" normalizeH="0" baseline="0" noProof="0" dirty="0" err="1">
                <a:ln>
                  <a:noFill/>
                </a:ln>
                <a:solidFill>
                  <a:srgbClr val="C00000"/>
                </a:solidFill>
                <a:effectLst/>
                <a:uLnTx/>
                <a:uFillTx/>
                <a:latin typeface="Times New Roman" panose="02020603050405020304" pitchFamily="18" charset="0"/>
                <a:ea typeface="SimSun" panose="02010600030101010101" pitchFamily="2" charset="-122"/>
                <a:cs typeface="+mn-cs"/>
              </a:rPr>
              <a:t>Homeworks</a:t>
            </a:r>
            <a:r>
              <a:rPr kumimoji="0" lang="en-US" sz="4000" b="1" i="0" u="sng"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 also the assigned sections of the textbook)</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 </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58089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20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20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20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6CF20D-0F3F-46D1-A5BC-A3357590C84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5" name="Rectangle 3"/>
          <p:cNvSpPr>
            <a:spLocks noGrp="1" noChangeArrowheads="1"/>
          </p:cNvSpPr>
          <p:nvPr>
            <p:ph type="body" idx="1"/>
          </p:nvPr>
        </p:nvSpPr>
        <p:spPr bwMode="auto">
          <a:xfrm>
            <a:off x="762000" y="533400"/>
            <a:ext cx="7924800" cy="5592763"/>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altLang="en-US" dirty="0">
                <a:ea typeface="ＭＳ Ｐゴシック" panose="020B0600070205080204" pitchFamily="34" charset="-128"/>
              </a:rPr>
              <a:t>If</a:t>
            </a: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marL="457200" indent="-457200" eaLnBrk="1" hangingPunct="1">
              <a:buFontTx/>
              <a:buAutoNum type="arabicPeriod"/>
            </a:pPr>
            <a:r>
              <a:rPr lang="en-US" altLang="en-US" dirty="0">
                <a:ea typeface="ＭＳ Ｐゴシック" panose="020B0600070205080204" pitchFamily="34" charset="-128"/>
              </a:rPr>
              <a:t>  ,     , and the direction of propagation </a:t>
            </a:r>
          </a:p>
          <a:p>
            <a:pPr marL="0" indent="0" eaLnBrk="1" hangingPunct="1">
              <a:buNone/>
            </a:pPr>
            <a:r>
              <a:rPr lang="en-US" altLang="en-US" dirty="0">
                <a:ea typeface="ＭＳ Ｐゴシック" panose="020B0600070205080204" pitchFamily="34" charset="-128"/>
              </a:rPr>
              <a:t>   are </a:t>
            </a:r>
            <a:r>
              <a:rPr lang="en-US" altLang="en-US" b="1" dirty="0">
                <a:solidFill>
                  <a:srgbClr val="C00000"/>
                </a:solidFill>
                <a:ea typeface="ＭＳ Ｐゴシック" panose="020B0600070205080204" pitchFamily="34" charset="-128"/>
              </a:rPr>
              <a:t>all perpendicular to each other</a:t>
            </a:r>
            <a:r>
              <a:rPr lang="en-US" altLang="en-US" dirty="0">
                <a:ea typeface="ＭＳ Ｐゴシック" panose="020B0600070205080204" pitchFamily="34" charset="-128"/>
              </a:rPr>
              <a:t>.</a:t>
            </a:r>
          </a:p>
          <a:p>
            <a:pPr eaLnBrk="1" hangingPunct="1">
              <a:buFontTx/>
              <a:buNone/>
            </a:pPr>
            <a:endParaRPr lang="en-US" altLang="en-US"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2.      and      </a:t>
            </a:r>
            <a:r>
              <a:rPr lang="en-US" altLang="en-US" b="1" dirty="0">
                <a:solidFill>
                  <a:srgbClr val="C00000"/>
                </a:solidFill>
                <a:ea typeface="ＭＳ Ｐゴシック" panose="020B0600070205080204" pitchFamily="34" charset="-128"/>
              </a:rPr>
              <a:t>are in phase</a:t>
            </a:r>
            <a:r>
              <a:rPr lang="en-US" altLang="en-US" dirty="0">
                <a:solidFill>
                  <a:srgbClr val="C00000"/>
                </a:solidFill>
                <a:ea typeface="ＭＳ Ｐゴシック" panose="020B0600070205080204" pitchFamily="34" charset="-128"/>
              </a:rPr>
              <a:t>.</a:t>
            </a:r>
          </a:p>
          <a:p>
            <a:pPr eaLnBrk="1" hangingPunct="1">
              <a:buFontTx/>
              <a:buNone/>
            </a:pPr>
            <a:endParaRPr lang="en-US" altLang="en-US"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3. The wave appears to </a:t>
            </a:r>
            <a:r>
              <a:rPr lang="en-US" altLang="en-US" b="1" dirty="0">
                <a:solidFill>
                  <a:srgbClr val="C00000"/>
                </a:solidFill>
                <a:ea typeface="ＭＳ Ｐゴシック" panose="020B0600070205080204" pitchFamily="34" charset="-128"/>
              </a:rPr>
              <a:t>move in the +z direction </a:t>
            </a:r>
            <a:r>
              <a:rPr lang="en-US" altLang="en-US" dirty="0">
                <a:ea typeface="ＭＳ Ｐゴシック" panose="020B0600070205080204" pitchFamily="34" charset="-128"/>
              </a:rPr>
              <a:t>as though it were a rigid structure moving toward the right </a:t>
            </a:r>
          </a:p>
          <a:p>
            <a:pPr eaLnBrk="1" hangingPunct="1">
              <a:buFontTx/>
              <a:buNone/>
            </a:pPr>
            <a:r>
              <a:rPr lang="en-US" altLang="en-US" dirty="0">
                <a:ea typeface="ＭＳ Ｐゴシック" panose="020B0600070205080204" pitchFamily="34" charset="-128"/>
              </a:rPr>
              <a:t>    (in exactly the same way as the transmission-line waves).</a:t>
            </a:r>
          </a:p>
        </p:txBody>
      </p:sp>
      <p:graphicFrame>
        <p:nvGraphicFramePr>
          <p:cNvPr id="23556" name="Object 4"/>
          <p:cNvGraphicFramePr>
            <a:graphicFrameLocks noChangeAspect="1"/>
          </p:cNvGraphicFramePr>
          <p:nvPr/>
        </p:nvGraphicFramePr>
        <p:xfrm>
          <a:off x="1151792" y="558924"/>
          <a:ext cx="1798417" cy="548868"/>
        </p:xfrm>
        <a:graphic>
          <a:graphicData uri="http://schemas.openxmlformats.org/presentationml/2006/ole">
            <mc:AlternateContent xmlns:mc="http://schemas.openxmlformats.org/markup-compatibility/2006">
              <mc:Choice xmlns:v="urn:schemas-microsoft-com:vml" Requires="v">
                <p:oleObj name="Equation" r:id="rId2" imgW="863225" imgH="266584" progId="Equation.3">
                  <p:embed/>
                </p:oleObj>
              </mc:Choice>
              <mc:Fallback>
                <p:oleObj name="Equation" r:id="rId2" imgW="863225" imgH="266584" progId="Equation.3">
                  <p:embed/>
                  <p:pic>
                    <p:nvPicPr>
                      <p:cNvPr id="235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792" y="558924"/>
                        <a:ext cx="1798417" cy="548868"/>
                      </a:xfrm>
                      <a:prstGeom prst="rect">
                        <a:avLst/>
                      </a:prstGeom>
                      <a:solidFill>
                        <a:srgbClr val="FFC000"/>
                      </a:solidFill>
                      <a:ln>
                        <a:noFill/>
                      </a:ln>
                    </p:spPr>
                  </p:pic>
                </p:oleObj>
              </mc:Fallback>
            </mc:AlternateContent>
          </a:graphicData>
        </a:graphic>
      </p:graphicFrame>
      <p:graphicFrame>
        <p:nvGraphicFramePr>
          <p:cNvPr id="23557" name="Object 5"/>
          <p:cNvGraphicFramePr>
            <a:graphicFrameLocks noChangeAspect="1"/>
          </p:cNvGraphicFramePr>
          <p:nvPr/>
        </p:nvGraphicFramePr>
        <p:xfrm>
          <a:off x="3076575" y="800100"/>
          <a:ext cx="4073912" cy="506413"/>
        </p:xfrm>
        <a:graphic>
          <a:graphicData uri="http://schemas.openxmlformats.org/presentationml/2006/ole">
            <mc:AlternateContent xmlns:mc="http://schemas.openxmlformats.org/markup-compatibility/2006">
              <mc:Choice xmlns:v="urn:schemas-microsoft-com:vml" Requires="v">
                <p:oleObj name="Equation" r:id="rId4" imgW="2145369" imgH="266584" progId="Equation.3">
                  <p:embed/>
                </p:oleObj>
              </mc:Choice>
              <mc:Fallback>
                <p:oleObj name="Equation" r:id="rId4" imgW="2145369" imgH="266584" progId="Equation.3">
                  <p:embed/>
                  <p:pic>
                    <p:nvPicPr>
                      <p:cNvPr id="235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575" y="800100"/>
                        <a:ext cx="4073912" cy="506413"/>
                      </a:xfrm>
                      <a:prstGeom prst="rect">
                        <a:avLst/>
                      </a:prstGeom>
                      <a:solidFill>
                        <a:srgbClr val="FFFF00"/>
                      </a:solidFill>
                      <a:ln>
                        <a:noFill/>
                      </a:ln>
                    </p:spPr>
                  </p:pic>
                </p:oleObj>
              </mc:Fallback>
            </mc:AlternateContent>
          </a:graphicData>
        </a:graphic>
      </p:graphicFrame>
      <p:graphicFrame>
        <p:nvGraphicFramePr>
          <p:cNvPr id="23558" name="Object 6"/>
          <p:cNvGraphicFramePr>
            <a:graphicFrameLocks noChangeAspect="1"/>
          </p:cNvGraphicFramePr>
          <p:nvPr/>
        </p:nvGraphicFramePr>
        <p:xfrm>
          <a:off x="3117850" y="1414463"/>
          <a:ext cx="4168350" cy="915499"/>
        </p:xfrm>
        <a:graphic>
          <a:graphicData uri="http://schemas.openxmlformats.org/presentationml/2006/ole">
            <mc:AlternateContent xmlns:mc="http://schemas.openxmlformats.org/markup-compatibility/2006">
              <mc:Choice xmlns:v="urn:schemas-microsoft-com:vml" Requires="v">
                <p:oleObj name="Equation" r:id="rId6" imgW="2197100" imgH="482600" progId="Equation.3">
                  <p:embed/>
                </p:oleObj>
              </mc:Choice>
              <mc:Fallback>
                <p:oleObj name="Equation" r:id="rId6" imgW="2197100" imgH="482600" progId="Equation.3">
                  <p:embed/>
                  <p:pic>
                    <p:nvPicPr>
                      <p:cNvPr id="235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850" y="1414463"/>
                        <a:ext cx="4168350" cy="915499"/>
                      </a:xfrm>
                      <a:prstGeom prst="rect">
                        <a:avLst/>
                      </a:prstGeom>
                      <a:solidFill>
                        <a:srgbClr val="FFFF00"/>
                      </a:solidFill>
                      <a:ln>
                        <a:noFill/>
                      </a:ln>
                    </p:spPr>
                  </p:pic>
                </p:oleObj>
              </mc:Fallback>
            </mc:AlternateContent>
          </a:graphicData>
        </a:graphic>
      </p:graphicFrame>
      <p:graphicFrame>
        <p:nvGraphicFramePr>
          <p:cNvPr id="23559" name="Object 7"/>
          <p:cNvGraphicFramePr>
            <a:graphicFrameLocks noChangeAspect="1"/>
          </p:cNvGraphicFramePr>
          <p:nvPr>
            <p:extLst>
              <p:ext uri="{D42A27DB-BD31-4B8C-83A1-F6EECF244321}">
                <p14:modId xmlns:p14="http://schemas.microsoft.com/office/powerpoint/2010/main" val="1673291164"/>
              </p:ext>
            </p:extLst>
          </p:nvPr>
        </p:nvGraphicFramePr>
        <p:xfrm>
          <a:off x="1183945" y="2693199"/>
          <a:ext cx="301137" cy="392974"/>
        </p:xfrm>
        <a:graphic>
          <a:graphicData uri="http://schemas.openxmlformats.org/presentationml/2006/ole">
            <mc:AlternateContent xmlns:mc="http://schemas.openxmlformats.org/markup-compatibility/2006">
              <mc:Choice xmlns:v="urn:schemas-microsoft-com:vml" Requires="v">
                <p:oleObj name="Equation" r:id="rId8" imgW="164885" imgH="215619" progId="Equation.3">
                  <p:embed/>
                </p:oleObj>
              </mc:Choice>
              <mc:Fallback>
                <p:oleObj name="Equation" r:id="rId8" imgW="164885" imgH="215619" progId="Equation.3">
                  <p:embed/>
                  <p:pic>
                    <p:nvPicPr>
                      <p:cNvPr id="2355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3945" y="2693199"/>
                        <a:ext cx="301137" cy="392974"/>
                      </a:xfrm>
                      <a:prstGeom prst="rect">
                        <a:avLst/>
                      </a:prstGeom>
                      <a:solidFill>
                        <a:srgbClr val="FFFF00"/>
                      </a:solidFill>
                      <a:ln>
                        <a:noFill/>
                      </a:ln>
                      <a:effectLst/>
                    </p:spPr>
                  </p:pic>
                </p:oleObj>
              </mc:Fallback>
            </mc:AlternateContent>
          </a:graphicData>
        </a:graphic>
      </p:graphicFrame>
      <p:graphicFrame>
        <p:nvGraphicFramePr>
          <p:cNvPr id="23560" name="Object 8"/>
          <p:cNvGraphicFramePr>
            <a:graphicFrameLocks noChangeAspect="1"/>
          </p:cNvGraphicFramePr>
          <p:nvPr>
            <p:extLst>
              <p:ext uri="{D42A27DB-BD31-4B8C-83A1-F6EECF244321}">
                <p14:modId xmlns:p14="http://schemas.microsoft.com/office/powerpoint/2010/main" val="1966670059"/>
              </p:ext>
            </p:extLst>
          </p:nvPr>
        </p:nvGraphicFramePr>
        <p:xfrm>
          <a:off x="1625690" y="2700338"/>
          <a:ext cx="340123" cy="384663"/>
        </p:xfrm>
        <a:graphic>
          <a:graphicData uri="http://schemas.openxmlformats.org/presentationml/2006/ole">
            <mc:AlternateContent xmlns:mc="http://schemas.openxmlformats.org/markup-compatibility/2006">
              <mc:Choice xmlns:v="urn:schemas-microsoft-com:vml" Requires="v">
                <p:oleObj name="Equation" r:id="rId10" imgW="190335" imgH="215713" progId="Equation.3">
                  <p:embed/>
                </p:oleObj>
              </mc:Choice>
              <mc:Fallback>
                <p:oleObj name="Equation" r:id="rId10" imgW="190335" imgH="215713" progId="Equation.3">
                  <p:embed/>
                  <p:pic>
                    <p:nvPicPr>
                      <p:cNvPr id="2356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5690" y="2700338"/>
                        <a:ext cx="340123" cy="384663"/>
                      </a:xfrm>
                      <a:prstGeom prst="rect">
                        <a:avLst/>
                      </a:prstGeom>
                      <a:solidFill>
                        <a:srgbClr val="FFFF00"/>
                      </a:solidFill>
                      <a:ln>
                        <a:noFill/>
                      </a:ln>
                      <a:effectLst/>
                    </p:spPr>
                  </p:pic>
                </p:oleObj>
              </mc:Fallback>
            </mc:AlternateContent>
          </a:graphicData>
        </a:graphic>
      </p:graphicFrame>
      <p:graphicFrame>
        <p:nvGraphicFramePr>
          <p:cNvPr id="23561" name="Object 9"/>
          <p:cNvGraphicFramePr>
            <a:graphicFrameLocks noChangeAspect="1"/>
          </p:cNvGraphicFramePr>
          <p:nvPr>
            <p:extLst>
              <p:ext uri="{D42A27DB-BD31-4B8C-83A1-F6EECF244321}">
                <p14:modId xmlns:p14="http://schemas.microsoft.com/office/powerpoint/2010/main" val="2825946260"/>
              </p:ext>
            </p:extLst>
          </p:nvPr>
        </p:nvGraphicFramePr>
        <p:xfrm>
          <a:off x="2209800" y="3758234"/>
          <a:ext cx="339725" cy="384175"/>
        </p:xfrm>
        <a:graphic>
          <a:graphicData uri="http://schemas.openxmlformats.org/presentationml/2006/ole">
            <mc:AlternateContent xmlns:mc="http://schemas.openxmlformats.org/markup-compatibility/2006">
              <mc:Choice xmlns:v="urn:schemas-microsoft-com:vml" Requires="v">
                <p:oleObj name="Equation" r:id="rId12" imgW="190335" imgH="215713" progId="Equation.3">
                  <p:embed/>
                </p:oleObj>
              </mc:Choice>
              <mc:Fallback>
                <p:oleObj name="Equation" r:id="rId12" imgW="190335" imgH="215713" progId="Equation.3">
                  <p:embed/>
                  <p:pic>
                    <p:nvPicPr>
                      <p:cNvPr id="235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758234"/>
                        <a:ext cx="339725" cy="384175"/>
                      </a:xfrm>
                      <a:prstGeom prst="rect">
                        <a:avLst/>
                      </a:prstGeom>
                      <a:solidFill>
                        <a:srgbClr val="FFFF00"/>
                      </a:solidFill>
                      <a:ln>
                        <a:noFill/>
                      </a:ln>
                      <a:effectLst/>
                    </p:spPr>
                  </p:pic>
                </p:oleObj>
              </mc:Fallback>
            </mc:AlternateContent>
          </a:graphicData>
        </a:graphic>
      </p:graphicFrame>
      <p:graphicFrame>
        <p:nvGraphicFramePr>
          <p:cNvPr id="23562" name="Object 10"/>
          <p:cNvGraphicFramePr>
            <a:graphicFrameLocks noChangeAspect="1"/>
          </p:cNvGraphicFramePr>
          <p:nvPr>
            <p:extLst>
              <p:ext uri="{D42A27DB-BD31-4B8C-83A1-F6EECF244321}">
                <p14:modId xmlns:p14="http://schemas.microsoft.com/office/powerpoint/2010/main" val="15631065"/>
              </p:ext>
            </p:extLst>
          </p:nvPr>
        </p:nvGraphicFramePr>
        <p:xfrm>
          <a:off x="1189085" y="3771828"/>
          <a:ext cx="299550" cy="390901"/>
        </p:xfrm>
        <a:graphic>
          <a:graphicData uri="http://schemas.openxmlformats.org/presentationml/2006/ole">
            <mc:AlternateContent xmlns:mc="http://schemas.openxmlformats.org/markup-compatibility/2006">
              <mc:Choice xmlns:v="urn:schemas-microsoft-com:vml" Requires="v">
                <p:oleObj name="Equation" r:id="rId13" imgW="164885" imgH="215619" progId="Equation.3">
                  <p:embed/>
                </p:oleObj>
              </mc:Choice>
              <mc:Fallback>
                <p:oleObj name="Equation" r:id="rId13" imgW="164885" imgH="215619" progId="Equation.3">
                  <p:embed/>
                  <p:pic>
                    <p:nvPicPr>
                      <p:cNvPr id="2356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085" y="3771828"/>
                        <a:ext cx="299550" cy="390901"/>
                      </a:xfrm>
                      <a:prstGeom prst="rect">
                        <a:avLst/>
                      </a:prstGeom>
                      <a:solidFill>
                        <a:srgbClr val="FFFF00"/>
                      </a:solidFill>
                      <a:ln>
                        <a:noFill/>
                      </a:ln>
                      <a:effectLst/>
                    </p:spPr>
                  </p:pic>
                </p:oleObj>
              </mc:Fallback>
            </mc:AlternateContent>
          </a:graphicData>
        </a:graphic>
      </p:graphicFrame>
      <p:sp>
        <p:nvSpPr>
          <p:cNvPr id="7179" name="Text Box 11"/>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anose="020B0600070205080204" pitchFamily="34" charset="-128"/>
                <a:cs typeface="+mn-cs"/>
              </a:rPr>
              <a:t>Electromagnetic Waves</a:t>
            </a:r>
          </a:p>
        </p:txBody>
      </p:sp>
      <p:sp>
        <p:nvSpPr>
          <p:cNvPr id="2" name="TextBox 1"/>
          <p:cNvSpPr txBox="1"/>
          <p:nvPr/>
        </p:nvSpPr>
        <p:spPr>
          <a:xfrm>
            <a:off x="6787662" y="800100"/>
            <a:ext cx="362825" cy="506413"/>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3" name="TextBox 2"/>
          <p:cNvSpPr txBox="1"/>
          <p:nvPr/>
        </p:nvSpPr>
        <p:spPr>
          <a:xfrm>
            <a:off x="6910754" y="1608992"/>
            <a:ext cx="375446" cy="492370"/>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4" name="TextBox 3"/>
          <p:cNvSpPr txBox="1"/>
          <p:nvPr/>
        </p:nvSpPr>
        <p:spPr>
          <a:xfrm>
            <a:off x="5556738" y="800100"/>
            <a:ext cx="474785" cy="506413"/>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5" name="TextBox 4"/>
          <p:cNvSpPr txBox="1"/>
          <p:nvPr/>
        </p:nvSpPr>
        <p:spPr>
          <a:xfrm>
            <a:off x="5688623" y="1608992"/>
            <a:ext cx="448408" cy="422031"/>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graphicFrame>
        <p:nvGraphicFramePr>
          <p:cNvPr id="16" name="Object 4">
            <a:extLst>
              <a:ext uri="{FF2B5EF4-FFF2-40B4-BE49-F238E27FC236}">
                <a16:creationId xmlns:a16="http://schemas.microsoft.com/office/drawing/2014/main" id="{E227F37D-9BA0-4B03-8459-B29A21FE7E66}"/>
              </a:ext>
            </a:extLst>
          </p:cNvPr>
          <p:cNvGraphicFramePr>
            <a:graphicFrameLocks noChangeAspect="1"/>
          </p:cNvGraphicFramePr>
          <p:nvPr>
            <p:extLst>
              <p:ext uri="{D42A27DB-BD31-4B8C-83A1-F6EECF244321}">
                <p14:modId xmlns:p14="http://schemas.microsoft.com/office/powerpoint/2010/main" val="838478195"/>
              </p:ext>
            </p:extLst>
          </p:nvPr>
        </p:nvGraphicFramePr>
        <p:xfrm>
          <a:off x="6693747" y="2813656"/>
          <a:ext cx="1987973" cy="1566862"/>
        </p:xfrm>
        <a:graphic>
          <a:graphicData uri="http://schemas.openxmlformats.org/presentationml/2006/ole">
            <mc:AlternateContent xmlns:mc="http://schemas.openxmlformats.org/markup-compatibility/2006">
              <mc:Choice xmlns:v="urn:schemas-microsoft-com:vml" Requires="v">
                <p:oleObj name="Equation" r:id="rId14" imgW="748975" imgH="634725" progId="Equation.3">
                  <p:embed/>
                </p:oleObj>
              </mc:Choice>
              <mc:Fallback>
                <p:oleObj name="Equation" r:id="rId14" imgW="748975" imgH="634725" progId="Equation.3">
                  <p:embed/>
                  <p:pic>
                    <p:nvPicPr>
                      <p:cNvPr id="10255"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93747" y="2813656"/>
                        <a:ext cx="1987973" cy="1566862"/>
                      </a:xfrm>
                      <a:prstGeom prst="rect">
                        <a:avLst/>
                      </a:prstGeom>
                      <a:solidFill>
                        <a:srgbClr val="FFFF00"/>
                      </a:solidFill>
                      <a:ln>
                        <a:noFill/>
                      </a:ln>
                      <a:effec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9D67759-A91A-4D9D-86D1-4805E6605955}"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7891" name="Rectangle 3"/>
          <p:cNvSpPr>
            <a:spLocks noGrp="1" noChangeArrowheads="1"/>
          </p:cNvSpPr>
          <p:nvPr>
            <p:ph type="body" idx="1"/>
          </p:nvPr>
        </p:nvSpPr>
        <p:spPr bwMode="auto">
          <a:xfrm>
            <a:off x="762000" y="533400"/>
            <a:ext cx="7924800" cy="5592763"/>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altLang="en-US" dirty="0">
              <a:ea typeface="ＭＳ Ｐゴシック" pitchFamily="34" charset="-128"/>
            </a:endParaRPr>
          </a:p>
          <a:p>
            <a:pPr eaLnBrk="1" hangingPunct="1">
              <a:buFontTx/>
              <a:buNone/>
            </a:pPr>
            <a:r>
              <a:rPr lang="en-US" altLang="en-US" dirty="0">
                <a:ea typeface="ＭＳ Ｐゴシック" pitchFamily="34" charset="-128"/>
              </a:rPr>
              <a:t>					   </a:t>
            </a:r>
            <a:r>
              <a:rPr lang="en-US" altLang="en-US" u="sng" dirty="0">
                <a:solidFill>
                  <a:srgbClr val="0000FF"/>
                </a:solidFill>
                <a:ea typeface="ＭＳ Ｐゴシック" pitchFamily="34" charset="-128"/>
              </a:rPr>
              <a:t>reflection coefficient</a:t>
            </a:r>
          </a:p>
          <a:p>
            <a:pPr eaLnBrk="1" hangingPunct="1">
              <a:buFontTx/>
              <a:buNone/>
            </a:pPr>
            <a:endParaRPr lang="en-US" altLang="en-US" u="sng"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buFontTx/>
              <a:buNone/>
            </a:pPr>
            <a:r>
              <a:rPr lang="en-US" altLang="en-US" dirty="0">
                <a:ea typeface="ＭＳ Ｐゴシック" pitchFamily="34" charset="-128"/>
              </a:rPr>
              <a:t>					</a:t>
            </a:r>
          </a:p>
          <a:p>
            <a:pPr eaLnBrk="1" hangingPunct="1">
              <a:buFontTx/>
              <a:buNone/>
            </a:pPr>
            <a:r>
              <a:rPr lang="en-US" altLang="en-US" dirty="0">
                <a:ea typeface="ＭＳ Ｐゴシック" pitchFamily="34" charset="-128"/>
              </a:rPr>
              <a:t>					    </a:t>
            </a:r>
            <a:r>
              <a:rPr lang="en-US" altLang="en-US" u="sng" dirty="0">
                <a:solidFill>
                  <a:srgbClr val="0000FF"/>
                </a:solidFill>
                <a:ea typeface="ＭＳ Ｐゴシック" pitchFamily="34" charset="-128"/>
              </a:rPr>
              <a:t>transmission coefficient</a:t>
            </a:r>
          </a:p>
          <a:p>
            <a:pPr eaLnBrk="1" hangingPunct="1">
              <a:buFontTx/>
              <a:buNone/>
            </a:pPr>
            <a:endParaRPr lang="en-US" altLang="en-US" u="sng"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buFontTx/>
              <a:buNone/>
            </a:pPr>
            <a:r>
              <a:rPr lang="en-US" altLang="en-US" dirty="0">
                <a:ea typeface="ＭＳ Ｐゴシック" pitchFamily="34" charset="-128"/>
              </a:rPr>
              <a:t>The incident wave is totally reflected with a phase reversal,</a:t>
            </a:r>
          </a:p>
          <a:p>
            <a:pPr eaLnBrk="1" hangingPunct="1">
              <a:buFontTx/>
              <a:buNone/>
            </a:pPr>
            <a:r>
              <a:rPr lang="en-US" altLang="en-US" dirty="0">
                <a:ea typeface="ＭＳ Ｐゴシック" pitchFamily="34" charset="-128"/>
              </a:rPr>
              <a:t>and no power is transmitted across a perfectly conducting</a:t>
            </a:r>
          </a:p>
          <a:p>
            <a:pPr eaLnBrk="1" hangingPunct="1">
              <a:buFontTx/>
              <a:buNone/>
            </a:pPr>
            <a:r>
              <a:rPr lang="en-US" altLang="en-US" dirty="0">
                <a:ea typeface="ＭＳ Ｐゴシック" pitchFamily="34" charset="-128"/>
              </a:rPr>
              <a:t>boundary. </a:t>
            </a:r>
            <a:r>
              <a:rPr lang="en-US" altLang="en-US" u="sng" dirty="0">
                <a:solidFill>
                  <a:srgbClr val="0000FF"/>
                </a:solidFill>
                <a:ea typeface="ＭＳ Ｐゴシック" pitchFamily="34" charset="-128"/>
              </a:rPr>
              <a:t>The conducting boundary acts as a short circuit</a:t>
            </a:r>
            <a:r>
              <a:rPr lang="en-US" altLang="en-US" dirty="0">
                <a:ea typeface="ＭＳ Ｐゴシック" pitchFamily="34" charset="-128"/>
              </a:rPr>
              <a:t>.</a:t>
            </a:r>
          </a:p>
          <a:p>
            <a:pPr eaLnBrk="1" hangingPunct="1">
              <a:buFontTx/>
              <a:buNone/>
            </a:pPr>
            <a:endParaRPr lang="en-US" altLang="en-US"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buFontTx/>
              <a:buNone/>
            </a:pPr>
            <a:r>
              <a:rPr lang="en-US" altLang="en-US" dirty="0">
                <a:ea typeface="ＭＳ Ｐゴシック" pitchFamily="34" charset="-128"/>
              </a:rPr>
              <a:t>					            </a:t>
            </a:r>
            <a:r>
              <a:rPr lang="en-US" altLang="en-US" u="sng" dirty="0">
                <a:solidFill>
                  <a:srgbClr val="0000FF"/>
                </a:solidFill>
                <a:ea typeface="ＭＳ Ｐゴシック" pitchFamily="34" charset="-128"/>
              </a:rPr>
              <a:t>standing wave ratio</a:t>
            </a:r>
            <a:endParaRPr lang="en-US" altLang="en-US" dirty="0">
              <a:solidFill>
                <a:srgbClr val="0000FF"/>
              </a:solidFill>
              <a:ea typeface="ＭＳ Ｐゴシック" pitchFamily="34" charset="-128"/>
            </a:endParaRPr>
          </a:p>
        </p:txBody>
      </p:sp>
      <p:graphicFrame>
        <p:nvGraphicFramePr>
          <p:cNvPr id="37892" name="Object 5"/>
          <p:cNvGraphicFramePr>
            <a:graphicFrameLocks noChangeAspect="1"/>
          </p:cNvGraphicFramePr>
          <p:nvPr/>
        </p:nvGraphicFramePr>
        <p:xfrm>
          <a:off x="1683605" y="741387"/>
          <a:ext cx="2823730" cy="888267"/>
        </p:xfrm>
        <a:graphic>
          <a:graphicData uri="http://schemas.openxmlformats.org/presentationml/2006/ole">
            <mc:AlternateContent xmlns:mc="http://schemas.openxmlformats.org/markup-compatibility/2006">
              <mc:Choice xmlns:v="urn:schemas-microsoft-com:vml" Requires="v">
                <p:oleObj name="Equation" r:id="rId2" imgW="1574117" imgH="495085" progId="Equation.3">
                  <p:embed/>
                </p:oleObj>
              </mc:Choice>
              <mc:Fallback>
                <p:oleObj name="Equation" r:id="rId2" imgW="1574117" imgH="495085" progId="Equation.3">
                  <p:embed/>
                  <p:pic>
                    <p:nvPicPr>
                      <p:cNvPr id="3789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605" y="741387"/>
                        <a:ext cx="2823730" cy="888267"/>
                      </a:xfrm>
                      <a:prstGeom prst="rect">
                        <a:avLst/>
                      </a:prstGeom>
                      <a:solidFill>
                        <a:srgbClr val="FFFF00"/>
                      </a:solidFill>
                      <a:ln>
                        <a:noFill/>
                      </a:ln>
                      <a:effectLst/>
                    </p:spPr>
                  </p:pic>
                </p:oleObj>
              </mc:Fallback>
            </mc:AlternateContent>
          </a:graphicData>
        </a:graphic>
      </p:graphicFrame>
      <p:graphicFrame>
        <p:nvGraphicFramePr>
          <p:cNvPr id="37893" name="Object 6"/>
          <p:cNvGraphicFramePr>
            <a:graphicFrameLocks noChangeAspect="1"/>
          </p:cNvGraphicFramePr>
          <p:nvPr/>
        </p:nvGraphicFramePr>
        <p:xfrm>
          <a:off x="1683605" y="2194865"/>
          <a:ext cx="2450977" cy="877192"/>
        </p:xfrm>
        <a:graphic>
          <a:graphicData uri="http://schemas.openxmlformats.org/presentationml/2006/ole">
            <mc:AlternateContent xmlns:mc="http://schemas.openxmlformats.org/markup-compatibility/2006">
              <mc:Choice xmlns:v="urn:schemas-microsoft-com:vml" Requires="v">
                <p:oleObj name="Equation" r:id="rId4" imgW="1384300" imgH="495300" progId="Equation.3">
                  <p:embed/>
                </p:oleObj>
              </mc:Choice>
              <mc:Fallback>
                <p:oleObj name="Equation" r:id="rId4" imgW="1384300" imgH="495300" progId="Equation.3">
                  <p:embed/>
                  <p:pic>
                    <p:nvPicPr>
                      <p:cNvPr id="3789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605" y="2194865"/>
                        <a:ext cx="2450977" cy="877192"/>
                      </a:xfrm>
                      <a:prstGeom prst="rect">
                        <a:avLst/>
                      </a:prstGeom>
                      <a:solidFill>
                        <a:srgbClr val="FFFF00"/>
                      </a:solidFill>
                      <a:ln>
                        <a:noFill/>
                      </a:ln>
                      <a:effectLst/>
                    </p:spPr>
                  </p:pic>
                </p:oleObj>
              </mc:Fallback>
            </mc:AlternateContent>
          </a:graphicData>
        </a:graphic>
      </p:graphicFrame>
      <p:graphicFrame>
        <p:nvGraphicFramePr>
          <p:cNvPr id="37894" name="Object 7"/>
          <p:cNvGraphicFramePr>
            <a:graphicFrameLocks noChangeAspect="1"/>
          </p:cNvGraphicFramePr>
          <p:nvPr/>
        </p:nvGraphicFramePr>
        <p:xfrm>
          <a:off x="1347901" y="4985240"/>
          <a:ext cx="3804389" cy="996096"/>
        </p:xfrm>
        <a:graphic>
          <a:graphicData uri="http://schemas.openxmlformats.org/presentationml/2006/ole">
            <mc:AlternateContent xmlns:mc="http://schemas.openxmlformats.org/markup-compatibility/2006">
              <mc:Choice xmlns:v="urn:schemas-microsoft-com:vml" Requires="v">
                <p:oleObj name="Equation" r:id="rId6" imgW="2133600" imgH="558800" progId="Equation.3">
                  <p:embed/>
                </p:oleObj>
              </mc:Choice>
              <mc:Fallback>
                <p:oleObj name="Equation" r:id="rId6" imgW="2133600" imgH="558800" progId="Equation.3">
                  <p:embed/>
                  <p:pic>
                    <p:nvPicPr>
                      <p:cNvPr id="3789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7901" y="4985240"/>
                        <a:ext cx="3804389" cy="996096"/>
                      </a:xfrm>
                      <a:prstGeom prst="rect">
                        <a:avLst/>
                      </a:prstGeom>
                      <a:solidFill>
                        <a:srgbClr val="FFFF00"/>
                      </a:solidFill>
                      <a:ln>
                        <a:noFill/>
                      </a:ln>
                      <a:effectLst/>
                    </p:spPr>
                  </p:pic>
                </p:oleObj>
              </mc:Fallback>
            </mc:AlternateContent>
          </a:graphicData>
        </a:graphic>
      </p:graphicFrame>
      <p:sp>
        <p:nvSpPr>
          <p:cNvPr id="24584" name="Text Box 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itchFamily="34" charset="0"/>
                <a:ea typeface="ＭＳ Ｐゴシック" pitchFamily="34" charset="-128"/>
                <a:cs typeface="+mn-cs"/>
              </a:rPr>
              <a:t>Electromagnetic Waves</a:t>
            </a:r>
          </a:p>
        </p:txBody>
      </p:sp>
      <p:sp>
        <p:nvSpPr>
          <p:cNvPr id="2" name="TextBox 1">
            <a:extLst>
              <a:ext uri="{FF2B5EF4-FFF2-40B4-BE49-F238E27FC236}">
                <a16:creationId xmlns:a16="http://schemas.microsoft.com/office/drawing/2014/main" id="{35AE63F6-55E8-4646-8C0E-7DD2AE900D01}"/>
              </a:ext>
            </a:extLst>
          </p:cNvPr>
          <p:cNvSpPr txBox="1"/>
          <p:nvPr/>
        </p:nvSpPr>
        <p:spPr>
          <a:xfrm>
            <a:off x="1524000" y="106333"/>
            <a:ext cx="3352800" cy="400110"/>
          </a:xfrm>
          <a:prstGeom prst="rect">
            <a:avLst/>
          </a:prstGeom>
          <a:noFill/>
        </p:spPr>
        <p:txBody>
          <a:bodyPr wrap="square" rtlCol="0">
            <a:spAutoFit/>
          </a:bodyPr>
          <a:lstStyle/>
          <a:p>
            <a:r>
              <a:rPr lang="en-US" sz="2000" b="1" u="sng" dirty="0"/>
              <a:t>Perfectly conducting wall:</a:t>
            </a:r>
          </a:p>
        </p:txBody>
      </p:sp>
    </p:spTree>
    <p:extLst>
      <p:ext uri="{BB962C8B-B14F-4D97-AF65-F5344CB8AC3E}">
        <p14:creationId xmlns:p14="http://schemas.microsoft.com/office/powerpoint/2010/main" val="354353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44D804-3EA0-430B-8466-B72E0886B767}"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8915" name="Rectangle 3"/>
          <p:cNvSpPr>
            <a:spLocks noGrp="1" noChangeArrowheads="1"/>
          </p:cNvSpPr>
          <p:nvPr>
            <p:ph type="body" idx="1"/>
          </p:nvPr>
        </p:nvSpPr>
        <p:spPr bwMode="auto">
          <a:xfrm>
            <a:off x="762000" y="533400"/>
            <a:ext cx="7924800" cy="5592763"/>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altLang="en-US" dirty="0">
                <a:ea typeface="ＭＳ Ｐゴシック" pitchFamily="34" charset="-128"/>
              </a:rPr>
              <a:t>Let us next consider the case of a plane wave </a:t>
            </a:r>
            <a:r>
              <a:rPr lang="en-US" altLang="en-US" u="sng" dirty="0">
                <a:ea typeface="ＭＳ Ｐゴシック" pitchFamily="34" charset="-128"/>
              </a:rPr>
              <a:t>normally </a:t>
            </a:r>
          </a:p>
          <a:p>
            <a:pPr eaLnBrk="1" hangingPunct="1">
              <a:buFontTx/>
              <a:buNone/>
            </a:pPr>
            <a:r>
              <a:rPr lang="en-US" altLang="en-US" u="sng" dirty="0">
                <a:ea typeface="ＭＳ Ｐゴシック" pitchFamily="34" charset="-128"/>
              </a:rPr>
              <a:t>incident on a </a:t>
            </a:r>
            <a:r>
              <a:rPr lang="en-US" altLang="en-US" b="1" u="sng" dirty="0">
                <a:solidFill>
                  <a:srgbClr val="0000FF"/>
                </a:solidFill>
                <a:ea typeface="ＭＳ Ｐゴシック" pitchFamily="34" charset="-128"/>
              </a:rPr>
              <a:t>dielectric discontinuity</a:t>
            </a:r>
            <a:endParaRPr lang="en-US" altLang="en-US" b="1" dirty="0">
              <a:solidFill>
                <a:srgbClr val="0000FF"/>
              </a:solidFill>
              <a:ea typeface="ＭＳ Ｐゴシック" pitchFamily="34" charset="-128"/>
            </a:endParaRPr>
          </a:p>
        </p:txBody>
      </p:sp>
      <p:pic>
        <p:nvPicPr>
          <p:cNvPr id="38916" name="Picture 4" descr="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574800" y="1333500"/>
            <a:ext cx="6103938"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7" name="Object 6"/>
          <p:cNvGraphicFramePr>
            <a:graphicFrameLocks noChangeAspect="1"/>
          </p:cNvGraphicFramePr>
          <p:nvPr/>
        </p:nvGraphicFramePr>
        <p:xfrm>
          <a:off x="4693992" y="1556239"/>
          <a:ext cx="4371561" cy="1066800"/>
        </p:xfrm>
        <a:graphic>
          <a:graphicData uri="http://schemas.openxmlformats.org/presentationml/2006/ole">
            <mc:AlternateContent xmlns:mc="http://schemas.openxmlformats.org/markup-compatibility/2006">
              <mc:Choice xmlns:v="urn:schemas-microsoft-com:vml" Requires="v">
                <p:oleObj name="Equation" r:id="rId3" imgW="2082800" imgH="508000" progId="Equation.3">
                  <p:embed/>
                </p:oleObj>
              </mc:Choice>
              <mc:Fallback>
                <p:oleObj name="Equation" r:id="rId3" imgW="2082800" imgH="508000" progId="Equation.3">
                  <p:embed/>
                  <p:pic>
                    <p:nvPicPr>
                      <p:cNvPr id="3891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992" y="1556239"/>
                        <a:ext cx="4371561" cy="1066800"/>
                      </a:xfrm>
                      <a:prstGeom prst="rect">
                        <a:avLst/>
                      </a:prstGeom>
                      <a:solidFill>
                        <a:srgbClr val="FFC000"/>
                      </a:solidFill>
                      <a:ln>
                        <a:noFill/>
                      </a:ln>
                      <a:effectLst/>
                    </p:spPr>
                  </p:pic>
                </p:oleObj>
              </mc:Fallback>
            </mc:AlternateContent>
          </a:graphicData>
        </a:graphic>
      </p:graphicFrame>
      <p:graphicFrame>
        <p:nvGraphicFramePr>
          <p:cNvPr id="38918" name="Object 7"/>
          <p:cNvGraphicFramePr>
            <a:graphicFrameLocks noChangeAspect="1"/>
          </p:cNvGraphicFramePr>
          <p:nvPr/>
        </p:nvGraphicFramePr>
        <p:xfrm>
          <a:off x="5910875" y="2934446"/>
          <a:ext cx="2152894" cy="1870701"/>
        </p:xfrm>
        <a:graphic>
          <a:graphicData uri="http://schemas.openxmlformats.org/presentationml/2006/ole">
            <mc:AlternateContent xmlns:mc="http://schemas.openxmlformats.org/markup-compatibility/2006">
              <mc:Choice xmlns:v="urn:schemas-microsoft-com:vml" Requires="v">
                <p:oleObj name="Equation" r:id="rId5" imgW="876300" imgH="762000" progId="Equation.3">
                  <p:embed/>
                </p:oleObj>
              </mc:Choice>
              <mc:Fallback>
                <p:oleObj name="Equation" r:id="rId5" imgW="876300" imgH="762000" progId="Equation.3">
                  <p:embed/>
                  <p:pic>
                    <p:nvPicPr>
                      <p:cNvPr id="3891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875" y="2934446"/>
                        <a:ext cx="2152894" cy="1870701"/>
                      </a:xfrm>
                      <a:prstGeom prst="rect">
                        <a:avLst/>
                      </a:prstGeom>
                      <a:solidFill>
                        <a:srgbClr val="FFFF00"/>
                      </a:solidFill>
                      <a:ln>
                        <a:noFill/>
                      </a:ln>
                      <a:effectLst/>
                    </p:spPr>
                  </p:pic>
                </p:oleObj>
              </mc:Fallback>
            </mc:AlternateContent>
          </a:graphicData>
        </a:graphic>
      </p:graphicFrame>
      <p:sp>
        <p:nvSpPr>
          <p:cNvPr id="25608" name="Text Box 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itchFamily="34" charset="0"/>
                <a:ea typeface="ＭＳ Ｐゴシック" pitchFamily="34" charset="-128"/>
                <a:cs typeface="+mn-cs"/>
              </a:rPr>
              <a:t>Electromagnetic Waves</a:t>
            </a:r>
          </a:p>
        </p:txBody>
      </p:sp>
    </p:spTree>
    <p:extLst>
      <p:ext uri="{BB962C8B-B14F-4D97-AF65-F5344CB8AC3E}">
        <p14:creationId xmlns:p14="http://schemas.microsoft.com/office/powerpoint/2010/main" val="1915603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FC0F72-44A8-4294-B28F-BB556D2C8D84}"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aphicFrame>
        <p:nvGraphicFramePr>
          <p:cNvPr id="39939" name="Object 5"/>
          <p:cNvGraphicFramePr>
            <a:graphicFrameLocks noChangeAspect="1"/>
          </p:cNvGraphicFramePr>
          <p:nvPr/>
        </p:nvGraphicFramePr>
        <p:xfrm>
          <a:off x="2470638" y="526792"/>
          <a:ext cx="2437492" cy="1708410"/>
        </p:xfrm>
        <a:graphic>
          <a:graphicData uri="http://schemas.openxmlformats.org/presentationml/2006/ole">
            <mc:AlternateContent xmlns:mc="http://schemas.openxmlformats.org/markup-compatibility/2006">
              <mc:Choice xmlns:v="urn:schemas-microsoft-com:vml" Requires="v">
                <p:oleObj name="Equation" r:id="rId2" imgW="1143000" imgH="800100" progId="Equation.3">
                  <p:embed/>
                </p:oleObj>
              </mc:Choice>
              <mc:Fallback>
                <p:oleObj name="Equation" r:id="rId2" imgW="1143000" imgH="800100" progId="Equation.3">
                  <p:embed/>
                  <p:pic>
                    <p:nvPicPr>
                      <p:cNvPr id="3993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638" y="526792"/>
                        <a:ext cx="2437492" cy="1708410"/>
                      </a:xfrm>
                      <a:prstGeom prst="rect">
                        <a:avLst/>
                      </a:prstGeom>
                      <a:noFill/>
                      <a:ln>
                        <a:noFill/>
                      </a:ln>
                      <a:effectLst/>
                    </p:spPr>
                  </p:pic>
                </p:oleObj>
              </mc:Fallback>
            </mc:AlternateContent>
          </a:graphicData>
        </a:graphic>
      </p:graphicFrame>
      <p:graphicFrame>
        <p:nvGraphicFramePr>
          <p:cNvPr id="39940" name="Object 6"/>
          <p:cNvGraphicFramePr>
            <a:graphicFrameLocks noChangeAspect="1"/>
          </p:cNvGraphicFramePr>
          <p:nvPr/>
        </p:nvGraphicFramePr>
        <p:xfrm>
          <a:off x="6046664" y="750979"/>
          <a:ext cx="2174143" cy="1297995"/>
        </p:xfrm>
        <a:graphic>
          <a:graphicData uri="http://schemas.openxmlformats.org/presentationml/2006/ole">
            <mc:AlternateContent xmlns:mc="http://schemas.openxmlformats.org/markup-compatibility/2006">
              <mc:Choice xmlns:v="urn:schemas-microsoft-com:vml" Requires="v">
                <p:oleObj name="Equation" r:id="rId4" imgW="1040948" imgH="622030" progId="Equation.3">
                  <p:embed/>
                </p:oleObj>
              </mc:Choice>
              <mc:Fallback>
                <p:oleObj name="Equation" r:id="rId4" imgW="1040948" imgH="622030" progId="Equation.3">
                  <p:embed/>
                  <p:pic>
                    <p:nvPicPr>
                      <p:cNvPr id="3994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664" y="750979"/>
                        <a:ext cx="2174143" cy="1297995"/>
                      </a:xfrm>
                      <a:prstGeom prst="rect">
                        <a:avLst/>
                      </a:prstGeom>
                      <a:noFill/>
                      <a:ln>
                        <a:noFill/>
                      </a:ln>
                      <a:effectLst/>
                    </p:spPr>
                  </p:pic>
                </p:oleObj>
              </mc:Fallback>
            </mc:AlternateContent>
          </a:graphicData>
        </a:graphic>
      </p:graphicFrame>
      <p:graphicFrame>
        <p:nvGraphicFramePr>
          <p:cNvPr id="39941" name="Object 7"/>
          <p:cNvGraphicFramePr>
            <a:graphicFrameLocks noChangeAspect="1"/>
          </p:cNvGraphicFramePr>
          <p:nvPr/>
        </p:nvGraphicFramePr>
        <p:xfrm>
          <a:off x="1156143" y="2732592"/>
          <a:ext cx="2965063" cy="1143000"/>
        </p:xfrm>
        <a:graphic>
          <a:graphicData uri="http://schemas.openxmlformats.org/presentationml/2006/ole">
            <mc:AlternateContent xmlns:mc="http://schemas.openxmlformats.org/markup-compatibility/2006">
              <mc:Choice xmlns:v="urn:schemas-microsoft-com:vml" Requires="v">
                <p:oleObj name="Equation" r:id="rId6" imgW="1117600" imgH="431800" progId="Equation.3">
                  <p:embed/>
                </p:oleObj>
              </mc:Choice>
              <mc:Fallback>
                <p:oleObj name="Equation" r:id="rId6" imgW="1117600" imgH="431800" progId="Equation.3">
                  <p:embed/>
                  <p:pic>
                    <p:nvPicPr>
                      <p:cNvPr id="3994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143" y="2732592"/>
                        <a:ext cx="2965063" cy="1143000"/>
                      </a:xfrm>
                      <a:prstGeom prst="rect">
                        <a:avLst/>
                      </a:prstGeom>
                      <a:solidFill>
                        <a:srgbClr val="FFFF00"/>
                      </a:solidFill>
                      <a:ln>
                        <a:noFill/>
                      </a:ln>
                      <a:effectLst/>
                    </p:spPr>
                  </p:pic>
                </p:oleObj>
              </mc:Fallback>
            </mc:AlternateContent>
          </a:graphicData>
        </a:graphic>
      </p:graphicFrame>
      <p:graphicFrame>
        <p:nvGraphicFramePr>
          <p:cNvPr id="39942" name="Object 8"/>
          <p:cNvGraphicFramePr>
            <a:graphicFrameLocks noChangeAspect="1"/>
          </p:cNvGraphicFramePr>
          <p:nvPr/>
        </p:nvGraphicFramePr>
        <p:xfrm>
          <a:off x="1156143" y="3999881"/>
          <a:ext cx="2628989" cy="1088378"/>
        </p:xfrm>
        <a:graphic>
          <a:graphicData uri="http://schemas.openxmlformats.org/presentationml/2006/ole">
            <mc:AlternateContent xmlns:mc="http://schemas.openxmlformats.org/markup-compatibility/2006">
              <mc:Choice xmlns:v="urn:schemas-microsoft-com:vml" Requires="v">
                <p:oleObj name="Equation" r:id="rId8" imgW="1040948" imgH="431613" progId="Equation.3">
                  <p:embed/>
                </p:oleObj>
              </mc:Choice>
              <mc:Fallback>
                <p:oleObj name="Equation" r:id="rId8" imgW="1040948" imgH="431613" progId="Equation.3">
                  <p:embed/>
                  <p:pic>
                    <p:nvPicPr>
                      <p:cNvPr id="3994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6143" y="3999881"/>
                        <a:ext cx="2628989" cy="1088378"/>
                      </a:xfrm>
                      <a:prstGeom prst="rect">
                        <a:avLst/>
                      </a:prstGeom>
                      <a:solidFill>
                        <a:srgbClr val="FFFF00"/>
                      </a:solidFill>
                      <a:ln>
                        <a:noFill/>
                      </a:ln>
                      <a:effectLst/>
                    </p:spPr>
                  </p:pic>
                </p:oleObj>
              </mc:Fallback>
            </mc:AlternateContent>
          </a:graphicData>
        </a:graphic>
      </p:graphicFrame>
      <p:graphicFrame>
        <p:nvGraphicFramePr>
          <p:cNvPr id="39943" name="Object 9"/>
          <p:cNvGraphicFramePr>
            <a:graphicFrameLocks noChangeAspect="1"/>
          </p:cNvGraphicFramePr>
          <p:nvPr/>
        </p:nvGraphicFramePr>
        <p:xfrm>
          <a:off x="2062956" y="5312422"/>
          <a:ext cx="1620838" cy="622435"/>
        </p:xfrm>
        <a:graphic>
          <a:graphicData uri="http://schemas.openxmlformats.org/presentationml/2006/ole">
            <mc:AlternateContent xmlns:mc="http://schemas.openxmlformats.org/markup-compatibility/2006">
              <mc:Choice xmlns:v="urn:schemas-microsoft-com:vml" Requires="v">
                <p:oleObj name="Equation" r:id="rId10" imgW="596900" imgH="228600" progId="Equation.3">
                  <p:embed/>
                </p:oleObj>
              </mc:Choice>
              <mc:Fallback>
                <p:oleObj name="Equation" r:id="rId10" imgW="596900" imgH="228600" progId="Equation.3">
                  <p:embed/>
                  <p:pic>
                    <p:nvPicPr>
                      <p:cNvPr id="3994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2956" y="5312422"/>
                        <a:ext cx="1620838" cy="622435"/>
                      </a:xfrm>
                      <a:prstGeom prst="rect">
                        <a:avLst/>
                      </a:prstGeom>
                      <a:solidFill>
                        <a:srgbClr val="FFC000"/>
                      </a:solidFill>
                      <a:ln>
                        <a:noFill/>
                      </a:ln>
                      <a:effectLst/>
                    </p:spPr>
                  </p:pic>
                </p:oleObj>
              </mc:Fallback>
            </mc:AlternateContent>
          </a:graphicData>
        </a:graphic>
      </p:graphicFrame>
      <p:sp>
        <p:nvSpPr>
          <p:cNvPr id="39944" name="Text Box 10"/>
          <p:cNvSpPr txBox="1">
            <a:spLocks noChangeArrowheads="1"/>
          </p:cNvSpPr>
          <p:nvPr/>
        </p:nvSpPr>
        <p:spPr bwMode="auto">
          <a:xfrm>
            <a:off x="5319242" y="3003303"/>
            <a:ext cx="3760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C00000"/>
                </a:solidFill>
                <a:effectLst/>
                <a:uLnTx/>
                <a:uFillTx/>
                <a:latin typeface="Verdana" pitchFamily="34" charset="0"/>
                <a:ea typeface="ＭＳ Ｐゴシック" pitchFamily="34" charset="-128"/>
                <a:cs typeface="+mn-cs"/>
              </a:rPr>
              <a:t>reflection coefficient</a:t>
            </a:r>
          </a:p>
        </p:txBody>
      </p:sp>
      <p:sp>
        <p:nvSpPr>
          <p:cNvPr id="39945" name="Line 11"/>
          <p:cNvSpPr>
            <a:spLocks noChangeShapeType="1"/>
          </p:cNvSpPr>
          <p:nvPr/>
        </p:nvSpPr>
        <p:spPr bwMode="auto">
          <a:xfrm flipH="1">
            <a:off x="4307840" y="3262104"/>
            <a:ext cx="953300"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a:ea typeface="ＭＳ Ｐゴシック" pitchFamily="34" charset="-128"/>
              <a:cs typeface="+mn-cs"/>
            </a:endParaRPr>
          </a:p>
        </p:txBody>
      </p:sp>
      <p:sp>
        <p:nvSpPr>
          <p:cNvPr id="39946" name="Text Box 12"/>
          <p:cNvSpPr txBox="1">
            <a:spLocks noChangeArrowheads="1"/>
          </p:cNvSpPr>
          <p:nvPr/>
        </p:nvSpPr>
        <p:spPr bwMode="auto">
          <a:xfrm>
            <a:off x="4724047" y="4173845"/>
            <a:ext cx="4355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C00000"/>
                </a:solidFill>
                <a:effectLst/>
                <a:uLnTx/>
                <a:uFillTx/>
                <a:latin typeface="Verdana" pitchFamily="34" charset="0"/>
                <a:ea typeface="ＭＳ Ｐゴシック" pitchFamily="34" charset="-128"/>
                <a:cs typeface="+mn-cs"/>
              </a:rPr>
              <a:t>transmission coefficient</a:t>
            </a:r>
          </a:p>
        </p:txBody>
      </p:sp>
      <p:sp>
        <p:nvSpPr>
          <p:cNvPr id="39947" name="Line 13"/>
          <p:cNvSpPr>
            <a:spLocks noChangeShapeType="1"/>
          </p:cNvSpPr>
          <p:nvPr/>
        </p:nvSpPr>
        <p:spPr bwMode="auto">
          <a:xfrm flipH="1" flipV="1">
            <a:off x="3906520" y="4404678"/>
            <a:ext cx="802639"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a:ea typeface="ＭＳ Ｐゴシック" pitchFamily="34" charset="-128"/>
              <a:cs typeface="+mn-cs"/>
            </a:endParaRPr>
          </a:p>
        </p:txBody>
      </p:sp>
      <p:sp>
        <p:nvSpPr>
          <p:cNvPr id="39948" name="Text Box 14"/>
          <p:cNvSpPr txBox="1">
            <a:spLocks noChangeArrowheads="1"/>
          </p:cNvSpPr>
          <p:nvPr/>
        </p:nvSpPr>
        <p:spPr bwMode="auto">
          <a:xfrm>
            <a:off x="842493" y="526792"/>
            <a:ext cx="1365597" cy="461665"/>
          </a:xfrm>
          <a:prstGeom prst="rect">
            <a:avLst/>
          </a:prstGeom>
          <a:solidFill>
            <a:srgbClr val="FFFF00"/>
          </a:solidFill>
          <a:ln>
            <a:noFill/>
          </a:ln>
        </p:spPr>
        <p:txBody>
          <a:bodyPr wrap="square">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0000FF"/>
                </a:solidFill>
                <a:effectLst/>
                <a:uLnTx/>
                <a:uFillTx/>
                <a:latin typeface="Verdana" pitchFamily="34" charset="0"/>
                <a:ea typeface="ＭＳ Ｐゴシック" pitchFamily="34" charset="-128"/>
                <a:cs typeface="+mn-cs"/>
              </a:rPr>
              <a:t>At z=0</a:t>
            </a:r>
          </a:p>
        </p:txBody>
      </p:sp>
      <p:sp>
        <p:nvSpPr>
          <p:cNvPr id="26640" name="Text Box 16"/>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pitchFamily="34" charset="0"/>
                <a:ea typeface="ＭＳ Ｐゴシック" pitchFamily="34" charset="-128"/>
                <a:cs typeface="+mn-cs"/>
              </a:rPr>
              <a:t>Electromagnetic Waves</a:t>
            </a:r>
          </a:p>
        </p:txBody>
      </p:sp>
    </p:spTree>
    <p:extLst>
      <p:ext uri="{BB962C8B-B14F-4D97-AF65-F5344CB8AC3E}">
        <p14:creationId xmlns:p14="http://schemas.microsoft.com/office/powerpoint/2010/main" val="142829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txBox="1">
            <a:spLocks noGrp="1"/>
          </p:cNvSpPr>
          <p:nvPr/>
        </p:nvSpPr>
        <p:spPr>
          <a:xfrm>
            <a:off x="457200" y="6356350"/>
            <a:ext cx="2133600" cy="365125"/>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194C003E-6034-4DB7-BD57-F5AD16435D16}" type="slidenum">
              <a:rPr kumimoji="0" lang="en-US" sz="1200" b="0" i="0" u="none" strike="noStrike" kern="1200" cap="none" spc="0" normalizeH="0" baseline="0" noProof="0">
                <a:ln>
                  <a:noFill/>
                </a:ln>
                <a:solidFill>
                  <a:srgbClr val="000000">
                    <a:tint val="75000"/>
                  </a:srgbClr>
                </a:solidFill>
                <a:effectLst/>
                <a:uLnTx/>
                <a:uFillTx/>
                <a:latin typeface="Verdana"/>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tint val="75000"/>
                </a:srgbClr>
              </a:solidFill>
              <a:effectLst/>
              <a:uLnTx/>
              <a:uFillTx/>
              <a:latin typeface="Verdana"/>
              <a:ea typeface="ＭＳ Ｐゴシック" pitchFamily="34" charset="-128"/>
              <a:cs typeface="+mn-cs"/>
            </a:endParaRPr>
          </a:p>
        </p:txBody>
      </p:sp>
      <p:sp>
        <p:nvSpPr>
          <p:cNvPr id="40963" name="Rectangle 3"/>
          <p:cNvSpPr>
            <a:spLocks noGrp="1" noChangeArrowheads="1"/>
          </p:cNvSpPr>
          <p:nvPr>
            <p:ph type="body" idx="4294967295"/>
          </p:nvPr>
        </p:nvSpPr>
        <p:spPr bwMode="auto">
          <a:xfrm>
            <a:off x="762000" y="533400"/>
            <a:ext cx="7924800" cy="5592763"/>
          </a:xfrm>
          <a:prstGeom prst="rect">
            <a:avLst/>
          </a:prstGeom>
          <a:solidFill>
            <a:srgbClr val="FFFFFF"/>
          </a:solidFill>
          <a:ln>
            <a:solidFill>
              <a:schemeClr val="bg1"/>
            </a:solidFill>
            <a:miter lim="800000"/>
            <a:headEnd/>
            <a:tailEnd/>
          </a:ln>
        </p:spPr>
        <p:txBody>
          <a:bodyPr/>
          <a:lstStyle/>
          <a:p>
            <a:pPr>
              <a:buFontTx/>
              <a:buNone/>
            </a:pPr>
            <a:endParaRPr lang="en-US" altLang="en-US" dirty="0">
              <a:ea typeface="ＭＳ Ｐゴシック" pitchFamily="34" charset="-128"/>
            </a:endParaRPr>
          </a:p>
        </p:txBody>
      </p:sp>
      <p:pic>
        <p:nvPicPr>
          <p:cNvPr id="40964" name="Picture 4" descr="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587375"/>
            <a:ext cx="7277100" cy="5356225"/>
          </a:xfrm>
          <a:prstGeom prst="rect">
            <a:avLst/>
          </a:prstGeom>
          <a:solidFill>
            <a:schemeClr val="accent1"/>
          </a:solidFill>
          <a:ln>
            <a:noFill/>
          </a:ln>
        </p:spPr>
      </p:pic>
      <p:sp>
        <p:nvSpPr>
          <p:cNvPr id="27653" name="Text Box 5"/>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C0C0C0"/>
                  </a:outerShdw>
                </a:effectLst>
                <a:uLnTx/>
                <a:uFillTx/>
                <a:latin typeface="Verdana"/>
                <a:ea typeface="ＭＳ Ｐゴシック" pitchFamily="34" charset="-128"/>
                <a:cs typeface="+mn-cs"/>
              </a:rPr>
              <a:t>Electromagnetic Waves</a:t>
            </a:r>
          </a:p>
        </p:txBody>
      </p:sp>
      <p:sp>
        <p:nvSpPr>
          <p:cNvPr id="6" name="Rectangle 5"/>
          <p:cNvSpPr/>
          <p:nvPr/>
        </p:nvSpPr>
        <p:spPr>
          <a:xfrm>
            <a:off x="5478463" y="2498725"/>
            <a:ext cx="442912" cy="33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7" name="Rectangle 6"/>
          <p:cNvSpPr/>
          <p:nvPr/>
        </p:nvSpPr>
        <p:spPr>
          <a:xfrm>
            <a:off x="5280025" y="5265738"/>
            <a:ext cx="442913" cy="33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tangle 7"/>
          <p:cNvSpPr/>
          <p:nvPr/>
        </p:nvSpPr>
        <p:spPr>
          <a:xfrm>
            <a:off x="914400" y="5173663"/>
            <a:ext cx="441325" cy="33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40969" name="Object 6"/>
          <p:cNvGraphicFramePr>
            <a:graphicFrameLocks noChangeAspect="1"/>
          </p:cNvGraphicFramePr>
          <p:nvPr/>
        </p:nvGraphicFramePr>
        <p:xfrm>
          <a:off x="5486400" y="2514600"/>
          <a:ext cx="474663" cy="303213"/>
        </p:xfrm>
        <a:graphic>
          <a:graphicData uri="http://schemas.openxmlformats.org/presentationml/2006/ole">
            <mc:AlternateContent xmlns:mc="http://schemas.openxmlformats.org/markup-compatibility/2006">
              <mc:Choice xmlns:v="urn:schemas-microsoft-com:vml" Requires="v">
                <p:oleObj name="Equation" r:id="rId3" imgW="301680" imgH="191880" progId="Equation.3">
                  <p:embed/>
                </p:oleObj>
              </mc:Choice>
              <mc:Fallback>
                <p:oleObj name="Equation" r:id="rId3" imgW="301680" imgH="191880" progId="Equation.3">
                  <p:embed/>
                  <p:pic>
                    <p:nvPicPr>
                      <p:cNvPr id="4096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474663" cy="303213"/>
                      </a:xfrm>
                      <a:prstGeom prst="rect">
                        <a:avLst/>
                      </a:prstGeom>
                      <a:noFill/>
                      <a:ln>
                        <a:noFill/>
                      </a:ln>
                      <a:effectLst/>
                    </p:spPr>
                  </p:pic>
                </p:oleObj>
              </mc:Fallback>
            </mc:AlternateContent>
          </a:graphicData>
        </a:graphic>
      </p:graphicFrame>
      <p:graphicFrame>
        <p:nvGraphicFramePr>
          <p:cNvPr id="40970" name="Object 7"/>
          <p:cNvGraphicFramePr>
            <a:graphicFrameLocks noChangeAspect="1"/>
          </p:cNvGraphicFramePr>
          <p:nvPr/>
        </p:nvGraphicFramePr>
        <p:xfrm>
          <a:off x="5364163" y="5181600"/>
          <a:ext cx="347662" cy="366713"/>
        </p:xfrm>
        <a:graphic>
          <a:graphicData uri="http://schemas.openxmlformats.org/presentationml/2006/ole">
            <mc:AlternateContent xmlns:mc="http://schemas.openxmlformats.org/markup-compatibility/2006">
              <mc:Choice xmlns:v="urn:schemas-microsoft-com:vml" Requires="v">
                <p:oleObj name="Equation" r:id="rId5" imgW="215806" imgH="228501" progId="Equation.3">
                  <p:embed/>
                </p:oleObj>
              </mc:Choice>
              <mc:Fallback>
                <p:oleObj name="Equation" r:id="rId5" imgW="215806" imgH="228501" progId="Equation.3">
                  <p:embed/>
                  <p:pic>
                    <p:nvPicPr>
                      <p:cNvPr id="4097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5181600"/>
                        <a:ext cx="3476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0971" name="Object 8"/>
          <p:cNvGraphicFramePr>
            <a:graphicFrameLocks noChangeAspect="1"/>
          </p:cNvGraphicFramePr>
          <p:nvPr/>
        </p:nvGraphicFramePr>
        <p:xfrm>
          <a:off x="1001713" y="5143500"/>
          <a:ext cx="347662" cy="366713"/>
        </p:xfrm>
        <a:graphic>
          <a:graphicData uri="http://schemas.openxmlformats.org/presentationml/2006/ole">
            <mc:AlternateContent xmlns:mc="http://schemas.openxmlformats.org/markup-compatibility/2006">
              <mc:Choice xmlns:v="urn:schemas-microsoft-com:vml" Requires="v">
                <p:oleObj name="Equation" r:id="rId7" imgW="215806" imgH="228501" progId="Equation.3">
                  <p:embed/>
                </p:oleObj>
              </mc:Choice>
              <mc:Fallback>
                <p:oleObj name="Equation" r:id="rId7" imgW="215806" imgH="228501" progId="Equation.3">
                  <p:embed/>
                  <p:pic>
                    <p:nvPicPr>
                      <p:cNvPr id="40971"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713" y="5143500"/>
                        <a:ext cx="3476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useBgFill="1">
        <p:nvSpPr>
          <p:cNvPr id="2" name="Rectangle 1"/>
          <p:cNvSpPr/>
          <p:nvPr/>
        </p:nvSpPr>
        <p:spPr>
          <a:xfrm>
            <a:off x="5524500" y="3124200"/>
            <a:ext cx="241300" cy="3175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40973" name="Object 13"/>
          <p:cNvGraphicFramePr>
            <a:graphicFrameLocks noChangeAspect="1"/>
          </p:cNvGraphicFramePr>
          <p:nvPr/>
        </p:nvGraphicFramePr>
        <p:xfrm>
          <a:off x="5568950" y="3155950"/>
          <a:ext cx="204788" cy="265113"/>
        </p:xfrm>
        <a:graphic>
          <a:graphicData uri="http://schemas.openxmlformats.org/presentationml/2006/ole">
            <mc:AlternateContent xmlns:mc="http://schemas.openxmlformats.org/markup-compatibility/2006">
              <mc:Choice xmlns:v="urn:schemas-microsoft-com:vml" Requires="v">
                <p:oleObj name="Equation" r:id="rId9" imgW="126780" imgH="164814" progId="Equation.3">
                  <p:embed/>
                </p:oleObj>
              </mc:Choice>
              <mc:Fallback>
                <p:oleObj name="Equation" r:id="rId9" imgW="126780" imgH="164814" progId="Equation.3">
                  <p:embed/>
                  <p:pic>
                    <p:nvPicPr>
                      <p:cNvPr id="40973"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8950" y="3155950"/>
                        <a:ext cx="204788"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TextBox 2"/>
          <p:cNvSpPr txBox="1"/>
          <p:nvPr/>
        </p:nvSpPr>
        <p:spPr>
          <a:xfrm>
            <a:off x="1175544" y="1371599"/>
            <a:ext cx="2024856" cy="400110"/>
          </a:xfrm>
          <a:prstGeom prst="rect">
            <a:avLst/>
          </a:prstGeom>
          <a:noFill/>
          <a:ln w="3810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4" name="TextBox 3"/>
          <p:cNvSpPr txBox="1"/>
          <p:nvPr/>
        </p:nvSpPr>
        <p:spPr>
          <a:xfrm>
            <a:off x="5478463" y="1418133"/>
            <a:ext cx="1637019" cy="387408"/>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
        <p:nvSpPr>
          <p:cNvPr id="5" name="TextBox 4"/>
          <p:cNvSpPr txBox="1"/>
          <p:nvPr/>
        </p:nvSpPr>
        <p:spPr>
          <a:xfrm>
            <a:off x="3715117" y="357188"/>
            <a:ext cx="1494692" cy="400110"/>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mn-cs"/>
              </a:rPr>
              <a:t>No losses!</a:t>
            </a:r>
          </a:p>
        </p:txBody>
      </p:sp>
      <p:sp>
        <p:nvSpPr>
          <p:cNvPr id="9" name="TextBox 8"/>
          <p:cNvSpPr txBox="1"/>
          <p:nvPr/>
        </p:nvSpPr>
        <p:spPr>
          <a:xfrm>
            <a:off x="6657975" y="2549177"/>
            <a:ext cx="1966913" cy="369332"/>
          </a:xfrm>
          <a:prstGeom prst="rect">
            <a:avLst/>
          </a:prstGeom>
          <a:solidFill>
            <a:schemeClr val="accent1"/>
          </a:solidFill>
        </p:spPr>
        <p:txBody>
          <a:bodyPr wrap="square" rtlCol="0">
            <a:spAutoFit/>
          </a:bodyPr>
          <a:lstStyle/>
          <a:p>
            <a:r>
              <a:rPr lang="en-US" dirty="0"/>
              <a:t>Wave impedance</a:t>
            </a:r>
          </a:p>
        </p:txBody>
      </p:sp>
      <p:sp>
        <p:nvSpPr>
          <p:cNvPr id="10" name="TextBox 9"/>
          <p:cNvSpPr txBox="1"/>
          <p:nvPr/>
        </p:nvSpPr>
        <p:spPr>
          <a:xfrm>
            <a:off x="6657975" y="3006615"/>
            <a:ext cx="2181225" cy="646331"/>
          </a:xfrm>
          <a:prstGeom prst="rect">
            <a:avLst/>
          </a:prstGeom>
          <a:solidFill>
            <a:schemeClr val="accent1"/>
          </a:solidFill>
        </p:spPr>
        <p:txBody>
          <a:bodyPr wrap="square" rtlCol="0">
            <a:spAutoFit/>
          </a:bodyPr>
          <a:lstStyle/>
          <a:p>
            <a:r>
              <a:rPr lang="en-US" dirty="0"/>
              <a:t>Intrinsic impedance of the medium</a:t>
            </a:r>
          </a:p>
        </p:txBody>
      </p:sp>
      <p:sp>
        <p:nvSpPr>
          <p:cNvPr id="11" name="TextBox 10"/>
          <p:cNvSpPr txBox="1"/>
          <p:nvPr/>
        </p:nvSpPr>
        <p:spPr>
          <a:xfrm>
            <a:off x="2346325" y="2465943"/>
            <a:ext cx="1905000" cy="369332"/>
          </a:xfrm>
          <a:prstGeom prst="rect">
            <a:avLst/>
          </a:prstGeom>
          <a:solidFill>
            <a:schemeClr val="accent1"/>
          </a:solidFill>
        </p:spPr>
        <p:txBody>
          <a:bodyPr wrap="square" rtlCol="0">
            <a:spAutoFit/>
          </a:bodyPr>
          <a:lstStyle/>
          <a:p>
            <a:r>
              <a:rPr lang="en-US" dirty="0"/>
              <a:t>Input impedance</a:t>
            </a:r>
          </a:p>
        </p:txBody>
      </p:sp>
      <p:sp>
        <p:nvSpPr>
          <p:cNvPr id="12" name="TextBox 11"/>
          <p:cNvSpPr txBox="1"/>
          <p:nvPr/>
        </p:nvSpPr>
        <p:spPr>
          <a:xfrm>
            <a:off x="2346325" y="2918509"/>
            <a:ext cx="1752600" cy="646331"/>
          </a:xfrm>
          <a:prstGeom prst="rect">
            <a:avLst/>
          </a:prstGeom>
          <a:solidFill>
            <a:schemeClr val="accent1"/>
          </a:solidFill>
        </p:spPr>
        <p:txBody>
          <a:bodyPr wrap="square" rtlCol="0">
            <a:spAutoFit/>
          </a:bodyPr>
          <a:lstStyle/>
          <a:p>
            <a:r>
              <a:rPr lang="en-US" dirty="0"/>
              <a:t>Characteristic impedance</a:t>
            </a:r>
          </a:p>
        </p:txBody>
      </p:sp>
      <p:sp>
        <p:nvSpPr>
          <p:cNvPr id="13" name="TextBox 12"/>
          <p:cNvSpPr txBox="1"/>
          <p:nvPr/>
        </p:nvSpPr>
        <p:spPr>
          <a:xfrm>
            <a:off x="2346326" y="5041790"/>
            <a:ext cx="1752600" cy="646331"/>
          </a:xfrm>
          <a:prstGeom prst="rect">
            <a:avLst/>
          </a:prstGeom>
          <a:solidFill>
            <a:schemeClr val="accent1"/>
          </a:solidFill>
        </p:spPr>
        <p:txBody>
          <a:bodyPr wrap="square" rtlCol="0">
            <a:spAutoFit/>
          </a:bodyPr>
          <a:lstStyle/>
          <a:p>
            <a:r>
              <a:rPr lang="en-US" dirty="0"/>
              <a:t>Time-averaged power density</a:t>
            </a:r>
          </a:p>
        </p:txBody>
      </p:sp>
      <p:sp>
        <p:nvSpPr>
          <p:cNvPr id="14" name="TextBox 13"/>
          <p:cNvSpPr txBox="1"/>
          <p:nvPr/>
        </p:nvSpPr>
        <p:spPr>
          <a:xfrm>
            <a:off x="6657975" y="5068558"/>
            <a:ext cx="1828800" cy="646331"/>
          </a:xfrm>
          <a:prstGeom prst="rect">
            <a:avLst/>
          </a:prstGeom>
          <a:solidFill>
            <a:schemeClr val="accent1"/>
          </a:solidFill>
        </p:spPr>
        <p:txBody>
          <a:bodyPr wrap="square" rtlCol="0">
            <a:spAutoFit/>
          </a:bodyPr>
          <a:lstStyle/>
          <a:p>
            <a:r>
              <a:rPr lang="en-US"/>
              <a:t>Time-averaged power density</a:t>
            </a:r>
            <a:endParaRPr lang="en-US" dirty="0"/>
          </a:p>
        </p:txBody>
      </p:sp>
    </p:spTree>
    <p:extLst>
      <p:ext uri="{BB962C8B-B14F-4D97-AF65-F5344CB8AC3E}">
        <p14:creationId xmlns:p14="http://schemas.microsoft.com/office/powerpoint/2010/main" val="25868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601DC8-5061-4AE1-8274-C839B906EEBB}"/>
              </a:ext>
            </a:extLst>
          </p:cNvPr>
          <p:cNvSpPr>
            <a:spLocks noGrp="1"/>
          </p:cNvSpPr>
          <p:nvPr>
            <p:ph type="sldNum" sz="quarter" idx="10"/>
          </p:nvPr>
        </p:nvSpPr>
        <p:spPr/>
        <p:txBody>
          <a:bodyPr/>
          <a:lstStyle/>
          <a:p>
            <a:pPr>
              <a:defRPr/>
            </a:pPr>
            <a:fld id="{83B330C5-6A29-4F75-BEE1-D775D71812C7}" type="slidenum">
              <a:rPr lang="en-US" altLang="en-US" smtClean="0">
                <a:solidFill>
                  <a:srgbClr val="000000"/>
                </a:solidFill>
              </a:rPr>
              <a:pPr>
                <a:defRPr/>
              </a:pPr>
              <a:t>35</a:t>
            </a:fld>
            <a:endParaRPr lang="en-US" altLang="en-US">
              <a:solidFill>
                <a:srgbClr val="000000"/>
              </a:solidFill>
            </a:endParaRPr>
          </a:p>
        </p:txBody>
      </p:sp>
      <p:sp>
        <p:nvSpPr>
          <p:cNvPr id="3" name="TextBox 2">
            <a:extLst>
              <a:ext uri="{FF2B5EF4-FFF2-40B4-BE49-F238E27FC236}">
                <a16:creationId xmlns:a16="http://schemas.microsoft.com/office/drawing/2014/main" id="{46B1D150-8AF2-4B3C-9B14-0261BEAED48F}"/>
              </a:ext>
            </a:extLst>
          </p:cNvPr>
          <p:cNvSpPr txBox="1"/>
          <p:nvPr/>
        </p:nvSpPr>
        <p:spPr>
          <a:xfrm>
            <a:off x="2590800" y="2387431"/>
            <a:ext cx="4876800" cy="1015663"/>
          </a:xfrm>
          <a:prstGeom prst="rect">
            <a:avLst/>
          </a:prstGeom>
          <a:noFill/>
        </p:spPr>
        <p:txBody>
          <a:bodyPr wrap="square" rtlCol="0">
            <a:spAutoFit/>
          </a:bodyPr>
          <a:lstStyle/>
          <a:p>
            <a:r>
              <a:rPr lang="en-US" sz="6000" dirty="0">
                <a:solidFill>
                  <a:srgbClr val="CC3300"/>
                </a:solidFill>
              </a:rPr>
              <a:t>Good Luck!</a:t>
            </a:r>
          </a:p>
        </p:txBody>
      </p:sp>
    </p:spTree>
    <p:extLst>
      <p:ext uri="{BB962C8B-B14F-4D97-AF65-F5344CB8AC3E}">
        <p14:creationId xmlns:p14="http://schemas.microsoft.com/office/powerpoint/2010/main" val="387378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33D256-A41E-4CD9-BD56-133E125E5BB5}"/>
              </a:ext>
            </a:extLst>
          </p:cNvPr>
          <p:cNvSpPr>
            <a:spLocks noGrp="1"/>
          </p:cNvSpPr>
          <p:nvPr>
            <p:ph type="title"/>
          </p:nvPr>
        </p:nvSpPr>
        <p:spPr>
          <a:xfrm>
            <a:off x="666753" y="123824"/>
            <a:ext cx="8372475" cy="6229351"/>
          </a:xfrm>
        </p:spPr>
        <p:txBody>
          <a:bodyPr/>
          <a:lstStyle/>
          <a:p>
            <a:pPr algn="l"/>
            <a:r>
              <a:rPr lang="en-US" sz="2400" b="1" dirty="0">
                <a:solidFill>
                  <a:schemeClr val="tx1"/>
                </a:solidFill>
                <a:latin typeface="Segoe UI" panose="020B0502040204020203" pitchFamily="34" charset="0"/>
              </a:rPr>
              <a:t>READING ASSIGNMENT FOR SECTION 6</a:t>
            </a:r>
            <a:br>
              <a:rPr lang="en-US" sz="2400" b="1" dirty="0">
                <a:solidFill>
                  <a:schemeClr val="tx1"/>
                </a:solidFill>
                <a:latin typeface="Segoe UI" panose="020B0502040204020203" pitchFamily="34" charset="0"/>
              </a:rPr>
            </a:br>
            <a:r>
              <a:rPr lang="en-US" sz="2400" b="1" dirty="0">
                <a:solidFill>
                  <a:schemeClr val="tx1"/>
                </a:solidFill>
                <a:latin typeface="Segoe UI" panose="020B0502040204020203" pitchFamily="34" charset="0"/>
              </a:rPr>
              <a:t>(</a:t>
            </a:r>
            <a:r>
              <a:rPr lang="en-US" sz="2400" b="1" kern="1200" dirty="0">
                <a:solidFill>
                  <a:srgbClr val="000000"/>
                </a:solidFill>
                <a:effectLst>
                  <a:outerShdw blurRad="38100" dist="38100" dir="2700000" algn="tl">
                    <a:srgbClr val="DDDDDD"/>
                  </a:outerShdw>
                </a:effectLst>
                <a:latin typeface="Verdana" charset="0"/>
                <a:cs typeface="+mn-cs"/>
              </a:rPr>
              <a:t>Electromagnetic Waves</a:t>
            </a:r>
            <a:r>
              <a:rPr lang="en-US" sz="2400" b="1" dirty="0">
                <a:solidFill>
                  <a:schemeClr val="tx1"/>
                </a:solidFill>
                <a:latin typeface="Segoe UI" panose="020B0502040204020203" pitchFamily="34" charset="0"/>
              </a:rPr>
              <a:t>)</a:t>
            </a:r>
            <a:r>
              <a:rPr lang="en-US" sz="2800" b="1" dirty="0">
                <a:solidFill>
                  <a:srgbClr val="0000FF"/>
                </a:solidFill>
                <a:latin typeface="Segoe UI" panose="020B0502040204020203" pitchFamily="34" charset="0"/>
              </a:rPr>
              <a:t>  -  </a:t>
            </a:r>
            <a:r>
              <a:rPr lang="en-US" sz="2800" b="1" u="sng" dirty="0">
                <a:solidFill>
                  <a:srgbClr val="0000FF"/>
                </a:solidFill>
                <a:latin typeface="Segoe UI" panose="020B0502040204020203" pitchFamily="34" charset="0"/>
              </a:rPr>
              <a:t>EXAMPLE</a:t>
            </a:r>
            <a:br>
              <a:rPr lang="en-US" sz="2800" b="1" dirty="0">
                <a:solidFill>
                  <a:srgbClr val="0000FF"/>
                </a:solidFill>
                <a:latin typeface="Segoe UI" panose="020B0502040204020203" pitchFamily="34" charset="0"/>
              </a:rPr>
            </a:br>
            <a:r>
              <a:rPr lang="en-US" sz="2800" b="1" dirty="0">
                <a:solidFill>
                  <a:srgbClr val="0000FF"/>
                </a:solidFill>
                <a:latin typeface="Segoe UI" panose="020B0502040204020203" pitchFamily="34" charset="0"/>
              </a:rPr>
              <a:t> </a:t>
            </a:r>
            <a:br>
              <a:rPr lang="en-US" sz="2800" dirty="0">
                <a:solidFill>
                  <a:srgbClr val="0000FF"/>
                </a:solidFill>
                <a:latin typeface="Segoe UI" panose="020B0502040204020203" pitchFamily="34" charset="0"/>
              </a:rPr>
            </a:br>
            <a:r>
              <a:rPr lang="en-US" sz="2400" b="1" u="sng" dirty="0">
                <a:solidFill>
                  <a:srgbClr val="0000FF"/>
                </a:solidFill>
                <a:latin typeface="Segoe UI" panose="020B0502040204020203" pitchFamily="34" charset="0"/>
              </a:rPr>
              <a:t>Textbook (</a:t>
            </a:r>
            <a:r>
              <a:rPr lang="en-US" sz="2400" b="1" u="sng" dirty="0" err="1">
                <a:solidFill>
                  <a:srgbClr val="0000FF"/>
                </a:solidFill>
                <a:latin typeface="Segoe UI" panose="020B0502040204020203" pitchFamily="34" charset="0"/>
              </a:rPr>
              <a:t>Ulaby</a:t>
            </a:r>
            <a:r>
              <a:rPr lang="en-US" sz="2400" b="1" u="sng" dirty="0">
                <a:solidFill>
                  <a:srgbClr val="0000FF"/>
                </a:solidFill>
                <a:latin typeface="Segoe UI" panose="020B0502040204020203" pitchFamily="34" charset="0"/>
              </a:rPr>
              <a:t> and </a:t>
            </a:r>
            <a:r>
              <a:rPr lang="en-US" sz="2400" b="1" u="sng" dirty="0" err="1">
                <a:solidFill>
                  <a:srgbClr val="0000FF"/>
                </a:solidFill>
                <a:latin typeface="Segoe UI" panose="020B0502040204020203" pitchFamily="34" charset="0"/>
              </a:rPr>
              <a:t>Ravaioli</a:t>
            </a:r>
            <a:r>
              <a:rPr lang="en-US" sz="2400" b="1" u="sng" dirty="0">
                <a:solidFill>
                  <a:srgbClr val="0000FF"/>
                </a:solidFill>
                <a:latin typeface="Segoe UI" panose="020B0502040204020203" pitchFamily="34" charset="0"/>
              </a:rPr>
              <a:t>)</a:t>
            </a:r>
            <a:r>
              <a:rPr lang="en-US" sz="2400" b="1" dirty="0">
                <a:solidFill>
                  <a:srgbClr val="0000FF"/>
                </a:solidFill>
                <a:latin typeface="Segoe UI" panose="020B0502040204020203" pitchFamily="34" charset="0"/>
              </a:rPr>
              <a:t>: In </a:t>
            </a:r>
            <a:r>
              <a:rPr lang="en-US" sz="2400" b="1" dirty="0">
                <a:solidFill>
                  <a:srgbClr val="C00000"/>
                </a:solidFill>
                <a:latin typeface="Segoe UI" panose="020B0502040204020203" pitchFamily="34" charset="0"/>
              </a:rPr>
              <a:t>Ch. 7</a:t>
            </a:r>
            <a:r>
              <a:rPr lang="en-US" sz="2400" b="1" dirty="0">
                <a:solidFill>
                  <a:srgbClr val="0000FF"/>
                </a:solidFill>
                <a:latin typeface="Segoe UI" panose="020B0502040204020203" pitchFamily="34" charset="0"/>
              </a:rPr>
              <a:t>, Sections 7.1, 7.2, 7.3 (may skip subsection 7.3.3), 7.4, 7.6, Chapter 7 Summary (pp. 346-347); in </a:t>
            </a:r>
            <a:r>
              <a:rPr lang="en-US" sz="2400" b="1" dirty="0">
                <a:solidFill>
                  <a:srgbClr val="C00000"/>
                </a:solidFill>
                <a:latin typeface="Segoe UI" panose="020B0502040204020203" pitchFamily="34" charset="0"/>
              </a:rPr>
              <a:t>Ch. 8</a:t>
            </a:r>
            <a:r>
              <a:rPr lang="en-US" sz="2400" b="1" dirty="0">
                <a:solidFill>
                  <a:srgbClr val="0000FF"/>
                </a:solidFill>
                <a:latin typeface="Segoe UI" panose="020B0502040204020203" pitchFamily="34" charset="0"/>
              </a:rPr>
              <a:t>, Section 8.1 (</a:t>
            </a:r>
            <a:r>
              <a:rPr lang="en-US" sz="2400" b="1" u="sng" dirty="0">
                <a:solidFill>
                  <a:srgbClr val="0000FF"/>
                </a:solidFill>
                <a:latin typeface="Segoe UI" panose="020B0502040204020203" pitchFamily="34" charset="0"/>
              </a:rPr>
              <a:t>including Examples and Exercises in each Section</a:t>
            </a:r>
            <a:r>
              <a:rPr lang="en-US" sz="2400" b="1" dirty="0">
                <a:solidFill>
                  <a:srgbClr val="0000FF"/>
                </a:solidFill>
                <a:latin typeface="Segoe UI" panose="020B0502040204020203" pitchFamily="34" charset="0"/>
              </a:rPr>
              <a:t>).</a:t>
            </a:r>
            <a:br>
              <a:rPr lang="en-US" sz="2400" b="1" u="sng" dirty="0">
                <a:solidFill>
                  <a:srgbClr val="0000FF"/>
                </a:solidFill>
                <a:latin typeface="Segoe UI" panose="020B0502040204020203" pitchFamily="34" charset="0"/>
              </a:rPr>
            </a:br>
            <a:br>
              <a:rPr lang="en-US" sz="2400" b="1" dirty="0">
                <a:solidFill>
                  <a:srgbClr val="0000FF"/>
                </a:solidFill>
                <a:latin typeface="Segoe UI" panose="020B0502040204020203" pitchFamily="34" charset="0"/>
              </a:rPr>
            </a:br>
            <a:r>
              <a:rPr lang="en-US" sz="2400" b="1" u="sng" dirty="0">
                <a:solidFill>
                  <a:srgbClr val="0000FF"/>
                </a:solidFill>
                <a:latin typeface="Segoe UI" panose="020B0502040204020203" pitchFamily="34" charset="0"/>
              </a:rPr>
              <a:t>Course Packet (</a:t>
            </a:r>
            <a:r>
              <a:rPr lang="en-US" sz="2400" b="1" u="sng" dirty="0">
                <a:solidFill>
                  <a:srgbClr val="C00000"/>
                </a:solidFill>
                <a:latin typeface="Segoe UI" panose="020B0502040204020203" pitchFamily="34" charset="0"/>
              </a:rPr>
              <a:t>Lecture Slides</a:t>
            </a:r>
            <a:r>
              <a:rPr lang="en-US" sz="2400" b="1" u="sng" dirty="0">
                <a:solidFill>
                  <a:srgbClr val="0000FF"/>
                </a:solidFill>
                <a:latin typeface="Segoe UI" panose="020B0502040204020203" pitchFamily="34" charset="0"/>
              </a:rPr>
              <a:t>, http://www.rakov.ece.ufl.edu/teaching/3472.html):</a:t>
            </a:r>
            <a:br>
              <a:rPr lang="en-US" sz="2400" b="1" dirty="0">
                <a:solidFill>
                  <a:srgbClr val="0000FF"/>
                </a:solidFill>
                <a:latin typeface="Segoe UI" panose="020B0502040204020203" pitchFamily="34" charset="0"/>
              </a:rPr>
            </a:br>
            <a:r>
              <a:rPr lang="en-US" sz="2400" b="1" dirty="0">
                <a:solidFill>
                  <a:srgbClr val="0000FF"/>
                </a:solidFill>
                <a:latin typeface="Segoe UI" panose="020B0502040204020203" pitchFamily="34" charset="0"/>
              </a:rPr>
              <a:t>Electromagnetic Waves</a:t>
            </a:r>
            <a:br>
              <a:rPr lang="en-US" sz="2400" b="1" dirty="0">
                <a:solidFill>
                  <a:srgbClr val="0000FF"/>
                </a:solidFill>
                <a:latin typeface="Segoe UI" panose="020B0502040204020203" pitchFamily="34" charset="0"/>
              </a:rPr>
            </a:br>
            <a:br>
              <a:rPr lang="en-US" sz="2800" b="1" dirty="0">
                <a:solidFill>
                  <a:srgbClr val="0000FF"/>
                </a:solidFill>
                <a:latin typeface="Segoe UI" panose="020B0502040204020203" pitchFamily="34" charset="0"/>
              </a:rPr>
            </a:br>
            <a:r>
              <a:rPr lang="en-US" sz="2400" b="1" u="sng" dirty="0">
                <a:solidFill>
                  <a:srgbClr val="C00000"/>
                </a:solidFill>
                <a:latin typeface="Segoe UI" panose="020B0502040204020203" pitchFamily="34" charset="0"/>
              </a:rPr>
              <a:t>HA6 (take-home Test 6) </a:t>
            </a:r>
            <a:r>
              <a:rPr lang="en-US" sz="2400" b="1" dirty="0">
                <a:solidFill>
                  <a:srgbClr val="C00000"/>
                </a:solidFill>
                <a:latin typeface="Segoe UI" panose="020B0502040204020203" pitchFamily="34" charset="0"/>
              </a:rPr>
              <a:t>will be given on </a:t>
            </a:r>
            <a:r>
              <a:rPr lang="en-US" sz="2400" b="1" dirty="0">
                <a:solidFill>
                  <a:srgbClr val="0000FF"/>
                </a:solidFill>
                <a:latin typeface="Segoe UI" panose="020B0502040204020203" pitchFamily="34" charset="0"/>
              </a:rPr>
              <a:t>Dec. 7 (M) </a:t>
            </a:r>
            <a:r>
              <a:rPr lang="en-US" sz="2400" b="1" dirty="0">
                <a:solidFill>
                  <a:srgbClr val="C00000"/>
                </a:solidFill>
                <a:latin typeface="Segoe UI" panose="020B0502040204020203" pitchFamily="34" charset="0"/>
              </a:rPr>
              <a:t>between 1 and 2 p.m.; HW6 is to be turned in via Canvas </a:t>
            </a:r>
            <a:r>
              <a:rPr lang="en-US" sz="2400" b="1" u="sng" dirty="0">
                <a:solidFill>
                  <a:srgbClr val="C00000"/>
                </a:solidFill>
                <a:latin typeface="Segoe UI" panose="020B0502040204020203" pitchFamily="34" charset="0"/>
              </a:rPr>
              <a:t>not later than </a:t>
            </a:r>
            <a:r>
              <a:rPr lang="en-US" sz="2400" b="1" u="sng" dirty="0">
                <a:solidFill>
                  <a:srgbClr val="0000FF"/>
                </a:solidFill>
                <a:latin typeface="Segoe UI" panose="020B0502040204020203" pitchFamily="34" charset="0"/>
              </a:rPr>
              <a:t>Dec. 9 (W), </a:t>
            </a:r>
            <a:r>
              <a:rPr lang="en-US" sz="2400" b="1" u="sng" dirty="0">
                <a:solidFill>
                  <a:srgbClr val="C00000"/>
                </a:solidFill>
                <a:latin typeface="Segoe UI" panose="020B0502040204020203" pitchFamily="34" charset="0"/>
              </a:rPr>
              <a:t>11:45 a.m.</a:t>
            </a:r>
            <a:br>
              <a:rPr lang="en-US" sz="2400" u="sng" dirty="0">
                <a:solidFill>
                  <a:srgbClr val="C00000"/>
                </a:solidFill>
                <a:latin typeface="Segoe UI" panose="020B0502040204020203" pitchFamily="34" charset="0"/>
              </a:rPr>
            </a:br>
            <a:endParaRPr lang="en-US" sz="2400" u="sng" dirty="0">
              <a:solidFill>
                <a:srgbClr val="C00000"/>
              </a:solidFill>
            </a:endParaRPr>
          </a:p>
        </p:txBody>
      </p:sp>
      <p:sp>
        <p:nvSpPr>
          <p:cNvPr id="6" name="Slide Number Placeholder 5">
            <a:extLst>
              <a:ext uri="{FF2B5EF4-FFF2-40B4-BE49-F238E27FC236}">
                <a16:creationId xmlns:a16="http://schemas.microsoft.com/office/drawing/2014/main" id="{C9E54538-EC34-4DE6-9DD9-9D79EBA2D2A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42F2B1-2DFA-4C41-9B26-BF9B33881A8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2528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67DBBB-AFBE-4331-88CA-2D45AD484505}"/>
              </a:ext>
            </a:extLst>
          </p:cNvPr>
          <p:cNvSpPr>
            <a:spLocks noGrp="1"/>
          </p:cNvSpPr>
          <p:nvPr>
            <p:ph type="sldNum" sz="quarter" idx="10"/>
          </p:nvPr>
        </p:nvSpPr>
        <p:spPr/>
        <p:txBody>
          <a:bodyPr/>
          <a:lstStyle/>
          <a:p>
            <a:fld id="{E5420437-2CC4-49FD-9852-AA22BA25D55B}" type="slidenum">
              <a:rPr lang="en-US" altLang="en-US" smtClean="0"/>
              <a:pPr/>
              <a:t>5</a:t>
            </a:fld>
            <a:endParaRPr lang="en-US" altLang="en-US"/>
          </a:p>
        </p:txBody>
      </p:sp>
      <p:sp>
        <p:nvSpPr>
          <p:cNvPr id="4" name="TextBox 3">
            <a:extLst>
              <a:ext uri="{FF2B5EF4-FFF2-40B4-BE49-F238E27FC236}">
                <a16:creationId xmlns:a16="http://schemas.microsoft.com/office/drawing/2014/main" id="{ED258742-A8CA-4C14-8F87-7950B985B3C5}"/>
              </a:ext>
            </a:extLst>
          </p:cNvPr>
          <p:cNvSpPr txBox="1"/>
          <p:nvPr/>
        </p:nvSpPr>
        <p:spPr>
          <a:xfrm>
            <a:off x="741045" y="457200"/>
            <a:ext cx="8305800" cy="563231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Overall grade for the course (G) is computed as follows: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4000" b="1" i="0" u="sng"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G = 0.1(HW1+HW2+...+HW6) + 0.2F + 0.2L</a:t>
            </a:r>
            <a:r>
              <a:rPr kumimoji="0" lang="de-DE"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where </a:t>
            </a:r>
            <a:r>
              <a:rPr kumimoji="0" lang="de-DE"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HWs</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 are homework grades (</a:t>
            </a:r>
            <a:r>
              <a:rPr kumimoji="0" lang="de-DE" sz="40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SimSun" panose="02010600030101010101" pitchFamily="2" charset="-122"/>
                <a:cs typeface="+mn-cs"/>
              </a:rPr>
              <a:t>60%</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 </a:t>
            </a:r>
            <a:r>
              <a:rPr kumimoji="0" lang="de-DE"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F</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 is the Final Exam grade (</a:t>
            </a:r>
            <a:r>
              <a:rPr kumimoji="0" lang="de-DE" sz="40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SimSun" panose="02010600030101010101" pitchFamily="2" charset="-122"/>
                <a:cs typeface="+mn-cs"/>
              </a:rPr>
              <a:t>20%</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 and </a:t>
            </a:r>
            <a:r>
              <a:rPr kumimoji="0" lang="de-DE" sz="40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L</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 is the Lab grade (</a:t>
            </a:r>
            <a:r>
              <a:rPr kumimoji="0" lang="de-DE" sz="40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SimSun" panose="02010600030101010101" pitchFamily="2" charset="-122"/>
                <a:cs typeface="+mn-cs"/>
              </a:rPr>
              <a:t>20%</a:t>
            </a:r>
            <a:r>
              <a:rPr kumimoji="0" lang="de-DE" sz="4000" b="1"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rPr>
              <a:t>).</a:t>
            </a:r>
            <a:endParaRPr lang="en-US" sz="4000" dirty="0"/>
          </a:p>
        </p:txBody>
      </p:sp>
    </p:spTree>
    <p:extLst>
      <p:ext uri="{BB962C8B-B14F-4D97-AF65-F5344CB8AC3E}">
        <p14:creationId xmlns:p14="http://schemas.microsoft.com/office/powerpoint/2010/main" val="329798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34AEA-9D91-429A-B8A1-25EFAA38EB53}"/>
              </a:ext>
            </a:extLst>
          </p:cNvPr>
          <p:cNvSpPr>
            <a:spLocks noGrp="1"/>
          </p:cNvSpPr>
          <p:nvPr>
            <p:ph type="sldNum" sz="quarter" idx="10"/>
          </p:nvPr>
        </p:nvSpPr>
        <p:spPr/>
        <p:txBody>
          <a:bodyPr/>
          <a:lstStyle/>
          <a:p>
            <a:fld id="{3E80C763-3129-45EE-856F-48DB632C4B7E}" type="slidenum">
              <a:rPr lang="en-US" altLang="en-US" smtClean="0"/>
              <a:pPr/>
              <a:t>6</a:t>
            </a:fld>
            <a:endParaRPr lang="en-US" altLang="en-US"/>
          </a:p>
        </p:txBody>
      </p:sp>
      <p:graphicFrame>
        <p:nvGraphicFramePr>
          <p:cNvPr id="5" name="Table 4">
            <a:extLst>
              <a:ext uri="{FF2B5EF4-FFF2-40B4-BE49-F238E27FC236}">
                <a16:creationId xmlns:a16="http://schemas.microsoft.com/office/drawing/2014/main" id="{32B69824-0FF5-4840-8118-D4F47FF687E6}"/>
              </a:ext>
            </a:extLst>
          </p:cNvPr>
          <p:cNvGraphicFramePr>
            <a:graphicFrameLocks noGrp="1"/>
          </p:cNvGraphicFramePr>
          <p:nvPr>
            <p:extLst>
              <p:ext uri="{D42A27DB-BD31-4B8C-83A1-F6EECF244321}">
                <p14:modId xmlns:p14="http://schemas.microsoft.com/office/powerpoint/2010/main" val="2863049701"/>
              </p:ext>
            </p:extLst>
          </p:nvPr>
        </p:nvGraphicFramePr>
        <p:xfrm>
          <a:off x="2514600" y="914400"/>
          <a:ext cx="4800289" cy="5286372"/>
        </p:xfrm>
        <a:graphic>
          <a:graphicData uri="http://schemas.openxmlformats.org/drawingml/2006/table">
            <a:tbl>
              <a:tblPr/>
              <a:tblGrid>
                <a:gridCol w="1738036">
                  <a:extLst>
                    <a:ext uri="{9D8B030D-6E8A-4147-A177-3AD203B41FA5}">
                      <a16:colId xmlns:a16="http://schemas.microsoft.com/office/drawing/2014/main" val="3965607058"/>
                    </a:ext>
                  </a:extLst>
                </a:gridCol>
                <a:gridCol w="1324217">
                  <a:extLst>
                    <a:ext uri="{9D8B030D-6E8A-4147-A177-3AD203B41FA5}">
                      <a16:colId xmlns:a16="http://schemas.microsoft.com/office/drawing/2014/main" val="1858154597"/>
                    </a:ext>
                  </a:extLst>
                </a:gridCol>
                <a:gridCol w="1738036">
                  <a:extLst>
                    <a:ext uri="{9D8B030D-6E8A-4147-A177-3AD203B41FA5}">
                      <a16:colId xmlns:a16="http://schemas.microsoft.com/office/drawing/2014/main" val="1496616845"/>
                    </a:ext>
                  </a:extLst>
                </a:gridCol>
              </a:tblGrid>
              <a:tr h="755196">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Percent</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Grade</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Grade Points</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520615"/>
                  </a:ext>
                </a:extLst>
              </a:tr>
              <a:tr h="377598">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sym typeface="Symbol" panose="05050102010706020507" pitchFamily="18" charset="2"/>
                        </a:rPr>
                        <a:t></a:t>
                      </a:r>
                      <a:r>
                        <a:rPr lang="en-US" sz="2000" b="1">
                          <a:solidFill>
                            <a:srgbClr val="C00000"/>
                          </a:solidFill>
                          <a:effectLst/>
                          <a:latin typeface="CG Times"/>
                          <a:ea typeface="MS Mincho" panose="020B0400000000000000" pitchFamily="49" charset="-128"/>
                        </a:rPr>
                        <a:t>90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A</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4.00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890070"/>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86.67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A-</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3.67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386497"/>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83.33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B+</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3.33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163411"/>
                  </a:ext>
                </a:extLst>
              </a:tr>
              <a:tr h="377598">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sym typeface="Symbol" panose="05050102010706020507" pitchFamily="18" charset="2"/>
                        </a:rPr>
                        <a:t></a:t>
                      </a:r>
                      <a:r>
                        <a:rPr lang="en-US" sz="2000" b="1">
                          <a:solidFill>
                            <a:srgbClr val="C00000"/>
                          </a:solidFill>
                          <a:effectLst/>
                          <a:latin typeface="CG Times"/>
                          <a:ea typeface="MS Mincho" panose="020B0400000000000000" pitchFamily="49" charset="-128"/>
                        </a:rPr>
                        <a:t>80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B</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3.00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183148"/>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76.67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B-</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2.67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780911"/>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73.33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C+</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2.33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467856"/>
                  </a:ext>
                </a:extLst>
              </a:tr>
              <a:tr h="377598">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sym typeface="Symbol" panose="05050102010706020507" pitchFamily="18" charset="2"/>
                        </a:rPr>
                        <a:t></a:t>
                      </a:r>
                      <a:r>
                        <a:rPr lang="en-US" sz="2000" b="1">
                          <a:solidFill>
                            <a:srgbClr val="C00000"/>
                          </a:solidFill>
                          <a:effectLst/>
                          <a:latin typeface="CG Times"/>
                          <a:ea typeface="MS Mincho" panose="020B0400000000000000" pitchFamily="49" charset="-128"/>
                        </a:rPr>
                        <a:t>70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C</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2.00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304766"/>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66.67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C-</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1.67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361903"/>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63.33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D+</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1.33</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66062"/>
                  </a:ext>
                </a:extLst>
              </a:tr>
              <a:tr h="377598">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sym typeface="Symbol" panose="05050102010706020507" pitchFamily="18" charset="2"/>
                        </a:rPr>
                        <a:t></a:t>
                      </a:r>
                      <a:r>
                        <a:rPr lang="en-US" sz="2000" b="1">
                          <a:solidFill>
                            <a:srgbClr val="C00000"/>
                          </a:solidFill>
                          <a:effectLst/>
                          <a:latin typeface="CG Times"/>
                          <a:ea typeface="MS Mincho" panose="020B0400000000000000" pitchFamily="49" charset="-128"/>
                        </a:rPr>
                        <a:t>60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D</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C00000"/>
                          </a:solidFill>
                          <a:effectLst/>
                          <a:latin typeface="CG Times"/>
                          <a:ea typeface="MS Mincho" panose="020B0400000000000000" pitchFamily="49" charset="-128"/>
                        </a:rPr>
                        <a:t>1.00</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920238"/>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sym typeface="Symbol" panose="05050102010706020507" pitchFamily="18" charset="2"/>
                        </a:rPr>
                        <a:t></a:t>
                      </a:r>
                      <a:r>
                        <a:rPr lang="en-US" sz="2000" b="1">
                          <a:solidFill>
                            <a:srgbClr val="0000FF"/>
                          </a:solidFill>
                          <a:effectLst/>
                          <a:latin typeface="CG Times"/>
                          <a:ea typeface="MS Mincho" panose="020B0400000000000000" pitchFamily="49" charset="-128"/>
                        </a:rPr>
                        <a:t>56.67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D-</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0.67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745089"/>
                  </a:ext>
                </a:extLst>
              </a:tr>
              <a:tr h="377598">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&lt;56.67</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a:solidFill>
                            <a:srgbClr val="0000FF"/>
                          </a:solidFill>
                          <a:effectLst/>
                          <a:latin typeface="CG Times"/>
                          <a:ea typeface="MS Mincho" panose="020B0400000000000000" pitchFamily="49" charset="-128"/>
                        </a:rPr>
                        <a:t>E</a:t>
                      </a:r>
                      <a:endParaRPr lang="en-US" sz="90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Lst>
                      </a:pPr>
                      <a:r>
                        <a:rPr lang="en-US" sz="2000" b="1" dirty="0">
                          <a:solidFill>
                            <a:srgbClr val="0000FF"/>
                          </a:solidFill>
                          <a:effectLst/>
                          <a:latin typeface="CG Times"/>
                          <a:ea typeface="MS Mincho" panose="020B0400000000000000" pitchFamily="49" charset="-128"/>
                        </a:rPr>
                        <a:t>0.00</a:t>
                      </a:r>
                      <a:endParaRPr lang="en-US" sz="900" dirty="0">
                        <a:effectLst/>
                        <a:latin typeface="Times New Roman" panose="02020603050405020304" pitchFamily="18" charset="0"/>
                        <a:ea typeface="SimSun" panose="02010600030101010101" pitchFamily="2" charset="-122"/>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950797"/>
                  </a:ext>
                </a:extLst>
              </a:tr>
            </a:tbl>
          </a:graphicData>
        </a:graphic>
      </p:graphicFrame>
      <p:sp>
        <p:nvSpPr>
          <p:cNvPr id="7" name="TextBox 6">
            <a:extLst>
              <a:ext uri="{FF2B5EF4-FFF2-40B4-BE49-F238E27FC236}">
                <a16:creationId xmlns:a16="http://schemas.microsoft.com/office/drawing/2014/main" id="{C739B0A1-2B74-42FF-9C7D-D9F174C425B6}"/>
              </a:ext>
            </a:extLst>
          </p:cNvPr>
          <p:cNvSpPr txBox="1"/>
          <p:nvPr/>
        </p:nvSpPr>
        <p:spPr>
          <a:xfrm>
            <a:off x="1143000" y="228600"/>
            <a:ext cx="746760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Lst>
              <a:defRPr/>
            </a:pPr>
            <a:r>
              <a:rPr kumimoji="0" lang="de-DE" altLang="ja-JP" sz="2200" b="1" i="0" u="sng" strike="noStrike" kern="1200" cap="none" spc="0" normalizeH="0" baseline="0" noProof="0" dirty="0">
                <a:ln>
                  <a:noFill/>
                </a:ln>
                <a:solidFill>
                  <a:srgbClr val="0000FF"/>
                </a:solidFill>
                <a:effectLst/>
                <a:uLnTx/>
                <a:uFillTx/>
                <a:latin typeface="Times New Roman" panose="02020603050405020304" pitchFamily="18" charset="0"/>
                <a:ea typeface="MS Mincho" panose="020B0400000000000000" pitchFamily="49" charset="-128"/>
                <a:cs typeface="Times New Roman" panose="02020603050405020304" pitchFamily="18" charset="0"/>
              </a:rPr>
              <a:t>Conversion of percent grade to letter grade</a:t>
            </a:r>
            <a:r>
              <a:rPr kumimoji="0" lang="de-DE" altLang="ja-JP" sz="22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B0400000000000000" pitchFamily="49" charset="-128"/>
                <a:cs typeface="Times New Roman" panose="02020603050405020304" pitchFamily="18" charset="0"/>
              </a:rPr>
              <a:t>:</a:t>
            </a:r>
            <a:endParaRPr kumimoji="0" lang="en-US" altLang="ja-JP"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992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6D021E-D541-4F74-A005-D24B05F67B2F}"/>
              </a:ext>
            </a:extLst>
          </p:cNvPr>
          <p:cNvSpPr>
            <a:spLocks noGrp="1"/>
          </p:cNvSpPr>
          <p:nvPr>
            <p:ph type="sldNum" sz="quarter" idx="10"/>
          </p:nvPr>
        </p:nvSpPr>
        <p:spPr/>
        <p:txBody>
          <a:bodyPr/>
          <a:lstStyle/>
          <a:p>
            <a:fld id="{3E80C763-3129-45EE-856F-48DB632C4B7E}" type="slidenum">
              <a:rPr lang="en-US" altLang="en-US" smtClean="0"/>
              <a:pPr/>
              <a:t>7</a:t>
            </a:fld>
            <a:endParaRPr lang="en-US" altLang="en-US"/>
          </a:p>
        </p:txBody>
      </p:sp>
      <p:sp>
        <p:nvSpPr>
          <p:cNvPr id="3" name="TextBox 2">
            <a:extLst>
              <a:ext uri="{FF2B5EF4-FFF2-40B4-BE49-F238E27FC236}">
                <a16:creationId xmlns:a16="http://schemas.microsoft.com/office/drawing/2014/main" id="{B563A47C-AD8F-4C71-9172-A7A228CB3EE0}"/>
              </a:ext>
            </a:extLst>
          </p:cNvPr>
          <p:cNvSpPr txBox="1"/>
          <p:nvPr/>
        </p:nvSpPr>
        <p:spPr>
          <a:xfrm>
            <a:off x="643255" y="86201"/>
            <a:ext cx="8500745" cy="6647974"/>
          </a:xfrm>
          <a:prstGeom prst="rect">
            <a:avLst/>
          </a:prstGeom>
          <a:noFill/>
        </p:spPr>
        <p:txBody>
          <a:bodyPr wrap="square" rtlCol="0">
            <a:spAutoFit/>
          </a:bodyPr>
          <a:lstStyle/>
          <a:p>
            <a:r>
              <a:rPr lang="en-US" sz="2000" dirty="0"/>
              <a:t>Final Exam will be administered, via </a:t>
            </a:r>
            <a:r>
              <a:rPr lang="en-US" sz="2000" dirty="0" err="1"/>
              <a:t>Honorlock</a:t>
            </a:r>
            <a:r>
              <a:rPr lang="en-US" sz="2000" dirty="0"/>
              <a:t>, by </a:t>
            </a:r>
            <a:r>
              <a:rPr lang="en-US" sz="2000" dirty="0" err="1"/>
              <a:t>Ziqin</a:t>
            </a:r>
            <a:r>
              <a:rPr lang="en-US" sz="2000" dirty="0"/>
              <a:t> Ding, the TA, on </a:t>
            </a:r>
            <a:r>
              <a:rPr lang="en-US" sz="2000" b="1" dirty="0"/>
              <a:t>Dec. 18 (Friday), 2020, 12:30 – 2:30 p.m. </a:t>
            </a:r>
            <a:r>
              <a:rPr lang="en-US" sz="2000" dirty="0"/>
              <a:t>Open-book policy.</a:t>
            </a:r>
          </a:p>
          <a:p>
            <a:endParaRPr lang="en-US" sz="2000"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Allowed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Textbook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Ulaby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Course Packet (Lecture Slides)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Your own graded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Homeworks</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Formula sheet (one page, two-sided)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Not allowed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Cell phones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Any other communication devices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Will need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Scratch paper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Pen or pencil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Calculator</a:t>
            </a:r>
          </a:p>
          <a:p>
            <a:endParaRPr lang="en-US" sz="2000" dirty="0"/>
          </a:p>
          <a:p>
            <a:pPr marL="0" marR="0" algn="l">
              <a:spcBef>
                <a:spcPts val="0"/>
              </a:spcBef>
              <a:spcAft>
                <a:spcPts val="0"/>
              </a:spcAft>
              <a:buFont typeface="Arial" panose="020B0604020202020204" pitchFamily="34" charset="0"/>
              <a:buChar char="•"/>
            </a:pPr>
            <a:r>
              <a:rPr lang="en-US" sz="2400" b="1" i="1" dirty="0">
                <a:solidFill>
                  <a:srgbClr val="000000"/>
                </a:solidFill>
                <a:effectLst/>
                <a:latin typeface="inherit"/>
              </a:rPr>
              <a:t>Google Chrome</a:t>
            </a:r>
            <a:r>
              <a:rPr lang="en-US" sz="2400" b="0" i="0" dirty="0">
                <a:solidFill>
                  <a:srgbClr val="000000"/>
                </a:solidFill>
                <a:effectLst/>
                <a:latin typeface="inherit"/>
              </a:rPr>
              <a:t> is the only browser </a:t>
            </a:r>
            <a:r>
              <a:rPr lang="en-US" sz="2400" b="1" i="0" dirty="0" err="1">
                <a:solidFill>
                  <a:srgbClr val="000000"/>
                </a:solidFill>
                <a:effectLst/>
                <a:latin typeface="inherit"/>
              </a:rPr>
              <a:t>Honorlock</a:t>
            </a:r>
            <a:r>
              <a:rPr lang="en-US" sz="2400" b="0" i="0" dirty="0">
                <a:solidFill>
                  <a:srgbClr val="000000"/>
                </a:solidFill>
                <a:effectLst/>
                <a:latin typeface="inherit"/>
              </a:rPr>
              <a:t> supports. </a:t>
            </a:r>
            <a:r>
              <a:rPr lang="en-US" sz="2400" b="0" i="0" dirty="0" err="1">
                <a:solidFill>
                  <a:srgbClr val="000000"/>
                </a:solidFill>
                <a:effectLst/>
                <a:latin typeface="inherit"/>
              </a:rPr>
              <a:t>Ziqin</a:t>
            </a:r>
            <a:r>
              <a:rPr lang="en-US" sz="2400" b="0" i="0" dirty="0">
                <a:solidFill>
                  <a:srgbClr val="000000"/>
                </a:solidFill>
                <a:effectLst/>
                <a:latin typeface="inherit"/>
              </a:rPr>
              <a:t> will provide additional details on the procedure (including submission).</a:t>
            </a:r>
            <a:endParaRPr lang="en-US" sz="2400" dirty="0"/>
          </a:p>
          <a:p>
            <a:endParaRPr lang="en-US" dirty="0"/>
          </a:p>
        </p:txBody>
      </p:sp>
    </p:spTree>
    <p:extLst>
      <p:ext uri="{BB962C8B-B14F-4D97-AF65-F5344CB8AC3E}">
        <p14:creationId xmlns:p14="http://schemas.microsoft.com/office/powerpoint/2010/main" val="174385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474B95-4D44-4E2A-90F0-3E3A61EB701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9331"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Points to Remember</a:t>
            </a:r>
          </a:p>
        </p:txBody>
      </p:sp>
      <p:sp>
        <p:nvSpPr>
          <p:cNvPr id="99332" name="Text Box 5"/>
          <p:cNvSpPr txBox="1">
            <a:spLocks noChangeArrowheads="1"/>
          </p:cNvSpPr>
          <p:nvPr/>
        </p:nvSpPr>
        <p:spPr bwMode="auto">
          <a:xfrm>
            <a:off x="1552575" y="762000"/>
            <a:ext cx="7591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37931725" indent="-374745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In this chapter we have surveyed several different types of waves on transmission lines. It is important that these different cases not be confused. When approaching a transmission-line problem, the student should begin by asking, </a:t>
            </a:r>
            <a:r>
              <a:rPr kumimoji="0" lang="en-US" altLang="en-US" sz="1600" b="0" i="0" u="sng" strike="noStrike" kern="1200" cap="none" spc="0" normalizeH="0" baseline="0" noProof="0">
                <a:ln>
                  <a:noFill/>
                </a:ln>
                <a:solidFill>
                  <a:srgbClr val="3333CC"/>
                </a:solidFill>
                <a:effectLst/>
                <a:uLnTx/>
                <a:uFillTx/>
                <a:latin typeface="Verdana" panose="020B0604030504040204" pitchFamily="34" charset="0"/>
                <a:ea typeface="ＭＳ Ｐゴシック" panose="020B0600070205080204" pitchFamily="34" charset="-128"/>
                <a:cs typeface="+mn-cs"/>
              </a:rPr>
              <a:t>“Are the waves in this problem sinusoidal, or rectangular pulses? Is the line ideal, or does it have losses?”</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Then the proper approach to the problem can be taken. </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The ideal </a:t>
            </a:r>
            <a:r>
              <a:rPr kumimoji="0" lang="en-US" altLang="en-US" sz="1600" b="0" i="0" u="none" strike="noStrike" kern="1200" cap="none" spc="0" normalizeH="0" baseline="0" noProof="0">
                <a:ln>
                  <a:noFill/>
                </a:ln>
                <a:solidFill>
                  <a:srgbClr val="3333CC"/>
                </a:solidFill>
                <a:effectLst/>
                <a:uLnTx/>
                <a:uFillTx/>
                <a:latin typeface="Verdana" panose="020B0604030504040204" pitchFamily="34" charset="0"/>
                <a:ea typeface="ＭＳ Ｐゴシック" panose="020B0600070205080204" pitchFamily="34" charset="-128"/>
                <a:cs typeface="+mn-cs"/>
              </a:rPr>
              <a:t>lossless line</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supports waves of any shape (sinusoidal or non-sinusoidal), and transmits them </a:t>
            </a:r>
            <a:r>
              <a:rPr kumimoji="0" lang="en-US" altLang="en-US" sz="1600" b="0" i="0" u="none"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without distortion</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The velocity of these waves is         . The ratio of the voltage to current is              , provided that only one wave is present. </a:t>
            </a:r>
            <a:r>
              <a:rPr kumimoji="0" lang="en-US" altLang="en-US" sz="1600" b="0" i="0" u="sng" strike="noStrike" kern="1200" cap="none" spc="0" normalizeH="0" baseline="0" noProof="0">
                <a:ln>
                  <a:noFill/>
                </a:ln>
                <a:solidFill>
                  <a:srgbClr val="3333CC"/>
                </a:solidFill>
                <a:effectLst/>
                <a:uLnTx/>
                <a:uFillTx/>
                <a:latin typeface="Verdana" panose="020B0604030504040204" pitchFamily="34" charset="0"/>
                <a:ea typeface="ＭＳ Ｐゴシック" panose="020B0600070205080204" pitchFamily="34" charset="-128"/>
                <a:cs typeface="+mn-cs"/>
              </a:rPr>
              <a:t>Sinusoidal waves are treated using phasor analysis</a:t>
            </a:r>
            <a:r>
              <a:rPr kumimoji="0" lang="en-US" altLang="en-US" sz="1600" b="0" i="0" u="sng"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a:t>
            </a:r>
            <a:r>
              <a:rPr kumimoji="0" lang="en-US" altLang="en-US" sz="1600" b="0" i="0" u="sng"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A common error is that of attempting to analyze </a:t>
            </a:r>
            <a:r>
              <a:rPr kumimoji="0" lang="en-US" altLang="en-US" sz="1600" b="0" i="1" u="sng"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non</a:t>
            </a:r>
            <a:r>
              <a:rPr kumimoji="0" lang="en-US" altLang="en-US" sz="1600" b="0" i="0" u="sng"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-sinusoidal waves with phasors. Beware! This makes no sense at all</a:t>
            </a:r>
            <a:r>
              <a:rPr kumimoji="0" lang="en-US" altLang="en-US" sz="1600" b="0" i="0" u="none"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When the line contains series resistance and/or shunt conductance it is said to be </a:t>
            </a:r>
            <a:r>
              <a:rPr kumimoji="0" lang="en-US" altLang="en-US" sz="1600" b="0" i="1"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lossy</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a:t>
            </a:r>
            <a:r>
              <a:rPr kumimoji="0" lang="en-US" altLang="en-US" sz="1600" b="0" i="0" u="sng"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Lossy lines no longer exhibit undistorted propagation</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hence a rectangular pulse launched on such a line will not remain rectangular, instead evolving into irregular, messy shapes. However, sinusoidal waves, because of their unique mathematical properties, do continue to be sinusoidal on lossy lines. The presence of losses changes the velocity of propagation and causes the wave to be </a:t>
            </a:r>
            <a:r>
              <a:rPr kumimoji="0" lang="en-US" altLang="en-US" sz="1600" b="0" i="0" u="none" strike="noStrike" kern="1200" cap="none" spc="0" normalizeH="0" baseline="0" noProof="0">
                <a:ln>
                  <a:noFill/>
                </a:ln>
                <a:solidFill>
                  <a:srgbClr val="0000FF"/>
                </a:solidFill>
                <a:effectLst/>
                <a:uLnTx/>
                <a:uFillTx/>
                <a:latin typeface="Verdana" panose="020B0604030504040204" pitchFamily="34" charset="0"/>
                <a:ea typeface="ＭＳ Ｐゴシック" panose="020B0600070205080204" pitchFamily="34" charset="-128"/>
                <a:cs typeface="+mn-cs"/>
              </a:rPr>
              <a:t>attenuated</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rPr>
              <a:t> (become smaller) as it travels. </a:t>
            </a:r>
          </a:p>
        </p:txBody>
      </p:sp>
      <p:graphicFrame>
        <p:nvGraphicFramePr>
          <p:cNvPr id="99333" name="Rectangle 2"/>
          <p:cNvGraphicFramePr>
            <a:graphicFrameLocks noGrp="1"/>
          </p:cNvGraphicFramePr>
          <p:nvPr>
            <p:ph sz="quarter" idx="1"/>
          </p:nvPr>
        </p:nvGraphicFramePr>
        <p:xfrm>
          <a:off x="2476500" y="2692400"/>
          <a:ext cx="0" cy="0"/>
        </p:xfrm>
        <a:graphic>
          <a:graphicData uri="http://schemas.openxmlformats.org/presentationml/2006/ole">
            <mc:AlternateContent xmlns:mc="http://schemas.openxmlformats.org/markup-compatibility/2006">
              <mc:Choice xmlns:v="urn:schemas-microsoft-com:vml" Requires="v">
                <p:oleObj name="Equation" r:id="rId3" imgW="0" imgH="0" progId="Equation.3">
                  <p:embed/>
                </p:oleObj>
              </mc:Choice>
              <mc:Fallback>
                <p:oleObj name="Equation" r:id="rId3" imgW="0" imgH="0" progId="Equation.3">
                  <p:embed/>
                  <p:pic>
                    <p:nvPicPr>
                      <p:cNvPr id="99333" name="Rectangle 2"/>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76500" y="269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4" name="Object 3"/>
          <p:cNvGraphicFramePr>
            <a:graphicFrameLocks noGrp="1" noChangeAspect="1"/>
          </p:cNvGraphicFramePr>
          <p:nvPr>
            <p:ph sz="quarter" idx="3"/>
          </p:nvPr>
        </p:nvGraphicFramePr>
        <p:xfrm>
          <a:off x="666750" y="2930525"/>
          <a:ext cx="1123950" cy="355600"/>
        </p:xfrm>
        <a:graphic>
          <a:graphicData uri="http://schemas.openxmlformats.org/presentationml/2006/ole">
            <mc:AlternateContent xmlns:mc="http://schemas.openxmlformats.org/markup-compatibility/2006">
              <mc:Choice xmlns:v="urn:schemas-microsoft-com:vml" Requires="v">
                <p:oleObj name="Equation" r:id="rId4" imgW="761669" imgH="241195" progId="Equation.3">
                  <p:embed/>
                </p:oleObj>
              </mc:Choice>
              <mc:Fallback>
                <p:oleObj name="Equation" r:id="rId4" imgW="761669" imgH="241195" progId="Equation.3">
                  <p:embed/>
                  <p:pic>
                    <p:nvPicPr>
                      <p:cNvPr id="99334"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2930525"/>
                        <a:ext cx="1123950" cy="355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5" name="Object 4"/>
          <p:cNvGraphicFramePr>
            <a:graphicFrameLocks noGrp="1" noChangeAspect="1"/>
          </p:cNvGraphicFramePr>
          <p:nvPr>
            <p:ph sz="quarter" idx="4"/>
          </p:nvPr>
        </p:nvGraphicFramePr>
        <p:xfrm>
          <a:off x="609600" y="3352800"/>
          <a:ext cx="1206500" cy="330200"/>
        </p:xfrm>
        <a:graphic>
          <a:graphicData uri="http://schemas.openxmlformats.org/presentationml/2006/ole">
            <mc:AlternateContent xmlns:mc="http://schemas.openxmlformats.org/markup-compatibility/2006">
              <mc:Choice xmlns:v="urn:schemas-microsoft-com:vml" Requires="v">
                <p:oleObj name="Equation" r:id="rId6" imgW="926698" imgH="253890" progId="Equation.3">
                  <p:embed/>
                </p:oleObj>
              </mc:Choice>
              <mc:Fallback>
                <p:oleObj name="Equation" r:id="rId6" imgW="926698" imgH="253890" progId="Equation.3">
                  <p:embed/>
                  <p:pic>
                    <p:nvPicPr>
                      <p:cNvPr id="99335"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352800"/>
                        <a:ext cx="1206500" cy="330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6" name="Object 5"/>
          <p:cNvGraphicFramePr>
            <a:graphicFrameLocks noChangeAspect="1"/>
          </p:cNvGraphicFramePr>
          <p:nvPr/>
        </p:nvGraphicFramePr>
        <p:xfrm>
          <a:off x="609600" y="3733800"/>
          <a:ext cx="1095375" cy="342900"/>
        </p:xfrm>
        <a:graphic>
          <a:graphicData uri="http://schemas.openxmlformats.org/presentationml/2006/ole">
            <mc:AlternateContent xmlns:mc="http://schemas.openxmlformats.org/markup-compatibility/2006">
              <mc:Choice xmlns:v="urn:schemas-microsoft-com:vml" Requires="v">
                <p:oleObj name="Equation" r:id="rId8" imgW="850531" imgH="266584" progId="Equation.3">
                  <p:embed/>
                </p:oleObj>
              </mc:Choice>
              <mc:Fallback>
                <p:oleObj name="Equation" r:id="rId8" imgW="850531" imgH="266584" progId="Equation.3">
                  <p:embed/>
                  <p:pic>
                    <p:nvPicPr>
                      <p:cNvPr id="9933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733800"/>
                        <a:ext cx="1095375" cy="342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7" name="Object 7"/>
          <p:cNvGraphicFramePr>
            <a:graphicFrameLocks noChangeAspect="1"/>
          </p:cNvGraphicFramePr>
          <p:nvPr/>
        </p:nvGraphicFramePr>
        <p:xfrm>
          <a:off x="561975" y="5102225"/>
          <a:ext cx="1028700" cy="295275"/>
        </p:xfrm>
        <a:graphic>
          <a:graphicData uri="http://schemas.openxmlformats.org/presentationml/2006/ole">
            <mc:AlternateContent xmlns:mc="http://schemas.openxmlformats.org/markup-compatibility/2006">
              <mc:Choice xmlns:v="urn:schemas-microsoft-com:vml" Requires="v">
                <p:oleObj name="Equation" r:id="rId10" imgW="748975" imgH="215806" progId="Equation.3">
                  <p:embed/>
                </p:oleObj>
              </mc:Choice>
              <mc:Fallback>
                <p:oleObj name="Equation" r:id="rId10" imgW="748975" imgH="215806" progId="Equation.3">
                  <p:embed/>
                  <p:pic>
                    <p:nvPicPr>
                      <p:cNvPr id="9933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975" y="5102225"/>
                        <a:ext cx="1028700" cy="2952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8" name="Object 9"/>
          <p:cNvGraphicFramePr>
            <a:graphicFrameLocks noGrp="1" noChangeAspect="1"/>
          </p:cNvGraphicFramePr>
          <p:nvPr>
            <p:ph sz="quarter" idx="2"/>
          </p:nvPr>
        </p:nvGraphicFramePr>
        <p:xfrm>
          <a:off x="4800600" y="2895600"/>
          <a:ext cx="647700" cy="247650"/>
        </p:xfrm>
        <a:graphic>
          <a:graphicData uri="http://schemas.openxmlformats.org/presentationml/2006/ole">
            <mc:AlternateContent xmlns:mc="http://schemas.openxmlformats.org/markup-compatibility/2006">
              <mc:Choice xmlns:v="urn:schemas-microsoft-com:vml" Requires="v">
                <p:oleObj name="Equation" r:id="rId12" imgW="596900" imgH="228600" progId="Equation.3">
                  <p:embed/>
                </p:oleObj>
              </mc:Choice>
              <mc:Fallback>
                <p:oleObj name="Equation" r:id="rId12" imgW="596900" imgH="228600" progId="Equation.3">
                  <p:embed/>
                  <p:pic>
                    <p:nvPicPr>
                      <p:cNvPr id="99338" name="Object 9"/>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2895600"/>
                        <a:ext cx="647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9" name="Object 10"/>
          <p:cNvGraphicFramePr>
            <a:graphicFrameLocks noChangeAspect="1"/>
          </p:cNvGraphicFramePr>
          <p:nvPr/>
        </p:nvGraphicFramePr>
        <p:xfrm>
          <a:off x="2324100" y="3143250"/>
          <a:ext cx="876300" cy="274638"/>
        </p:xfrm>
        <a:graphic>
          <a:graphicData uri="http://schemas.openxmlformats.org/presentationml/2006/ole">
            <mc:AlternateContent xmlns:mc="http://schemas.openxmlformats.org/markup-compatibility/2006">
              <mc:Choice xmlns:v="urn:schemas-microsoft-com:vml" Requires="v">
                <p:oleObj name="Equation" r:id="rId14" imgW="850531" imgH="266584" progId="Equation.3">
                  <p:embed/>
                </p:oleObj>
              </mc:Choice>
              <mc:Fallback>
                <p:oleObj name="Equation" r:id="rId14" imgW="850531" imgH="266584" progId="Equation.3">
                  <p:embed/>
                  <p:pic>
                    <p:nvPicPr>
                      <p:cNvPr id="99339"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4100" y="3143250"/>
                        <a:ext cx="876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34" name="Text Box 26"/>
          <p:cNvSpPr txBox="1">
            <a:spLocks noChangeArrowheads="1"/>
          </p:cNvSpPr>
          <p:nvPr/>
        </p:nvSpPr>
        <p:spPr bwMode="auto">
          <a:xfrm>
            <a:off x="6657975" y="0"/>
            <a:ext cx="2486025" cy="338554"/>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outerShdw blurRad="38100" dist="38100" dir="2700000" algn="tl">
                    <a:srgbClr val="DDDDDD"/>
                  </a:outerShdw>
                </a:effectLst>
                <a:uLnTx/>
                <a:uFillTx/>
                <a:latin typeface="Verdana" charset="0"/>
                <a:ea typeface="ＭＳ Ｐゴシック" pitchFamily="34" charset="-128"/>
                <a:cs typeface="+mn-cs"/>
              </a:rPr>
              <a:t>Transmission Lines</a:t>
            </a:r>
          </a:p>
        </p:txBody>
      </p:sp>
    </p:spTree>
    <p:extLst>
      <p:ext uri="{BB962C8B-B14F-4D97-AF65-F5344CB8AC3E}">
        <p14:creationId xmlns:p14="http://schemas.microsoft.com/office/powerpoint/2010/main" val="272451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41DA7-9759-413A-8C18-E4E2EC1799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3011"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Lattice (bounce) diagram</a:t>
            </a:r>
          </a:p>
        </p:txBody>
      </p:sp>
      <p:sp>
        <p:nvSpPr>
          <p:cNvPr id="43012" name="Text Box 5"/>
          <p:cNvSpPr txBox="1">
            <a:spLocks noChangeArrowheads="1"/>
          </p:cNvSpPr>
          <p:nvPr/>
        </p:nvSpPr>
        <p:spPr bwMode="auto">
          <a:xfrm>
            <a:off x="566738" y="466725"/>
            <a:ext cx="8577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This is a space/time diagram which is used to keep track of multiple reflections</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pic>
        <p:nvPicPr>
          <p:cNvPr id="43013" name="Picture 9" descr="9"/>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2322513" y="881063"/>
            <a:ext cx="5051425" cy="520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 Box 10"/>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43015" name="Text Box 11"/>
          <p:cNvSpPr txBox="1">
            <a:spLocks noChangeArrowheads="1"/>
          </p:cNvSpPr>
          <p:nvPr/>
        </p:nvSpPr>
        <p:spPr bwMode="auto">
          <a:xfrm>
            <a:off x="599404" y="4228709"/>
            <a:ext cx="15986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Voltage at the receiving end</a:t>
            </a:r>
          </a:p>
        </p:txBody>
      </p:sp>
      <p:graphicFrame>
        <p:nvGraphicFramePr>
          <p:cNvPr id="43016" name="Object 2"/>
          <p:cNvGraphicFramePr>
            <a:graphicFrameLocks noChangeAspect="1"/>
          </p:cNvGraphicFramePr>
          <p:nvPr/>
        </p:nvGraphicFramePr>
        <p:xfrm>
          <a:off x="971550" y="2803220"/>
          <a:ext cx="817267" cy="746125"/>
        </p:xfrm>
        <a:graphic>
          <a:graphicData uri="http://schemas.openxmlformats.org/presentationml/2006/ole">
            <mc:AlternateContent xmlns:mc="http://schemas.openxmlformats.org/markup-compatibility/2006">
              <mc:Choice xmlns:v="urn:schemas-microsoft-com:vml" Requires="v">
                <p:oleObj name="Equation" r:id="rId4" imgW="431613" imgH="393529" progId="Equation.3">
                  <p:embed/>
                </p:oleObj>
              </mc:Choice>
              <mc:Fallback>
                <p:oleObj name="Equation" r:id="rId4" imgW="431613" imgH="393529" progId="Equation.3">
                  <p:embed/>
                  <p:pic>
                    <p:nvPicPr>
                      <p:cNvPr id="4301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803220"/>
                        <a:ext cx="817267" cy="746125"/>
                      </a:xfrm>
                      <a:prstGeom prst="rect">
                        <a:avLst/>
                      </a:prstGeom>
                      <a:solidFill>
                        <a:srgbClr val="FFFF00"/>
                      </a:solidFill>
                      <a:ln>
                        <a:noFill/>
                      </a:ln>
                    </p:spPr>
                  </p:pic>
                </p:oleObj>
              </mc:Fallback>
            </mc:AlternateContent>
          </a:graphicData>
        </a:graphic>
      </p:graphicFrame>
      <p:sp>
        <p:nvSpPr>
          <p:cNvPr id="43017" name="Text Box 13"/>
          <p:cNvSpPr txBox="1">
            <a:spLocks noChangeArrowheads="1"/>
          </p:cNvSpPr>
          <p:nvPr/>
        </p:nvSpPr>
        <p:spPr bwMode="auto">
          <a:xfrm>
            <a:off x="616867" y="1322655"/>
            <a:ext cx="1924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Ideal voltage </a:t>
            </a:r>
            <a:br>
              <a:rPr kumimoji="0" lang="en-US" altLang="en-US" sz="1800" b="1"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br>
            <a:r>
              <a:rPr kumimoji="0" lang="en-US" altLang="en-US" sz="1800" b="1"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source</a:t>
            </a:r>
          </a:p>
        </p:txBody>
      </p:sp>
      <p:sp>
        <p:nvSpPr>
          <p:cNvPr id="43018" name="Line 14"/>
          <p:cNvSpPr>
            <a:spLocks noChangeShapeType="1"/>
          </p:cNvSpPr>
          <p:nvPr/>
        </p:nvSpPr>
        <p:spPr bwMode="auto">
          <a:xfrm flipV="1">
            <a:off x="1741488" y="1901825"/>
            <a:ext cx="795826" cy="22203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3019" name="Rectangle 15"/>
          <p:cNvSpPr>
            <a:spLocks noChangeArrowheads="1"/>
          </p:cNvSpPr>
          <p:nvPr/>
        </p:nvSpPr>
        <p:spPr bwMode="auto">
          <a:xfrm>
            <a:off x="3106738" y="1814513"/>
            <a:ext cx="18732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z</a:t>
            </a:r>
          </a:p>
        </p:txBody>
      </p:sp>
      <p:graphicFrame>
        <p:nvGraphicFramePr>
          <p:cNvPr id="43020" name="Object 3"/>
          <p:cNvGraphicFramePr>
            <a:graphicFrameLocks noChangeAspect="1"/>
          </p:cNvGraphicFramePr>
          <p:nvPr/>
        </p:nvGraphicFramePr>
        <p:xfrm>
          <a:off x="4262438" y="1716088"/>
          <a:ext cx="538162" cy="341312"/>
        </p:xfrm>
        <a:graphic>
          <a:graphicData uri="http://schemas.openxmlformats.org/presentationml/2006/ole">
            <mc:AlternateContent xmlns:mc="http://schemas.openxmlformats.org/markup-compatibility/2006">
              <mc:Choice xmlns:v="urn:schemas-microsoft-com:vml" Requires="v">
                <p:oleObj name="Equation" r:id="rId6" imgW="622030" imgH="393529" progId="Equation.3">
                  <p:embed/>
                </p:oleObj>
              </mc:Choice>
              <mc:Fallback>
                <p:oleObj name="Equation" r:id="rId6" imgW="622030" imgH="393529" progId="Equation.3">
                  <p:embed/>
                  <p:pic>
                    <p:nvPicPr>
                      <p:cNvPr id="4302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2438" y="1716088"/>
                        <a:ext cx="538162"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1" name="Rectangle 17"/>
          <p:cNvSpPr>
            <a:spLocks noChangeArrowheads="1"/>
          </p:cNvSpPr>
          <p:nvPr/>
        </p:nvSpPr>
        <p:spPr bwMode="auto">
          <a:xfrm>
            <a:off x="5886450" y="1836738"/>
            <a:ext cx="18732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z</a:t>
            </a:r>
          </a:p>
        </p:txBody>
      </p:sp>
      <p:graphicFrame>
        <p:nvGraphicFramePr>
          <p:cNvPr id="43022" name="Object 4"/>
          <p:cNvGraphicFramePr>
            <a:graphicFrameLocks noChangeAspect="1"/>
          </p:cNvGraphicFramePr>
          <p:nvPr/>
        </p:nvGraphicFramePr>
        <p:xfrm>
          <a:off x="7189788" y="1752600"/>
          <a:ext cx="527050" cy="341313"/>
        </p:xfrm>
        <a:graphic>
          <a:graphicData uri="http://schemas.openxmlformats.org/presentationml/2006/ole">
            <mc:AlternateContent xmlns:mc="http://schemas.openxmlformats.org/markup-compatibility/2006">
              <mc:Choice xmlns:v="urn:schemas-microsoft-com:vml" Requires="v">
                <p:oleObj name="Equation" r:id="rId8" imgW="609336" imgH="393529" progId="Equation.3">
                  <p:embed/>
                </p:oleObj>
              </mc:Choice>
              <mc:Fallback>
                <p:oleObj name="Equation" r:id="rId8" imgW="609336" imgH="393529" progId="Equation.3">
                  <p:embed/>
                  <p:pic>
                    <p:nvPicPr>
                      <p:cNvPr id="4302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9788" y="1752600"/>
                        <a:ext cx="52705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4185138" y="1125415"/>
            <a:ext cx="334108" cy="3385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7007469" y="1125415"/>
            <a:ext cx="290146" cy="3385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3267686" y="1092785"/>
            <a:ext cx="574552" cy="3385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6" name="TextBox 5"/>
          <p:cNvSpPr txBox="1"/>
          <p:nvPr/>
        </p:nvSpPr>
        <p:spPr>
          <a:xfrm>
            <a:off x="5980112" y="1125415"/>
            <a:ext cx="605326" cy="3385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7" name="TextBox 6"/>
          <p:cNvSpPr txBox="1"/>
          <p:nvPr/>
        </p:nvSpPr>
        <p:spPr>
          <a:xfrm>
            <a:off x="2322513" y="4490646"/>
            <a:ext cx="315179" cy="222031"/>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8" name="TextBox 7"/>
          <p:cNvSpPr txBox="1"/>
          <p:nvPr/>
        </p:nvSpPr>
        <p:spPr>
          <a:xfrm>
            <a:off x="5117123" y="4490647"/>
            <a:ext cx="334108" cy="222031"/>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E768E38-58E9-4C75-B54E-A54719C7A49A}"/>
                  </a:ext>
                </a:extLst>
              </p:cNvPr>
              <p:cNvSpPr txBox="1"/>
              <p:nvPr/>
            </p:nvSpPr>
            <p:spPr>
              <a:xfrm>
                <a:off x="703873" y="1923297"/>
                <a:ext cx="1037615" cy="453137"/>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𝑺</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=-1</a:t>
                </a: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2" name="TextBox 21">
                <a:extLst>
                  <a:ext uri="{FF2B5EF4-FFF2-40B4-BE49-F238E27FC236}">
                    <a16:creationId xmlns:a16="http://schemas.microsoft.com/office/drawing/2014/main" id="{DE768E38-58E9-4C75-B54E-A54719C7A49A}"/>
                  </a:ext>
                </a:extLst>
              </p:cNvPr>
              <p:cNvSpPr txBox="1">
                <a:spLocks noRot="1" noChangeAspect="1" noMove="1" noResize="1" noEditPoints="1" noAdjustHandles="1" noChangeArrowheads="1" noChangeShapeType="1" noTextEdit="1"/>
              </p:cNvSpPr>
              <p:nvPr/>
            </p:nvSpPr>
            <p:spPr>
              <a:xfrm>
                <a:off x="703873" y="1923297"/>
                <a:ext cx="1037615" cy="453137"/>
              </a:xfrm>
              <a:prstGeom prst="rect">
                <a:avLst/>
              </a:prstGeom>
              <a:blipFill>
                <a:blip r:embed="rId11"/>
                <a:stretch>
                  <a:fillRect l="-1754"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BC297CB-9E3B-4D0F-8DEE-4C863170E859}"/>
                  </a:ext>
                </a:extLst>
              </p:cNvPr>
              <p:cNvSpPr txBox="1"/>
              <p:nvPr/>
            </p:nvSpPr>
            <p:spPr>
              <a:xfrm>
                <a:off x="6800849" y="2016796"/>
                <a:ext cx="1259132" cy="4531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𝑹</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=-0.5</a:t>
                </a: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4" name="TextBox 23">
                <a:extLst>
                  <a:ext uri="{FF2B5EF4-FFF2-40B4-BE49-F238E27FC236}">
                    <a16:creationId xmlns:a16="http://schemas.microsoft.com/office/drawing/2014/main" id="{FBC297CB-9E3B-4D0F-8DEE-4C863170E859}"/>
                  </a:ext>
                </a:extLst>
              </p:cNvPr>
              <p:cNvSpPr txBox="1">
                <a:spLocks noRot="1" noChangeAspect="1" noMove="1" noResize="1" noEditPoints="1" noAdjustHandles="1" noChangeArrowheads="1" noChangeShapeType="1" noTextEdit="1"/>
              </p:cNvSpPr>
              <p:nvPr/>
            </p:nvSpPr>
            <p:spPr>
              <a:xfrm>
                <a:off x="6800849" y="2016796"/>
                <a:ext cx="1259132" cy="453137"/>
              </a:xfrm>
              <a:prstGeom prst="rect">
                <a:avLst/>
              </a:prstGeom>
              <a:blipFill>
                <a:blip r:embed="rId12"/>
                <a:stretch>
                  <a:fillRect l="-1942" r="-3883"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5FF681-39BA-48F9-A56E-41D8D29ADCF7}"/>
                  </a:ext>
                </a:extLst>
              </p:cNvPr>
              <p:cNvSpPr txBox="1"/>
              <p:nvPr/>
            </p:nvSpPr>
            <p:spPr>
              <a:xfrm>
                <a:off x="3963590" y="1954646"/>
                <a:ext cx="1216819" cy="4531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𝑹</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=0.5</a:t>
                </a: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6" name="TextBox 25">
                <a:extLst>
                  <a:ext uri="{FF2B5EF4-FFF2-40B4-BE49-F238E27FC236}">
                    <a16:creationId xmlns:a16="http://schemas.microsoft.com/office/drawing/2014/main" id="{8C5FF681-39BA-48F9-A56E-41D8D29ADCF7}"/>
                  </a:ext>
                </a:extLst>
              </p:cNvPr>
              <p:cNvSpPr txBox="1">
                <a:spLocks noRot="1" noChangeAspect="1" noMove="1" noResize="1" noEditPoints="1" noAdjustHandles="1" noChangeArrowheads="1" noChangeShapeType="1" noTextEdit="1"/>
              </p:cNvSpPr>
              <p:nvPr/>
            </p:nvSpPr>
            <p:spPr>
              <a:xfrm>
                <a:off x="3963590" y="1954646"/>
                <a:ext cx="1216819" cy="453137"/>
              </a:xfrm>
              <a:prstGeom prst="rect">
                <a:avLst/>
              </a:prstGeom>
              <a:blipFill>
                <a:blip r:embed="rId13"/>
                <a:stretch>
                  <a:fillRect l="-1500" b="-17568"/>
                </a:stretch>
              </a:blipFill>
            </p:spPr>
            <p:txBody>
              <a:bodyPr/>
              <a:lstStyle/>
              <a:p>
                <a:r>
                  <a:rPr lang="en-US">
                    <a:noFill/>
                  </a:rPr>
                  <a:t> </a:t>
                </a:r>
              </a:p>
            </p:txBody>
          </p:sp>
        </mc:Fallback>
      </mc:AlternateContent>
    </p:spTree>
    <p:extLst>
      <p:ext uri="{BB962C8B-B14F-4D97-AF65-F5344CB8AC3E}">
        <p14:creationId xmlns:p14="http://schemas.microsoft.com/office/powerpoint/2010/main" val="2811986098"/>
      </p:ext>
    </p:extLst>
  </p:cSld>
  <p:clrMapOvr>
    <a:masterClrMapping/>
  </p:clrMapOvr>
</p:sld>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945</TotalTime>
  <Words>2537</Words>
  <Application>Microsoft Office PowerPoint</Application>
  <PresentationFormat>On-screen Show (4:3)</PresentationFormat>
  <Paragraphs>491</Paragraphs>
  <Slides>35</Slides>
  <Notes>10</Notes>
  <HiddenSlides>0</HiddenSlides>
  <MMClips>0</MMClips>
  <ScaleCrop>false</ScaleCrop>
  <HeadingPairs>
    <vt:vector size="8" baseType="variant">
      <vt:variant>
        <vt:lpstr>Fonts Used</vt:lpstr>
      </vt:variant>
      <vt:variant>
        <vt:i4>12</vt:i4>
      </vt:variant>
      <vt:variant>
        <vt:lpstr>Theme</vt:lpstr>
      </vt:variant>
      <vt:variant>
        <vt:i4>14</vt:i4>
      </vt:variant>
      <vt:variant>
        <vt:lpstr>Embedded OLE Servers</vt:lpstr>
      </vt:variant>
      <vt:variant>
        <vt:i4>1</vt:i4>
      </vt:variant>
      <vt:variant>
        <vt:lpstr>Slide Titles</vt:lpstr>
      </vt:variant>
      <vt:variant>
        <vt:i4>35</vt:i4>
      </vt:variant>
    </vt:vector>
  </HeadingPairs>
  <TitlesOfParts>
    <vt:vector size="62" baseType="lpstr">
      <vt:lpstr>Arial</vt:lpstr>
      <vt:lpstr>Calibri</vt:lpstr>
      <vt:lpstr>Calibri Light</vt:lpstr>
      <vt:lpstr>Cambria Math</vt:lpstr>
      <vt:lpstr>CG Times</vt:lpstr>
      <vt:lpstr>inherit</vt:lpstr>
      <vt:lpstr>Segoe UI</vt:lpstr>
      <vt:lpstr>Times New Roman</vt:lpstr>
      <vt:lpstr>Tw Cen MT</vt:lpstr>
      <vt:lpstr>Verdana</vt:lpstr>
      <vt:lpstr>Wingdings</vt:lpstr>
      <vt:lpstr>Wingdings 2</vt:lpstr>
      <vt:lpstr>1_Default Design</vt:lpstr>
      <vt:lpstr>5_Default Design</vt:lpstr>
      <vt:lpstr>7_Default Design</vt:lpstr>
      <vt:lpstr>15_Default Design</vt:lpstr>
      <vt:lpstr>Default Design</vt:lpstr>
      <vt:lpstr>16_Default Design</vt:lpstr>
      <vt:lpstr>4_Default Design</vt:lpstr>
      <vt:lpstr>1_Median</vt:lpstr>
      <vt:lpstr>2_Default Design</vt:lpstr>
      <vt:lpstr>8_Default Design</vt:lpstr>
      <vt:lpstr>3_Default Design</vt:lpstr>
      <vt:lpstr>9_Default Design</vt:lpstr>
      <vt:lpstr>10_Default Design</vt:lpstr>
      <vt:lpstr>Office Theme</vt:lpstr>
      <vt:lpstr>Equation</vt:lpstr>
      <vt:lpstr>PowerPoint Presentation</vt:lpstr>
      <vt:lpstr>PowerPoint Presentation</vt:lpstr>
      <vt:lpstr>PowerPoint Presentation</vt:lpstr>
      <vt:lpstr>READING ASSIGNMENT FOR SECTION 6 (Electromagnetic Waves)  -  EXAMPLE   Textbook (Ulaby and Ravaioli): In Ch. 7, Sections 7.1, 7.2, 7.3 (may skip subsection 7.3.3), 7.4, 7.6, Chapter 7 Summary (pp. 346-347); in Ch. 8, Section 8.1 (including Examples and Exercises in each Section).  Course Packet (Lecture Slides, http://www.rakov.ece.ufl.edu/teaching/3472.html): Electromagnetic Waves  HA6 (take-home Test 6) will be given on Dec. 7 (M) between 1 and 2 p.m.; HW6 is to be turned in via Canvas not later than Dec. 9 (W), 11:45 a.m. </vt:lpstr>
      <vt:lpstr>PowerPoint Presentation</vt:lpstr>
      <vt:lpstr>PowerPoint Presentation</vt:lpstr>
      <vt:lpstr>PowerPoint Presentation</vt:lpstr>
      <vt:lpstr>PowerPoint Presentation</vt:lpstr>
      <vt:lpstr>PowerPoint Presentation</vt:lpstr>
      <vt:lpstr>Three approaches to finding electric fields from known sources (discrete or continuous charge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approaches to finding magnetic fields from known sources (steady currents)</vt:lpstr>
      <vt:lpstr>PowerPoint Presentation</vt:lpstr>
      <vt:lpstr>PowerPoint Presentation</vt:lpstr>
      <vt:lpstr>PowerPoint Presentation</vt:lpstr>
      <vt:lpstr>PowerPoint Presentation</vt:lpstr>
      <vt:lpstr>PowerPoint Presentation</vt:lpstr>
      <vt:lpstr>Magnetic Vector Potential </vt:lpstr>
      <vt:lpstr>Electrostatic Field vs. Magnetostatic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rakov</dc:creator>
  <cp:lastModifiedBy>VAR</cp:lastModifiedBy>
  <cp:revision>94</cp:revision>
  <cp:lastPrinted>2019-04-23T23:33:09Z</cp:lastPrinted>
  <dcterms:created xsi:type="dcterms:W3CDTF">2009-12-09T16:54:06Z</dcterms:created>
  <dcterms:modified xsi:type="dcterms:W3CDTF">2020-12-09T18:15:38Z</dcterms:modified>
</cp:coreProperties>
</file>