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6.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8.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9.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3" r:id="rId2"/>
    <p:sldMasterId id="2147484819" r:id="rId3"/>
    <p:sldMasterId id="2147484986" r:id="rId4"/>
    <p:sldMasterId id="2147485001" r:id="rId5"/>
    <p:sldMasterId id="2147485013" r:id="rId6"/>
    <p:sldMasterId id="2147485025" r:id="rId7"/>
    <p:sldMasterId id="2147485037" r:id="rId8"/>
    <p:sldMasterId id="2147485050" r:id="rId9"/>
    <p:sldMasterId id="2147485065" r:id="rId10"/>
  </p:sldMasterIdLst>
  <p:notesMasterIdLst>
    <p:notesMasterId r:id="rId64"/>
  </p:notesMasterIdLst>
  <p:handoutMasterIdLst>
    <p:handoutMasterId r:id="rId65"/>
  </p:handoutMasterIdLst>
  <p:sldIdLst>
    <p:sldId id="341" r:id="rId11"/>
    <p:sldId id="403" r:id="rId12"/>
    <p:sldId id="399" r:id="rId13"/>
    <p:sldId id="337" r:id="rId14"/>
    <p:sldId id="257" r:id="rId15"/>
    <p:sldId id="258" r:id="rId16"/>
    <p:sldId id="259" r:id="rId17"/>
    <p:sldId id="260" r:id="rId18"/>
    <p:sldId id="261" r:id="rId19"/>
    <p:sldId id="262" r:id="rId20"/>
    <p:sldId id="283" r:id="rId21"/>
    <p:sldId id="263" r:id="rId22"/>
    <p:sldId id="264" r:id="rId23"/>
    <p:sldId id="284" r:id="rId24"/>
    <p:sldId id="266" r:id="rId25"/>
    <p:sldId id="293" r:id="rId26"/>
    <p:sldId id="322" r:id="rId27"/>
    <p:sldId id="321" r:id="rId28"/>
    <p:sldId id="405" r:id="rId29"/>
    <p:sldId id="268" r:id="rId30"/>
    <p:sldId id="269" r:id="rId31"/>
    <p:sldId id="317" r:id="rId32"/>
    <p:sldId id="318" r:id="rId33"/>
    <p:sldId id="326" r:id="rId34"/>
    <p:sldId id="327" r:id="rId35"/>
    <p:sldId id="328" r:id="rId36"/>
    <p:sldId id="329" r:id="rId37"/>
    <p:sldId id="330" r:id="rId38"/>
    <p:sldId id="331" r:id="rId39"/>
    <p:sldId id="332" r:id="rId40"/>
    <p:sldId id="333" r:id="rId41"/>
    <p:sldId id="271" r:id="rId42"/>
    <p:sldId id="272" r:id="rId43"/>
    <p:sldId id="273" r:id="rId44"/>
    <p:sldId id="274" r:id="rId45"/>
    <p:sldId id="275" r:id="rId46"/>
    <p:sldId id="276" r:id="rId47"/>
    <p:sldId id="277" r:id="rId48"/>
    <p:sldId id="404" r:id="rId49"/>
    <p:sldId id="278" r:id="rId50"/>
    <p:sldId id="279" r:id="rId51"/>
    <p:sldId id="290" r:id="rId52"/>
    <p:sldId id="335" r:id="rId53"/>
    <p:sldId id="339" r:id="rId54"/>
    <p:sldId id="280" r:id="rId55"/>
    <p:sldId id="410" r:id="rId56"/>
    <p:sldId id="304" r:id="rId57"/>
    <p:sldId id="281" r:id="rId58"/>
    <p:sldId id="288" r:id="rId59"/>
    <p:sldId id="282" r:id="rId60"/>
    <p:sldId id="407" r:id="rId61"/>
    <p:sldId id="408" r:id="rId62"/>
    <p:sldId id="409" r:id="rId63"/>
  </p:sldIdLst>
  <p:sldSz cx="9144000" cy="6858000" type="screen4x3"/>
  <p:notesSz cx="6858000" cy="9144000"/>
  <p:defaultTextStyle>
    <a:defPPr>
      <a:defRPr lang="en-US"/>
    </a:defPPr>
    <a:lvl1pPr algn="l" rtl="0" fontAlgn="base">
      <a:spcBef>
        <a:spcPct val="0"/>
      </a:spcBef>
      <a:spcAft>
        <a:spcPct val="0"/>
      </a:spcAft>
      <a:defRPr sz="1600" kern="1200">
        <a:solidFill>
          <a:schemeClr val="tx1"/>
        </a:solidFill>
        <a:latin typeface="Verdana" panose="020B0604030504040204" pitchFamily="34" charset="0"/>
        <a:ea typeface="MS PGothic" panose="020B0600070205080204" pitchFamily="34" charset="-128"/>
        <a:cs typeface="+mn-cs"/>
      </a:defRPr>
    </a:lvl1pPr>
    <a:lvl2pPr marL="457200" algn="l" rtl="0" fontAlgn="base">
      <a:spcBef>
        <a:spcPct val="0"/>
      </a:spcBef>
      <a:spcAft>
        <a:spcPct val="0"/>
      </a:spcAft>
      <a:defRPr sz="1600" kern="1200">
        <a:solidFill>
          <a:schemeClr val="tx1"/>
        </a:solidFill>
        <a:latin typeface="Verdana" panose="020B0604030504040204" pitchFamily="34" charset="0"/>
        <a:ea typeface="MS PGothic" panose="020B0600070205080204" pitchFamily="34" charset="-128"/>
        <a:cs typeface="+mn-cs"/>
      </a:defRPr>
    </a:lvl2pPr>
    <a:lvl3pPr marL="914400" algn="l" rtl="0" fontAlgn="base">
      <a:spcBef>
        <a:spcPct val="0"/>
      </a:spcBef>
      <a:spcAft>
        <a:spcPct val="0"/>
      </a:spcAft>
      <a:defRPr sz="1600" kern="1200">
        <a:solidFill>
          <a:schemeClr val="tx1"/>
        </a:solidFill>
        <a:latin typeface="Verdana" panose="020B0604030504040204" pitchFamily="34" charset="0"/>
        <a:ea typeface="MS PGothic" panose="020B0600070205080204" pitchFamily="34" charset="-128"/>
        <a:cs typeface="+mn-cs"/>
      </a:defRPr>
    </a:lvl3pPr>
    <a:lvl4pPr marL="1371600" algn="l" rtl="0" fontAlgn="base">
      <a:spcBef>
        <a:spcPct val="0"/>
      </a:spcBef>
      <a:spcAft>
        <a:spcPct val="0"/>
      </a:spcAft>
      <a:defRPr sz="1600" kern="1200">
        <a:solidFill>
          <a:schemeClr val="tx1"/>
        </a:solidFill>
        <a:latin typeface="Verdana" panose="020B0604030504040204" pitchFamily="34" charset="0"/>
        <a:ea typeface="MS PGothic" panose="020B0600070205080204" pitchFamily="34" charset="-128"/>
        <a:cs typeface="+mn-cs"/>
      </a:defRPr>
    </a:lvl4pPr>
    <a:lvl5pPr marL="1828800" algn="l" rtl="0" fontAlgn="base">
      <a:spcBef>
        <a:spcPct val="0"/>
      </a:spcBef>
      <a:spcAft>
        <a:spcPct val="0"/>
      </a:spcAft>
      <a:defRPr sz="1600" kern="1200">
        <a:solidFill>
          <a:schemeClr val="tx1"/>
        </a:solidFill>
        <a:latin typeface="Verdana" panose="020B0604030504040204" pitchFamily="34" charset="0"/>
        <a:ea typeface="MS PGothic" panose="020B0600070205080204" pitchFamily="34" charset="-128"/>
        <a:cs typeface="+mn-cs"/>
      </a:defRPr>
    </a:lvl5pPr>
    <a:lvl6pPr marL="2286000" algn="l" defTabSz="914400" rtl="0" eaLnBrk="1" latinLnBrk="0" hangingPunct="1">
      <a:defRPr sz="1600" kern="1200">
        <a:solidFill>
          <a:schemeClr val="tx1"/>
        </a:solidFill>
        <a:latin typeface="Verdana" panose="020B0604030504040204" pitchFamily="34" charset="0"/>
        <a:ea typeface="MS PGothic" panose="020B0600070205080204" pitchFamily="34" charset="-128"/>
        <a:cs typeface="+mn-cs"/>
      </a:defRPr>
    </a:lvl6pPr>
    <a:lvl7pPr marL="2743200" algn="l" defTabSz="914400" rtl="0" eaLnBrk="1" latinLnBrk="0" hangingPunct="1">
      <a:defRPr sz="1600" kern="1200">
        <a:solidFill>
          <a:schemeClr val="tx1"/>
        </a:solidFill>
        <a:latin typeface="Verdana" panose="020B0604030504040204" pitchFamily="34" charset="0"/>
        <a:ea typeface="MS PGothic" panose="020B0600070205080204" pitchFamily="34" charset="-128"/>
        <a:cs typeface="+mn-cs"/>
      </a:defRPr>
    </a:lvl7pPr>
    <a:lvl8pPr marL="3200400" algn="l" defTabSz="914400" rtl="0" eaLnBrk="1" latinLnBrk="0" hangingPunct="1">
      <a:defRPr sz="1600" kern="1200">
        <a:solidFill>
          <a:schemeClr val="tx1"/>
        </a:solidFill>
        <a:latin typeface="Verdana" panose="020B0604030504040204" pitchFamily="34" charset="0"/>
        <a:ea typeface="MS PGothic" panose="020B0600070205080204" pitchFamily="34" charset="-128"/>
        <a:cs typeface="+mn-cs"/>
      </a:defRPr>
    </a:lvl8pPr>
    <a:lvl9pPr marL="3657600" algn="l" defTabSz="914400" rtl="0" eaLnBrk="1" latinLnBrk="0" hangingPunct="1">
      <a:defRPr sz="1600" kern="1200">
        <a:solidFill>
          <a:schemeClr val="tx1"/>
        </a:solidFill>
        <a:latin typeface="Verdana" panose="020B060403050404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7" autoAdjust="0"/>
    <p:restoredTop sz="94660"/>
  </p:normalViewPr>
  <p:slideViewPr>
    <p:cSldViewPr>
      <p:cViewPr varScale="1">
        <p:scale>
          <a:sx n="115" d="100"/>
          <a:sy n="115" d="100"/>
        </p:scale>
        <p:origin x="1530"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1.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viewProps" Target="viewProps.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image" Target="../media/image64.wmf"/><Relationship Id="rId1" Type="http://schemas.openxmlformats.org/officeDocument/2006/relationships/image" Target="../media/image63.wmf"/><Relationship Id="rId5" Type="http://schemas.openxmlformats.org/officeDocument/2006/relationships/image" Target="../media/image66.wmf"/><Relationship Id="rId4" Type="http://schemas.openxmlformats.org/officeDocument/2006/relationships/image" Target="../media/image53.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72.wmf"/><Relationship Id="rId3" Type="http://schemas.openxmlformats.org/officeDocument/2006/relationships/image" Target="../media/image48.wmf"/><Relationship Id="rId7" Type="http://schemas.openxmlformats.org/officeDocument/2006/relationships/image" Target="../media/image71.wmf"/><Relationship Id="rId12" Type="http://schemas.openxmlformats.org/officeDocument/2006/relationships/image" Target="../media/image76.wmf"/><Relationship Id="rId2" Type="http://schemas.openxmlformats.org/officeDocument/2006/relationships/image" Target="../media/image66.wmf"/><Relationship Id="rId1" Type="http://schemas.openxmlformats.org/officeDocument/2006/relationships/image" Target="../media/image67.wmf"/><Relationship Id="rId6" Type="http://schemas.openxmlformats.org/officeDocument/2006/relationships/image" Target="../media/image70.wmf"/><Relationship Id="rId11" Type="http://schemas.openxmlformats.org/officeDocument/2006/relationships/image" Target="../media/image75.wmf"/><Relationship Id="rId5" Type="http://schemas.openxmlformats.org/officeDocument/2006/relationships/image" Target="../media/image69.wmf"/><Relationship Id="rId10" Type="http://schemas.openxmlformats.org/officeDocument/2006/relationships/image" Target="../media/image74.wmf"/><Relationship Id="rId4" Type="http://schemas.openxmlformats.org/officeDocument/2006/relationships/image" Target="../media/image68.wmf"/><Relationship Id="rId9" Type="http://schemas.openxmlformats.org/officeDocument/2006/relationships/image" Target="../media/image73.w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84.wmf"/><Relationship Id="rId3" Type="http://schemas.openxmlformats.org/officeDocument/2006/relationships/image" Target="../media/image79.wmf"/><Relationship Id="rId7" Type="http://schemas.openxmlformats.org/officeDocument/2006/relationships/image" Target="../media/image83.wmf"/><Relationship Id="rId2" Type="http://schemas.openxmlformats.org/officeDocument/2006/relationships/image" Target="../media/image78.wmf"/><Relationship Id="rId1" Type="http://schemas.openxmlformats.org/officeDocument/2006/relationships/image" Target="../media/image77.wmf"/><Relationship Id="rId6" Type="http://schemas.openxmlformats.org/officeDocument/2006/relationships/image" Target="../media/image82.wmf"/><Relationship Id="rId5" Type="http://schemas.openxmlformats.org/officeDocument/2006/relationships/image" Target="../media/image81.wmf"/><Relationship Id="rId4" Type="http://schemas.openxmlformats.org/officeDocument/2006/relationships/image" Target="../media/image80.wmf"/><Relationship Id="rId9" Type="http://schemas.openxmlformats.org/officeDocument/2006/relationships/image" Target="../media/image85.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88.wmf"/><Relationship Id="rId2" Type="http://schemas.openxmlformats.org/officeDocument/2006/relationships/image" Target="../media/image87.wmf"/><Relationship Id="rId1" Type="http://schemas.openxmlformats.org/officeDocument/2006/relationships/image" Target="../media/image86.wmf"/><Relationship Id="rId6" Type="http://schemas.openxmlformats.org/officeDocument/2006/relationships/image" Target="../media/image91.wmf"/><Relationship Id="rId5" Type="http://schemas.openxmlformats.org/officeDocument/2006/relationships/image" Target="../media/image90.wmf"/><Relationship Id="rId4" Type="http://schemas.openxmlformats.org/officeDocument/2006/relationships/image" Target="../media/image89.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96.wmf"/><Relationship Id="rId2" Type="http://schemas.openxmlformats.org/officeDocument/2006/relationships/image" Target="../media/image95.wmf"/><Relationship Id="rId1" Type="http://schemas.openxmlformats.org/officeDocument/2006/relationships/image" Target="../media/image94.wmf"/><Relationship Id="rId4" Type="http://schemas.openxmlformats.org/officeDocument/2006/relationships/image" Target="../media/image97.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99.wmf"/><Relationship Id="rId2" Type="http://schemas.openxmlformats.org/officeDocument/2006/relationships/image" Target="../media/image24.wmf"/><Relationship Id="rId1" Type="http://schemas.openxmlformats.org/officeDocument/2006/relationships/image" Target="../media/image3.wmf"/></Relationships>
</file>

<file path=ppt/drawings/_rels/vmlDrawing16.vml.rels><?xml version="1.0" encoding="UTF-8" standalone="yes"?>
<Relationships xmlns="http://schemas.openxmlformats.org/package/2006/relationships"><Relationship Id="rId8" Type="http://schemas.openxmlformats.org/officeDocument/2006/relationships/image" Target="../media/image99.wmf"/><Relationship Id="rId3" Type="http://schemas.openxmlformats.org/officeDocument/2006/relationships/image" Target="../media/image102.wmf"/><Relationship Id="rId7" Type="http://schemas.openxmlformats.org/officeDocument/2006/relationships/image" Target="../media/image97.wmf"/><Relationship Id="rId2" Type="http://schemas.openxmlformats.org/officeDocument/2006/relationships/image" Target="../media/image101.wmf"/><Relationship Id="rId1" Type="http://schemas.openxmlformats.org/officeDocument/2006/relationships/image" Target="../media/image100.wmf"/><Relationship Id="rId6" Type="http://schemas.openxmlformats.org/officeDocument/2006/relationships/image" Target="../media/image105.wmf"/><Relationship Id="rId5" Type="http://schemas.openxmlformats.org/officeDocument/2006/relationships/image" Target="../media/image104.wmf"/><Relationship Id="rId4" Type="http://schemas.openxmlformats.org/officeDocument/2006/relationships/image" Target="../media/image103.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108.wmf"/><Relationship Id="rId7" Type="http://schemas.openxmlformats.org/officeDocument/2006/relationships/image" Target="../media/image99.wmf"/><Relationship Id="rId2" Type="http://schemas.openxmlformats.org/officeDocument/2006/relationships/image" Target="../media/image107.wmf"/><Relationship Id="rId1" Type="http://schemas.openxmlformats.org/officeDocument/2006/relationships/image" Target="../media/image106.wmf"/><Relationship Id="rId6" Type="http://schemas.openxmlformats.org/officeDocument/2006/relationships/image" Target="../media/image111.wmf"/><Relationship Id="rId5" Type="http://schemas.openxmlformats.org/officeDocument/2006/relationships/image" Target="../media/image110.wmf"/><Relationship Id="rId4" Type="http://schemas.openxmlformats.org/officeDocument/2006/relationships/image" Target="../media/image109.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113.wmf"/><Relationship Id="rId2" Type="http://schemas.openxmlformats.org/officeDocument/2006/relationships/image" Target="../media/image99.wmf"/><Relationship Id="rId1" Type="http://schemas.openxmlformats.org/officeDocument/2006/relationships/image" Target="../media/image112.wmf"/></Relationships>
</file>

<file path=ppt/drawings/_rels/vmlDrawing19.vml.rels><?xml version="1.0" encoding="UTF-8" standalone="yes"?>
<Relationships xmlns="http://schemas.openxmlformats.org/package/2006/relationships"><Relationship Id="rId8" Type="http://schemas.openxmlformats.org/officeDocument/2006/relationships/image" Target="../media/image99.wmf"/><Relationship Id="rId3" Type="http://schemas.openxmlformats.org/officeDocument/2006/relationships/image" Target="../media/image117.wmf"/><Relationship Id="rId7" Type="http://schemas.openxmlformats.org/officeDocument/2006/relationships/image" Target="../media/image121.wmf"/><Relationship Id="rId2" Type="http://schemas.openxmlformats.org/officeDocument/2006/relationships/image" Target="../media/image116.wmf"/><Relationship Id="rId1" Type="http://schemas.openxmlformats.org/officeDocument/2006/relationships/image" Target="../media/image115.wmf"/><Relationship Id="rId6" Type="http://schemas.openxmlformats.org/officeDocument/2006/relationships/image" Target="../media/image120.wmf"/><Relationship Id="rId5" Type="http://schemas.openxmlformats.org/officeDocument/2006/relationships/image" Target="../media/image119.wmf"/><Relationship Id="rId4" Type="http://schemas.openxmlformats.org/officeDocument/2006/relationships/image" Target="../media/image11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0.vml.rels><?xml version="1.0" encoding="UTF-8" standalone="yes"?>
<Relationships xmlns="http://schemas.openxmlformats.org/package/2006/relationships"><Relationship Id="rId8" Type="http://schemas.openxmlformats.org/officeDocument/2006/relationships/image" Target="../media/image138.wmf"/><Relationship Id="rId13" Type="http://schemas.openxmlformats.org/officeDocument/2006/relationships/image" Target="../media/image143.wmf"/><Relationship Id="rId3" Type="http://schemas.openxmlformats.org/officeDocument/2006/relationships/image" Target="../media/image133.wmf"/><Relationship Id="rId7" Type="http://schemas.openxmlformats.org/officeDocument/2006/relationships/image" Target="../media/image137.wmf"/><Relationship Id="rId12" Type="http://schemas.openxmlformats.org/officeDocument/2006/relationships/image" Target="../media/image142.wmf"/><Relationship Id="rId2" Type="http://schemas.openxmlformats.org/officeDocument/2006/relationships/image" Target="../media/image132.wmf"/><Relationship Id="rId1" Type="http://schemas.openxmlformats.org/officeDocument/2006/relationships/image" Target="../media/image131.wmf"/><Relationship Id="rId6" Type="http://schemas.openxmlformats.org/officeDocument/2006/relationships/image" Target="../media/image136.wmf"/><Relationship Id="rId11" Type="http://schemas.openxmlformats.org/officeDocument/2006/relationships/image" Target="../media/image141.wmf"/><Relationship Id="rId5" Type="http://schemas.openxmlformats.org/officeDocument/2006/relationships/image" Target="../media/image135.wmf"/><Relationship Id="rId10" Type="http://schemas.openxmlformats.org/officeDocument/2006/relationships/image" Target="../media/image140.wmf"/><Relationship Id="rId4" Type="http://schemas.openxmlformats.org/officeDocument/2006/relationships/image" Target="../media/image134.wmf"/><Relationship Id="rId9" Type="http://schemas.openxmlformats.org/officeDocument/2006/relationships/image" Target="../media/image139.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146.wmf"/><Relationship Id="rId7" Type="http://schemas.openxmlformats.org/officeDocument/2006/relationships/image" Target="../media/image150.wmf"/><Relationship Id="rId2" Type="http://schemas.openxmlformats.org/officeDocument/2006/relationships/image" Target="../media/image145.wmf"/><Relationship Id="rId1" Type="http://schemas.openxmlformats.org/officeDocument/2006/relationships/image" Target="../media/image144.wmf"/><Relationship Id="rId6" Type="http://schemas.openxmlformats.org/officeDocument/2006/relationships/image" Target="../media/image149.wmf"/><Relationship Id="rId5" Type="http://schemas.openxmlformats.org/officeDocument/2006/relationships/image" Target="../media/image148.wmf"/><Relationship Id="rId4" Type="http://schemas.openxmlformats.org/officeDocument/2006/relationships/image" Target="../media/image147.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153.wmf"/><Relationship Id="rId2" Type="http://schemas.openxmlformats.org/officeDocument/2006/relationships/image" Target="../media/image152.wmf"/><Relationship Id="rId1" Type="http://schemas.openxmlformats.org/officeDocument/2006/relationships/image" Target="../media/image151.wmf"/><Relationship Id="rId6" Type="http://schemas.openxmlformats.org/officeDocument/2006/relationships/image" Target="../media/image156.wmf"/><Relationship Id="rId5" Type="http://schemas.openxmlformats.org/officeDocument/2006/relationships/image" Target="../media/image155.wmf"/><Relationship Id="rId4" Type="http://schemas.openxmlformats.org/officeDocument/2006/relationships/image" Target="../media/image154.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151.wmf"/><Relationship Id="rId1" Type="http://schemas.openxmlformats.org/officeDocument/2006/relationships/image" Target="../media/image157.wmf"/></Relationships>
</file>

<file path=ppt/drawings/_rels/vmlDrawing24.vml.rels><?xml version="1.0" encoding="UTF-8" standalone="yes"?>
<Relationships xmlns="http://schemas.openxmlformats.org/package/2006/relationships"><Relationship Id="rId8" Type="http://schemas.openxmlformats.org/officeDocument/2006/relationships/image" Target="../media/image166.wmf"/><Relationship Id="rId13" Type="http://schemas.openxmlformats.org/officeDocument/2006/relationships/image" Target="../media/image171.wmf"/><Relationship Id="rId3" Type="http://schemas.openxmlformats.org/officeDocument/2006/relationships/image" Target="../media/image161.wmf"/><Relationship Id="rId7" Type="http://schemas.openxmlformats.org/officeDocument/2006/relationships/image" Target="../media/image165.wmf"/><Relationship Id="rId12" Type="http://schemas.openxmlformats.org/officeDocument/2006/relationships/image" Target="../media/image170.wmf"/><Relationship Id="rId2" Type="http://schemas.openxmlformats.org/officeDocument/2006/relationships/image" Target="../media/image160.wmf"/><Relationship Id="rId1" Type="http://schemas.openxmlformats.org/officeDocument/2006/relationships/image" Target="../media/image159.wmf"/><Relationship Id="rId6" Type="http://schemas.openxmlformats.org/officeDocument/2006/relationships/image" Target="../media/image164.wmf"/><Relationship Id="rId11" Type="http://schemas.openxmlformats.org/officeDocument/2006/relationships/image" Target="../media/image169.wmf"/><Relationship Id="rId5" Type="http://schemas.openxmlformats.org/officeDocument/2006/relationships/image" Target="../media/image163.wmf"/><Relationship Id="rId15" Type="http://schemas.openxmlformats.org/officeDocument/2006/relationships/image" Target="../media/image173.wmf"/><Relationship Id="rId10" Type="http://schemas.openxmlformats.org/officeDocument/2006/relationships/image" Target="../media/image168.wmf"/><Relationship Id="rId4" Type="http://schemas.openxmlformats.org/officeDocument/2006/relationships/image" Target="../media/image162.wmf"/><Relationship Id="rId9" Type="http://schemas.openxmlformats.org/officeDocument/2006/relationships/image" Target="../media/image167.wmf"/><Relationship Id="rId14" Type="http://schemas.openxmlformats.org/officeDocument/2006/relationships/image" Target="../media/image172.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176.wmf"/><Relationship Id="rId7" Type="http://schemas.openxmlformats.org/officeDocument/2006/relationships/image" Target="../media/image180.wmf"/><Relationship Id="rId2" Type="http://schemas.openxmlformats.org/officeDocument/2006/relationships/image" Target="../media/image175.wmf"/><Relationship Id="rId1" Type="http://schemas.openxmlformats.org/officeDocument/2006/relationships/image" Target="../media/image174.wmf"/><Relationship Id="rId6" Type="http://schemas.openxmlformats.org/officeDocument/2006/relationships/image" Target="../media/image179.wmf"/><Relationship Id="rId5" Type="http://schemas.openxmlformats.org/officeDocument/2006/relationships/image" Target="../media/image178.wmf"/><Relationship Id="rId4" Type="http://schemas.openxmlformats.org/officeDocument/2006/relationships/image" Target="../media/image177.wmf"/></Relationships>
</file>

<file path=ppt/drawings/_rels/vmlDrawing26.v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image" Target="../media/image184.wmf"/><Relationship Id="rId7" Type="http://schemas.openxmlformats.org/officeDocument/2006/relationships/image" Target="../media/image187.wmf"/><Relationship Id="rId2" Type="http://schemas.openxmlformats.org/officeDocument/2006/relationships/image" Target="../media/image183.wmf"/><Relationship Id="rId1" Type="http://schemas.openxmlformats.org/officeDocument/2006/relationships/image" Target="../media/image182.wmf"/><Relationship Id="rId6" Type="http://schemas.openxmlformats.org/officeDocument/2006/relationships/image" Target="../media/image186.wmf"/><Relationship Id="rId5" Type="http://schemas.openxmlformats.org/officeDocument/2006/relationships/image" Target="../media/image185.wmf"/><Relationship Id="rId4" Type="http://schemas.openxmlformats.org/officeDocument/2006/relationships/image" Target="../media/image180.wmf"/><Relationship Id="rId9" Type="http://schemas.openxmlformats.org/officeDocument/2006/relationships/image" Target="../media/image188.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191.wmf"/><Relationship Id="rId2" Type="http://schemas.openxmlformats.org/officeDocument/2006/relationships/image" Target="../media/image190.wmf"/><Relationship Id="rId1" Type="http://schemas.openxmlformats.org/officeDocument/2006/relationships/image" Target="../media/image189.wmf"/><Relationship Id="rId5" Type="http://schemas.openxmlformats.org/officeDocument/2006/relationships/image" Target="../media/image193.wmf"/><Relationship Id="rId4" Type="http://schemas.openxmlformats.org/officeDocument/2006/relationships/image" Target="../media/image192.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196.wmf"/><Relationship Id="rId2" Type="http://schemas.openxmlformats.org/officeDocument/2006/relationships/image" Target="../media/image195.wmf"/><Relationship Id="rId1" Type="http://schemas.openxmlformats.org/officeDocument/2006/relationships/image" Target="../media/image194.wmf"/><Relationship Id="rId4" Type="http://schemas.openxmlformats.org/officeDocument/2006/relationships/image" Target="../media/image19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 Id="rId6" Type="http://schemas.openxmlformats.org/officeDocument/2006/relationships/image" Target="../media/image10.wmf"/><Relationship Id="rId5" Type="http://schemas.openxmlformats.org/officeDocument/2006/relationships/image" Target="../media/image9.wmf"/><Relationship Id="rId4" Type="http://schemas.openxmlformats.org/officeDocument/2006/relationships/image" Target="../media/image8.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84.wmf"/></Relationships>
</file>

<file path=ppt/drawings/_rels/vmlDrawing31.vml.rels><?xml version="1.0" encoding="UTF-8" standalone="yes"?>
<Relationships xmlns="http://schemas.openxmlformats.org/package/2006/relationships"><Relationship Id="rId8" Type="http://schemas.openxmlformats.org/officeDocument/2006/relationships/image" Target="../media/image210.wmf"/><Relationship Id="rId13" Type="http://schemas.openxmlformats.org/officeDocument/2006/relationships/image" Target="../media/image215.wmf"/><Relationship Id="rId3" Type="http://schemas.openxmlformats.org/officeDocument/2006/relationships/image" Target="../media/image205.wmf"/><Relationship Id="rId7" Type="http://schemas.openxmlformats.org/officeDocument/2006/relationships/image" Target="../media/image209.wmf"/><Relationship Id="rId12" Type="http://schemas.openxmlformats.org/officeDocument/2006/relationships/image" Target="../media/image214.wmf"/><Relationship Id="rId2" Type="http://schemas.openxmlformats.org/officeDocument/2006/relationships/image" Target="../media/image204.wmf"/><Relationship Id="rId1" Type="http://schemas.openxmlformats.org/officeDocument/2006/relationships/image" Target="../media/image203.wmf"/><Relationship Id="rId6" Type="http://schemas.openxmlformats.org/officeDocument/2006/relationships/image" Target="../media/image208.wmf"/><Relationship Id="rId11" Type="http://schemas.openxmlformats.org/officeDocument/2006/relationships/image" Target="../media/image213.wmf"/><Relationship Id="rId5" Type="http://schemas.openxmlformats.org/officeDocument/2006/relationships/image" Target="../media/image207.wmf"/><Relationship Id="rId10" Type="http://schemas.openxmlformats.org/officeDocument/2006/relationships/image" Target="../media/image212.wmf"/><Relationship Id="rId4" Type="http://schemas.openxmlformats.org/officeDocument/2006/relationships/image" Target="../media/image206.wmf"/><Relationship Id="rId9" Type="http://schemas.openxmlformats.org/officeDocument/2006/relationships/image" Target="../media/image211.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219.wmf"/><Relationship Id="rId2" Type="http://schemas.openxmlformats.org/officeDocument/2006/relationships/image" Target="../media/image218.wmf"/><Relationship Id="rId1" Type="http://schemas.openxmlformats.org/officeDocument/2006/relationships/image" Target="../media/image217.wmf"/><Relationship Id="rId6" Type="http://schemas.openxmlformats.org/officeDocument/2006/relationships/image" Target="../media/image222.wmf"/><Relationship Id="rId5" Type="http://schemas.openxmlformats.org/officeDocument/2006/relationships/image" Target="../media/image221.wmf"/><Relationship Id="rId4" Type="http://schemas.openxmlformats.org/officeDocument/2006/relationships/image" Target="../media/image220.w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224.wmf"/><Relationship Id="rId7" Type="http://schemas.openxmlformats.org/officeDocument/2006/relationships/image" Target="../media/image228.wmf"/><Relationship Id="rId2" Type="http://schemas.openxmlformats.org/officeDocument/2006/relationships/image" Target="../media/image223.wmf"/><Relationship Id="rId1" Type="http://schemas.openxmlformats.org/officeDocument/2006/relationships/image" Target="../media/image222.wmf"/><Relationship Id="rId6" Type="http://schemas.openxmlformats.org/officeDocument/2006/relationships/image" Target="../media/image227.wmf"/><Relationship Id="rId5" Type="http://schemas.openxmlformats.org/officeDocument/2006/relationships/image" Target="../media/image226.wmf"/><Relationship Id="rId4" Type="http://schemas.openxmlformats.org/officeDocument/2006/relationships/image" Target="../media/image225.w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231.wmf"/><Relationship Id="rId2" Type="http://schemas.openxmlformats.org/officeDocument/2006/relationships/image" Target="../media/image230.wmf"/><Relationship Id="rId1" Type="http://schemas.openxmlformats.org/officeDocument/2006/relationships/image" Target="../media/image229.wmf"/><Relationship Id="rId5" Type="http://schemas.openxmlformats.org/officeDocument/2006/relationships/image" Target="../media/image213.wmf"/><Relationship Id="rId4" Type="http://schemas.openxmlformats.org/officeDocument/2006/relationships/image" Target="../media/image232.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image" Target="../media/image13.wmf"/><Relationship Id="rId7" Type="http://schemas.openxmlformats.org/officeDocument/2006/relationships/image" Target="../media/image17.wmf"/><Relationship Id="rId2" Type="http://schemas.openxmlformats.org/officeDocument/2006/relationships/image" Target="../media/image12.wmf"/><Relationship Id="rId1" Type="http://schemas.openxmlformats.org/officeDocument/2006/relationships/image" Target="../media/image11.wmf"/><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image" Target="../media/image21.wmf"/><Relationship Id="rId7" Type="http://schemas.openxmlformats.org/officeDocument/2006/relationships/image" Target="../media/image25.wmf"/><Relationship Id="rId2" Type="http://schemas.openxmlformats.org/officeDocument/2006/relationships/image" Target="../media/image20.wmf"/><Relationship Id="rId1" Type="http://schemas.openxmlformats.org/officeDocument/2006/relationships/image" Target="../media/image19.wmf"/><Relationship Id="rId6" Type="http://schemas.openxmlformats.org/officeDocument/2006/relationships/image" Target="../media/image24.wmf"/><Relationship Id="rId5" Type="http://schemas.openxmlformats.org/officeDocument/2006/relationships/image" Target="../media/image23.wmf"/><Relationship Id="rId4" Type="http://schemas.openxmlformats.org/officeDocument/2006/relationships/image" Target="../media/image22.wmf"/><Relationship Id="rId9" Type="http://schemas.openxmlformats.org/officeDocument/2006/relationships/image" Target="../media/image27.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1.wmf"/><Relationship Id="rId7" Type="http://schemas.openxmlformats.org/officeDocument/2006/relationships/image" Target="../media/image35.wmf"/><Relationship Id="rId2" Type="http://schemas.openxmlformats.org/officeDocument/2006/relationships/image" Target="../media/image30.wmf"/><Relationship Id="rId1" Type="http://schemas.openxmlformats.org/officeDocument/2006/relationships/image" Target="../media/image29.wmf"/><Relationship Id="rId6" Type="http://schemas.openxmlformats.org/officeDocument/2006/relationships/image" Target="../media/image34.wmf"/><Relationship Id="rId5" Type="http://schemas.openxmlformats.org/officeDocument/2006/relationships/image" Target="../media/image33.wmf"/><Relationship Id="rId4" Type="http://schemas.openxmlformats.org/officeDocument/2006/relationships/image" Target="../media/image32.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image" Target="../media/image39.wmf"/><Relationship Id="rId7" Type="http://schemas.openxmlformats.org/officeDocument/2006/relationships/image" Target="../media/image43.wmf"/><Relationship Id="rId12" Type="http://schemas.openxmlformats.org/officeDocument/2006/relationships/image" Target="../media/image48.wmf"/><Relationship Id="rId2" Type="http://schemas.openxmlformats.org/officeDocument/2006/relationships/image" Target="../media/image38.wmf"/><Relationship Id="rId1" Type="http://schemas.openxmlformats.org/officeDocument/2006/relationships/image" Target="../media/image37.wmf"/><Relationship Id="rId6" Type="http://schemas.openxmlformats.org/officeDocument/2006/relationships/image" Target="../media/image42.wmf"/><Relationship Id="rId11" Type="http://schemas.openxmlformats.org/officeDocument/2006/relationships/image" Target="../media/image47.wmf"/><Relationship Id="rId5" Type="http://schemas.openxmlformats.org/officeDocument/2006/relationships/image" Target="../media/image41.wmf"/><Relationship Id="rId10" Type="http://schemas.openxmlformats.org/officeDocument/2006/relationships/image" Target="../media/image46.wmf"/><Relationship Id="rId4" Type="http://schemas.openxmlformats.org/officeDocument/2006/relationships/image" Target="../media/image40.wmf"/><Relationship Id="rId9" Type="http://schemas.openxmlformats.org/officeDocument/2006/relationships/image" Target="../media/image45.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 Id="rId5" Type="http://schemas.openxmlformats.org/officeDocument/2006/relationships/image" Target="../media/image48.wmf"/><Relationship Id="rId4" Type="http://schemas.openxmlformats.org/officeDocument/2006/relationships/image" Target="../media/image53.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61.wmf"/><Relationship Id="rId3" Type="http://schemas.openxmlformats.org/officeDocument/2006/relationships/image" Target="../media/image56.wmf"/><Relationship Id="rId7" Type="http://schemas.openxmlformats.org/officeDocument/2006/relationships/image" Target="../media/image60.wmf"/><Relationship Id="rId2" Type="http://schemas.openxmlformats.org/officeDocument/2006/relationships/image" Target="../media/image55.wmf"/><Relationship Id="rId1" Type="http://schemas.openxmlformats.org/officeDocument/2006/relationships/image" Target="../media/image54.wmf"/><Relationship Id="rId6" Type="http://schemas.openxmlformats.org/officeDocument/2006/relationships/image" Target="../media/image59.wmf"/><Relationship Id="rId5" Type="http://schemas.openxmlformats.org/officeDocument/2006/relationships/image" Target="../media/image58.wmf"/><Relationship Id="rId4" Type="http://schemas.openxmlformats.org/officeDocument/2006/relationships/image" Target="../media/image5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atin typeface="Verdana" charset="0"/>
                <a:ea typeface="ＭＳ Ｐゴシック" charset="-128"/>
              </a:defRPr>
            </a:lvl1pPr>
          </a:lstStyle>
          <a:p>
            <a:pPr>
              <a:defRPr/>
            </a:pPr>
            <a:endParaRPr lang="en-US" altLang="en-US"/>
          </a:p>
        </p:txBody>
      </p:sp>
      <p:sp>
        <p:nvSpPr>
          <p:cNvPr id="8294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atin typeface="Verdana" charset="0"/>
                <a:ea typeface="ＭＳ Ｐゴシック" charset="-128"/>
              </a:defRPr>
            </a:lvl1pPr>
          </a:lstStyle>
          <a:p>
            <a:pPr>
              <a:defRPr/>
            </a:pPr>
            <a:fld id="{AA21DC94-8D16-44C4-A3B3-FA44EB1E5F7A}" type="datetimeFigureOut">
              <a:rPr lang="en-US" altLang="en-US"/>
              <a:pPr>
                <a:defRPr/>
              </a:pPr>
              <a:t>11/4/2020</a:t>
            </a:fld>
            <a:endParaRPr lang="en-US" altLang="en-US"/>
          </a:p>
        </p:txBody>
      </p:sp>
      <p:sp>
        <p:nvSpPr>
          <p:cNvPr id="8294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atin typeface="Verdana" charset="0"/>
                <a:ea typeface="ＭＳ Ｐゴシック" charset="-128"/>
              </a:defRPr>
            </a:lvl1pPr>
          </a:lstStyle>
          <a:p>
            <a:pPr>
              <a:defRPr/>
            </a:pPr>
            <a:endParaRPr lang="en-US" altLang="en-US"/>
          </a:p>
        </p:txBody>
      </p:sp>
      <p:sp>
        <p:nvSpPr>
          <p:cNvPr id="8294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vl1pPr>
          </a:lstStyle>
          <a:p>
            <a:fld id="{9051630C-5E8C-4449-BD8D-D97C645EC58A}"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defRPr>
            </a:lvl1pPr>
          </a:lstStyle>
          <a:p>
            <a:pPr>
              <a:defRPr/>
            </a:pPr>
            <a:endParaRPr lang="en-US"/>
          </a:p>
        </p:txBody>
      </p:sp>
      <p:sp>
        <p:nvSpPr>
          <p:cNvPr id="4301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defRPr>
            </a:lvl1pPr>
          </a:lstStyle>
          <a:p>
            <a:pPr>
              <a:defRPr/>
            </a:pPr>
            <a:endParaRPr lang="en-US"/>
          </a:p>
        </p:txBody>
      </p:sp>
      <p:sp>
        <p:nvSpPr>
          <p:cNvPr id="1116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301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defRPr>
            </a:lvl1pPr>
          </a:lstStyle>
          <a:p>
            <a:pPr>
              <a:defRPr/>
            </a:pPr>
            <a:endParaRPr lang="en-US"/>
          </a:p>
        </p:txBody>
      </p:sp>
      <p:sp>
        <p:nvSpPr>
          <p:cNvPr id="4301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fld id="{49685643-8471-47FD-B093-444A2DD1845E}"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65" charset="0"/>
        <a:ea typeface="MS PGothic" pitchFamily="34"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Arial" pitchFamily="-65"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pitchFamily="-65"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pitchFamily="-65"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pitchFamily="-65"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E7F4603-C7FF-4C24-9CD7-EE71D84B6F7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820467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eaLnBrk="1" hangingPunct="1">
              <a:spcBef>
                <a:spcPct val="0"/>
              </a:spcBef>
            </a:pPr>
            <a:fld id="{CBFAEEBC-E0E2-439A-B517-8C36CDE17D54}" type="slidenum">
              <a:rPr lang="en-US" altLang="en-US"/>
              <a:pPr eaLnBrk="1" hangingPunct="1">
                <a:spcBef>
                  <a:spcPct val="0"/>
                </a:spcBef>
              </a:pPr>
              <a:t>13</a:t>
            </a:fld>
            <a:endParaRPr lang="en-US" altLang="en-US"/>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eaLnBrk="1" hangingPunct="1">
              <a:spcBef>
                <a:spcPct val="0"/>
              </a:spcBef>
            </a:pPr>
            <a:fld id="{F1E8A217-B509-4C1B-8284-97E1959CFD67}" type="slidenum">
              <a:rPr lang="en-US" altLang="en-US"/>
              <a:pPr eaLnBrk="1" hangingPunct="1">
                <a:spcBef>
                  <a:spcPct val="0"/>
                </a:spcBef>
              </a:pPr>
              <a:t>14</a:t>
            </a:fld>
            <a:endParaRPr lang="en-US" altLang="en-US"/>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eaLnBrk="1" hangingPunct="1">
              <a:spcBef>
                <a:spcPct val="0"/>
              </a:spcBef>
            </a:pPr>
            <a:fld id="{996C62BB-97BA-459D-8793-F32C789CAF79}" type="slidenum">
              <a:rPr lang="en-US" altLang="en-US"/>
              <a:pPr eaLnBrk="1" hangingPunct="1">
                <a:spcBef>
                  <a:spcPct val="0"/>
                </a:spcBef>
              </a:pPr>
              <a:t>15</a:t>
            </a:fld>
            <a:endParaRPr lang="en-US" altLang="en-US"/>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eaLnBrk="1" hangingPunct="1">
              <a:spcBef>
                <a:spcPct val="0"/>
              </a:spcBef>
            </a:pPr>
            <a:fld id="{3EFB68EE-A9E0-4A68-A925-F9E7BB6DEAD2}" type="slidenum">
              <a:rPr lang="en-US" altLang="en-US">
                <a:solidFill>
                  <a:srgbClr val="000000"/>
                </a:solidFill>
              </a:rPr>
              <a:pPr eaLnBrk="1" hangingPunct="1">
                <a:spcBef>
                  <a:spcPct val="0"/>
                </a:spcBef>
              </a:pPr>
              <a:t>16</a:t>
            </a:fld>
            <a:endParaRPr lang="en-US" altLang="en-US">
              <a:solidFill>
                <a:srgbClr val="000000"/>
              </a:solidFill>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4E5A013-F1B5-4EEA-890C-E55826A97373}"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6105391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eaLnBrk="1" hangingPunct="1">
              <a:spcBef>
                <a:spcPct val="0"/>
              </a:spcBef>
            </a:pPr>
            <a:fld id="{531649E4-B330-438A-BD5D-96BBB7ECC143}" type="slidenum">
              <a:rPr lang="en-US" altLang="en-US"/>
              <a:pPr eaLnBrk="1" hangingPunct="1">
                <a:spcBef>
                  <a:spcPct val="0"/>
                </a:spcBef>
              </a:pPr>
              <a:t>20</a:t>
            </a:fld>
            <a:endParaRPr lang="en-US" altLang="en-US"/>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eaLnBrk="1" hangingPunct="1">
              <a:spcBef>
                <a:spcPct val="0"/>
              </a:spcBef>
            </a:pPr>
            <a:fld id="{8F5F365E-B868-4B1A-A22B-E1C1CC8D8B5D}" type="slidenum">
              <a:rPr lang="en-US" altLang="en-US"/>
              <a:pPr eaLnBrk="1" hangingPunct="1">
                <a:spcBef>
                  <a:spcPct val="0"/>
                </a:spcBef>
              </a:pPr>
              <a:t>21</a:t>
            </a:fld>
            <a:endParaRPr lang="en-US" altLang="en-US"/>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21C9C85-CC89-4782-9351-A25B05525F63}"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6729027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0BE3F21-F9AC-49A2-BB8B-A8AF1E2F885F}"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3817798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zh-CN"/>
          </a:p>
        </p:txBody>
      </p:sp>
      <p:sp>
        <p:nvSpPr>
          <p:cNvPr id="204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35298" indent="-282807" eaLnBrk="0" hangingPunct="0">
              <a:defRPr>
                <a:solidFill>
                  <a:schemeClr val="tx1"/>
                </a:solidFill>
                <a:latin typeface="Calibri" pitchFamily="34" charset="0"/>
                <a:cs typeface="Arial" charset="0"/>
              </a:defRPr>
            </a:lvl2pPr>
            <a:lvl3pPr marL="1131227" indent="-226245" eaLnBrk="0" hangingPunct="0">
              <a:defRPr>
                <a:solidFill>
                  <a:schemeClr val="tx1"/>
                </a:solidFill>
                <a:latin typeface="Calibri" pitchFamily="34" charset="0"/>
                <a:cs typeface="Arial" charset="0"/>
              </a:defRPr>
            </a:lvl3pPr>
            <a:lvl4pPr marL="1583718" indent="-226245" eaLnBrk="0" hangingPunct="0">
              <a:defRPr>
                <a:solidFill>
                  <a:schemeClr val="tx1"/>
                </a:solidFill>
                <a:latin typeface="Calibri" pitchFamily="34" charset="0"/>
                <a:cs typeface="Arial" charset="0"/>
              </a:defRPr>
            </a:lvl4pPr>
            <a:lvl5pPr marL="2036209" indent="-226245" eaLnBrk="0" hangingPunct="0">
              <a:defRPr>
                <a:solidFill>
                  <a:schemeClr val="tx1"/>
                </a:solidFill>
                <a:latin typeface="Calibri" pitchFamily="34" charset="0"/>
                <a:cs typeface="Arial" charset="0"/>
              </a:defRPr>
            </a:lvl5pPr>
            <a:lvl6pPr marL="2488700" indent="-226245" eaLnBrk="0" fontAlgn="base" hangingPunct="0">
              <a:spcBef>
                <a:spcPct val="0"/>
              </a:spcBef>
              <a:spcAft>
                <a:spcPct val="0"/>
              </a:spcAft>
              <a:defRPr>
                <a:solidFill>
                  <a:schemeClr val="tx1"/>
                </a:solidFill>
                <a:latin typeface="Calibri" pitchFamily="34" charset="0"/>
                <a:cs typeface="Arial" charset="0"/>
              </a:defRPr>
            </a:lvl6pPr>
            <a:lvl7pPr marL="2941190" indent="-226245" eaLnBrk="0" fontAlgn="base" hangingPunct="0">
              <a:spcBef>
                <a:spcPct val="0"/>
              </a:spcBef>
              <a:spcAft>
                <a:spcPct val="0"/>
              </a:spcAft>
              <a:defRPr>
                <a:solidFill>
                  <a:schemeClr val="tx1"/>
                </a:solidFill>
                <a:latin typeface="Calibri" pitchFamily="34" charset="0"/>
                <a:cs typeface="Arial" charset="0"/>
              </a:defRPr>
            </a:lvl7pPr>
            <a:lvl8pPr marL="3393681" indent="-226245" eaLnBrk="0" fontAlgn="base" hangingPunct="0">
              <a:spcBef>
                <a:spcPct val="0"/>
              </a:spcBef>
              <a:spcAft>
                <a:spcPct val="0"/>
              </a:spcAft>
              <a:defRPr>
                <a:solidFill>
                  <a:schemeClr val="tx1"/>
                </a:solidFill>
                <a:latin typeface="Calibri" pitchFamily="34" charset="0"/>
                <a:cs typeface="Arial" charset="0"/>
              </a:defRPr>
            </a:lvl8pPr>
            <a:lvl9pPr marL="3846172" indent="-226245"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4F6F9C0-6670-4263-ACCD-55A95C6E8D52}" type="slidenum">
              <a:rPr kumimoji="0" lang="en-US" altLang="zh-CN" sz="1200" b="0" i="0" u="none" strike="noStrike" kern="1200" cap="none" spc="0" normalizeH="0" baseline="0" noProof="0">
                <a:ln>
                  <a:noFill/>
                </a:ln>
                <a:solidFill>
                  <a:srgbClr val="000000"/>
                </a:solidFill>
                <a:effectLst/>
                <a:uLnTx/>
                <a:uFillTx/>
                <a:latin typeface="Calibri" pitchFamily="34" charset="0"/>
                <a:ea typeface="宋体" panose="02010600030101010101" pitchFamily="2" charset="-122"/>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altLang="zh-CN" sz="1200" b="0" i="0" u="none" strike="noStrike" kern="1200" cap="none" spc="0" normalizeH="0" baseline="0" noProof="0">
              <a:ln>
                <a:noFill/>
              </a:ln>
              <a:solidFill>
                <a:srgbClr val="000000"/>
              </a:solidFill>
              <a:effectLst/>
              <a:uLnTx/>
              <a:uFillTx/>
              <a:latin typeface="Calibri" pitchFamily="34" charset="0"/>
              <a:ea typeface="宋体" panose="02010600030101010101" pitchFamily="2" charset="-122"/>
              <a:cs typeface="Arial" charset="0"/>
            </a:endParaRPr>
          </a:p>
        </p:txBody>
      </p:sp>
    </p:spTree>
    <p:extLst>
      <p:ext uri="{BB962C8B-B14F-4D97-AF65-F5344CB8AC3E}">
        <p14:creationId xmlns:p14="http://schemas.microsoft.com/office/powerpoint/2010/main" val="1846256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eaLnBrk="1" hangingPunct="1">
              <a:spcBef>
                <a:spcPct val="0"/>
              </a:spcBef>
            </a:pPr>
            <a:fld id="{C101D47E-0D0C-49A8-9EA6-22846619C4A0}" type="slidenum">
              <a:rPr lang="en-US" altLang="en-US"/>
              <a:pPr eaLnBrk="1" hangingPunct="1">
                <a:spcBef>
                  <a:spcPct val="0"/>
                </a:spcBef>
              </a:pPr>
              <a:t>5</a:t>
            </a:fld>
            <a:endParaRPr lang="en-US" altLang="en-US"/>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3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zh-CN"/>
          </a:p>
        </p:txBody>
      </p:sp>
      <p:sp>
        <p:nvSpPr>
          <p:cNvPr id="203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35298" indent="-282807" eaLnBrk="0" hangingPunct="0">
              <a:defRPr>
                <a:solidFill>
                  <a:schemeClr val="tx1"/>
                </a:solidFill>
                <a:latin typeface="Calibri" pitchFamily="34" charset="0"/>
                <a:cs typeface="Arial" charset="0"/>
              </a:defRPr>
            </a:lvl2pPr>
            <a:lvl3pPr marL="1131227" indent="-226245" eaLnBrk="0" hangingPunct="0">
              <a:defRPr>
                <a:solidFill>
                  <a:schemeClr val="tx1"/>
                </a:solidFill>
                <a:latin typeface="Calibri" pitchFamily="34" charset="0"/>
                <a:cs typeface="Arial" charset="0"/>
              </a:defRPr>
            </a:lvl3pPr>
            <a:lvl4pPr marL="1583718" indent="-226245" eaLnBrk="0" hangingPunct="0">
              <a:defRPr>
                <a:solidFill>
                  <a:schemeClr val="tx1"/>
                </a:solidFill>
                <a:latin typeface="Calibri" pitchFamily="34" charset="0"/>
                <a:cs typeface="Arial" charset="0"/>
              </a:defRPr>
            </a:lvl4pPr>
            <a:lvl5pPr marL="2036209" indent="-226245" eaLnBrk="0" hangingPunct="0">
              <a:defRPr>
                <a:solidFill>
                  <a:schemeClr val="tx1"/>
                </a:solidFill>
                <a:latin typeface="Calibri" pitchFamily="34" charset="0"/>
                <a:cs typeface="Arial" charset="0"/>
              </a:defRPr>
            </a:lvl5pPr>
            <a:lvl6pPr marL="2488700" indent="-226245" eaLnBrk="0" fontAlgn="base" hangingPunct="0">
              <a:spcBef>
                <a:spcPct val="0"/>
              </a:spcBef>
              <a:spcAft>
                <a:spcPct val="0"/>
              </a:spcAft>
              <a:defRPr>
                <a:solidFill>
                  <a:schemeClr val="tx1"/>
                </a:solidFill>
                <a:latin typeface="Calibri" pitchFamily="34" charset="0"/>
                <a:cs typeface="Arial" charset="0"/>
              </a:defRPr>
            </a:lvl6pPr>
            <a:lvl7pPr marL="2941190" indent="-226245" eaLnBrk="0" fontAlgn="base" hangingPunct="0">
              <a:spcBef>
                <a:spcPct val="0"/>
              </a:spcBef>
              <a:spcAft>
                <a:spcPct val="0"/>
              </a:spcAft>
              <a:defRPr>
                <a:solidFill>
                  <a:schemeClr val="tx1"/>
                </a:solidFill>
                <a:latin typeface="Calibri" pitchFamily="34" charset="0"/>
                <a:cs typeface="Arial" charset="0"/>
              </a:defRPr>
            </a:lvl7pPr>
            <a:lvl8pPr marL="3393681" indent="-226245" eaLnBrk="0" fontAlgn="base" hangingPunct="0">
              <a:spcBef>
                <a:spcPct val="0"/>
              </a:spcBef>
              <a:spcAft>
                <a:spcPct val="0"/>
              </a:spcAft>
              <a:defRPr>
                <a:solidFill>
                  <a:schemeClr val="tx1"/>
                </a:solidFill>
                <a:latin typeface="Calibri" pitchFamily="34" charset="0"/>
                <a:cs typeface="Arial" charset="0"/>
              </a:defRPr>
            </a:lvl8pPr>
            <a:lvl9pPr marL="3846172" indent="-226245"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0F15423-15E4-4378-8EE4-DF1E4DFF5F9B}" type="slidenum">
              <a:rPr kumimoji="0" lang="en-US" altLang="zh-CN" sz="1200" b="0" i="0" u="none" strike="noStrike" kern="1200" cap="none" spc="0" normalizeH="0" baseline="0" noProof="0">
                <a:ln>
                  <a:noFill/>
                </a:ln>
                <a:solidFill>
                  <a:srgbClr val="000000"/>
                </a:solidFill>
                <a:effectLst/>
                <a:uLnTx/>
                <a:uFillTx/>
                <a:latin typeface="Calibri" pitchFamily="34" charset="0"/>
                <a:ea typeface="宋体" panose="02010600030101010101" pitchFamily="2" charset="-122"/>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altLang="zh-CN" sz="1200" b="0" i="0" u="none" strike="noStrike" kern="1200" cap="none" spc="0" normalizeH="0" baseline="0" noProof="0">
              <a:ln>
                <a:noFill/>
              </a:ln>
              <a:solidFill>
                <a:srgbClr val="000000"/>
              </a:solidFill>
              <a:effectLst/>
              <a:uLnTx/>
              <a:uFillTx/>
              <a:latin typeface="Calibri" pitchFamily="34" charset="0"/>
              <a:ea typeface="宋体" panose="02010600030101010101" pitchFamily="2" charset="-122"/>
              <a:cs typeface="Arial" charset="0"/>
            </a:endParaRPr>
          </a:p>
        </p:txBody>
      </p:sp>
    </p:spTree>
    <p:extLst>
      <p:ext uri="{BB962C8B-B14F-4D97-AF65-F5344CB8AC3E}">
        <p14:creationId xmlns:p14="http://schemas.microsoft.com/office/powerpoint/2010/main" val="19278566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eaLnBrk="1" hangingPunct="1">
              <a:spcBef>
                <a:spcPct val="0"/>
              </a:spcBef>
            </a:pPr>
            <a:fld id="{C2750DAE-B7C4-4D80-9F36-79F38ADEBDA8}" type="slidenum">
              <a:rPr lang="en-US" altLang="en-US"/>
              <a:pPr eaLnBrk="1" hangingPunct="1">
                <a:spcBef>
                  <a:spcPct val="0"/>
                </a:spcBef>
              </a:pPr>
              <a:t>32</a:t>
            </a:fld>
            <a:endParaRPr lang="en-US" altLang="en-US"/>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eaLnBrk="1" hangingPunct="1">
              <a:spcBef>
                <a:spcPct val="0"/>
              </a:spcBef>
            </a:pPr>
            <a:fld id="{AA041424-46D0-476C-B4FE-BDA10B0F34B5}" type="slidenum">
              <a:rPr lang="en-US" altLang="en-US"/>
              <a:pPr eaLnBrk="1" hangingPunct="1">
                <a:spcBef>
                  <a:spcPct val="0"/>
                </a:spcBef>
              </a:pPr>
              <a:t>33</a:t>
            </a:fld>
            <a:endParaRPr lang="en-US" altLang="en-US"/>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eaLnBrk="1" hangingPunct="1">
              <a:spcBef>
                <a:spcPct val="0"/>
              </a:spcBef>
            </a:pPr>
            <a:fld id="{5B0FE2A6-5C0D-441B-BB5B-91AC54F4F853}" type="slidenum">
              <a:rPr lang="en-US" altLang="en-US"/>
              <a:pPr eaLnBrk="1" hangingPunct="1">
                <a:spcBef>
                  <a:spcPct val="0"/>
                </a:spcBef>
              </a:pPr>
              <a:t>34</a:t>
            </a:fld>
            <a:endParaRPr lang="en-US" altLang="en-US"/>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eaLnBrk="1" hangingPunct="1">
              <a:spcBef>
                <a:spcPct val="0"/>
              </a:spcBef>
            </a:pPr>
            <a:fld id="{D024D5E6-D89D-4C67-AAFF-AD9BF4744301}" type="slidenum">
              <a:rPr lang="en-US" altLang="en-US"/>
              <a:pPr eaLnBrk="1" hangingPunct="1">
                <a:spcBef>
                  <a:spcPct val="0"/>
                </a:spcBef>
              </a:pPr>
              <a:t>35</a:t>
            </a:fld>
            <a:endParaRPr lang="en-US" altLang="en-US"/>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eaLnBrk="1" hangingPunct="1">
              <a:spcBef>
                <a:spcPct val="0"/>
              </a:spcBef>
            </a:pPr>
            <a:fld id="{7E2053FF-7AF1-414F-A121-FCC100CBDEB3}" type="slidenum">
              <a:rPr lang="en-US" altLang="en-US"/>
              <a:pPr eaLnBrk="1" hangingPunct="1">
                <a:spcBef>
                  <a:spcPct val="0"/>
                </a:spcBef>
              </a:pPr>
              <a:t>36</a:t>
            </a:fld>
            <a:endParaRPr lang="en-US" altLang="en-US"/>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eaLnBrk="1" hangingPunct="1">
              <a:spcBef>
                <a:spcPct val="0"/>
              </a:spcBef>
            </a:pPr>
            <a:fld id="{5321A236-18AD-4CD4-A67B-18EA92E83946}" type="slidenum">
              <a:rPr lang="en-US" altLang="en-US"/>
              <a:pPr eaLnBrk="1" hangingPunct="1">
                <a:spcBef>
                  <a:spcPct val="0"/>
                </a:spcBef>
              </a:pPr>
              <a:t>37</a:t>
            </a:fld>
            <a:endParaRPr lang="en-US" altLang="en-US"/>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eaLnBrk="1" hangingPunct="1">
              <a:spcBef>
                <a:spcPct val="0"/>
              </a:spcBef>
            </a:pPr>
            <a:fld id="{3B393209-431B-496D-87C7-0C6920251335}" type="slidenum">
              <a:rPr lang="en-US" altLang="en-US"/>
              <a:pPr eaLnBrk="1" hangingPunct="1">
                <a:spcBef>
                  <a:spcPct val="0"/>
                </a:spcBef>
              </a:pPr>
              <a:t>38</a:t>
            </a:fld>
            <a:endParaRPr lang="en-US" altLang="en-US"/>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eaLnBrk="1" hangingPunct="1">
              <a:spcBef>
                <a:spcPct val="0"/>
              </a:spcBef>
            </a:pPr>
            <a:fld id="{45F7D780-90F9-4653-BB15-558841DA41EA}" type="slidenum">
              <a:rPr lang="en-US" altLang="en-US"/>
              <a:pPr eaLnBrk="1" hangingPunct="1">
                <a:spcBef>
                  <a:spcPct val="0"/>
                </a:spcBef>
              </a:pPr>
              <a:t>40</a:t>
            </a:fld>
            <a:endParaRPr lang="en-US" altLang="en-US"/>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eaLnBrk="1" hangingPunct="1">
              <a:spcBef>
                <a:spcPct val="0"/>
              </a:spcBef>
            </a:pPr>
            <a:fld id="{6A7B03BD-D6D5-4511-9F08-4C9C7AD0A00B}" type="slidenum">
              <a:rPr lang="en-US" altLang="en-US"/>
              <a:pPr eaLnBrk="1" hangingPunct="1">
                <a:spcBef>
                  <a:spcPct val="0"/>
                </a:spcBef>
              </a:pPr>
              <a:t>41</a:t>
            </a:fld>
            <a:endParaRPr lang="en-US" altLang="en-US"/>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eaLnBrk="1" hangingPunct="1">
              <a:spcBef>
                <a:spcPct val="0"/>
              </a:spcBef>
            </a:pPr>
            <a:fld id="{9C90E0F3-3025-4254-877C-995A6488D814}" type="slidenum">
              <a:rPr lang="en-US" altLang="en-US"/>
              <a:pPr eaLnBrk="1" hangingPunct="1">
                <a:spcBef>
                  <a:spcPct val="0"/>
                </a:spcBef>
              </a:pPr>
              <a:t>6</a:t>
            </a:fld>
            <a:endParaRPr lang="en-US" altLang="en-US"/>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142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MS PGothic" panose="020B0600070205080204" pitchFamily="34" charset="-128"/>
              </a:defRPr>
            </a:lvl1pPr>
            <a:lvl2pPr marL="735013" indent="-282575" eaLnBrk="0" hangingPunct="0">
              <a:spcBef>
                <a:spcPct val="30000"/>
              </a:spcBef>
              <a:defRPr sz="1200">
                <a:solidFill>
                  <a:schemeClr val="tx1"/>
                </a:solidFill>
                <a:latin typeface="Arial" panose="020B0604020202020204" pitchFamily="34" charset="0"/>
                <a:ea typeface="MS PGothic" panose="020B0600070205080204" pitchFamily="34" charset="-128"/>
              </a:defRPr>
            </a:lvl2pPr>
            <a:lvl3pPr marL="1130300" indent="-225425" eaLnBrk="0" hangingPunct="0">
              <a:spcBef>
                <a:spcPct val="30000"/>
              </a:spcBef>
              <a:defRPr sz="1200">
                <a:solidFill>
                  <a:schemeClr val="tx1"/>
                </a:solidFill>
                <a:latin typeface="Arial" panose="020B0604020202020204" pitchFamily="34" charset="0"/>
                <a:ea typeface="MS PGothic" panose="020B0600070205080204" pitchFamily="34" charset="-128"/>
              </a:defRPr>
            </a:lvl3pPr>
            <a:lvl4pPr marL="1582738" indent="-225425" eaLnBrk="0" hangingPunct="0">
              <a:spcBef>
                <a:spcPct val="30000"/>
              </a:spcBef>
              <a:defRPr sz="1200">
                <a:solidFill>
                  <a:schemeClr val="tx1"/>
                </a:solidFill>
                <a:latin typeface="Arial" panose="020B0604020202020204" pitchFamily="34" charset="0"/>
                <a:ea typeface="MS PGothic" panose="020B0600070205080204" pitchFamily="34" charset="-128"/>
              </a:defRPr>
            </a:lvl4pPr>
            <a:lvl5pPr marL="2035175" indent="-225425" eaLnBrk="0" hangingPunct="0">
              <a:spcBef>
                <a:spcPct val="30000"/>
              </a:spcBef>
              <a:defRPr sz="1200">
                <a:solidFill>
                  <a:schemeClr val="tx1"/>
                </a:solidFill>
                <a:latin typeface="Arial" panose="020B0604020202020204" pitchFamily="34" charset="0"/>
                <a:ea typeface="MS PGothic" panose="020B0600070205080204" pitchFamily="34" charset="-128"/>
              </a:defRPr>
            </a:lvl5pPr>
            <a:lvl6pPr marL="2492375" indent="-22542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49575" indent="-22542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06775" indent="-22542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63975" indent="-22542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eaLnBrk="1" hangingPunct="1">
              <a:spcBef>
                <a:spcPct val="0"/>
              </a:spcBef>
            </a:pPr>
            <a:fld id="{FC4FBE9F-52AD-49CF-9814-B8E7AE363A0C}" type="slidenum">
              <a:rPr lang="en-US" altLang="en-US">
                <a:solidFill>
                  <a:srgbClr val="000000"/>
                </a:solidFill>
              </a:rPr>
              <a:pPr eaLnBrk="1" hangingPunct="1">
                <a:spcBef>
                  <a:spcPct val="0"/>
                </a:spcBef>
              </a:pPr>
              <a:t>42</a:t>
            </a:fld>
            <a:endParaRPr lang="en-US" altLang="en-US">
              <a:solidFill>
                <a:srgbClr val="000000"/>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a:extLst>
              <a:ext uri="{FF2B5EF4-FFF2-40B4-BE49-F238E27FC236}">
                <a16:creationId xmlns:a16="http://schemas.microsoft.com/office/drawing/2014/main" id="{82969565-FB09-41DA-BBCF-C2E3BD4F52DD}"/>
              </a:ext>
            </a:extLst>
          </p:cNvPr>
          <p:cNvSpPr>
            <a:spLocks noGrp="1" noRot="1" noChangeAspect="1" noTextEdit="1"/>
          </p:cNvSpPr>
          <p:nvPr>
            <p:ph type="sldImg"/>
          </p:nvPr>
        </p:nvSpPr>
        <p:spPr>
          <a:ln/>
        </p:spPr>
      </p:sp>
      <p:sp>
        <p:nvSpPr>
          <p:cNvPr id="171011" name="Notes Placeholder 2">
            <a:extLst>
              <a:ext uri="{FF2B5EF4-FFF2-40B4-BE49-F238E27FC236}">
                <a16:creationId xmlns:a16="http://schemas.microsoft.com/office/drawing/2014/main" id="{4EFDC9EA-3E6A-44CC-AAF6-FEC2C4ADE17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171012" name="Slide Number Placeholder 3">
            <a:extLst>
              <a:ext uri="{FF2B5EF4-FFF2-40B4-BE49-F238E27FC236}">
                <a16:creationId xmlns:a16="http://schemas.microsoft.com/office/drawing/2014/main" id="{14AFBE88-6D6D-414B-9E7F-92C6AC53C84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Arial" panose="020B0604020202020204" pitchFamily="34" charset="0"/>
              </a:defRPr>
            </a:lvl1pPr>
            <a:lvl2pPr marL="742950" indent="-285750" defTabSz="923925" eaLnBrk="0" hangingPunct="0">
              <a:spcBef>
                <a:spcPct val="30000"/>
              </a:spcBef>
              <a:defRPr sz="1200">
                <a:solidFill>
                  <a:schemeClr val="tx1"/>
                </a:solidFill>
                <a:latin typeface="Arial" panose="020B0604020202020204" pitchFamily="34" charset="0"/>
              </a:defRPr>
            </a:lvl2pPr>
            <a:lvl3pPr marL="1143000" indent="-228600" defTabSz="923925" eaLnBrk="0" hangingPunct="0">
              <a:spcBef>
                <a:spcPct val="30000"/>
              </a:spcBef>
              <a:defRPr sz="1200">
                <a:solidFill>
                  <a:schemeClr val="tx1"/>
                </a:solidFill>
                <a:latin typeface="Arial" panose="020B0604020202020204" pitchFamily="34" charset="0"/>
              </a:defRPr>
            </a:lvl3pPr>
            <a:lvl4pPr marL="1600200" indent="-228600" defTabSz="923925" eaLnBrk="0" hangingPunct="0">
              <a:spcBef>
                <a:spcPct val="30000"/>
              </a:spcBef>
              <a:defRPr sz="1200">
                <a:solidFill>
                  <a:schemeClr val="tx1"/>
                </a:solidFill>
                <a:latin typeface="Arial" panose="020B0604020202020204" pitchFamily="34" charset="0"/>
              </a:defRPr>
            </a:lvl4pPr>
            <a:lvl5pPr marL="2057400" indent="-228600" defTabSz="923925" eaLnBrk="0" hangingPunct="0">
              <a:spcBef>
                <a:spcPct val="30000"/>
              </a:spcBef>
              <a:defRPr sz="1200">
                <a:solidFill>
                  <a:schemeClr val="tx1"/>
                </a:solidFill>
                <a:latin typeface="Arial" panose="020B0604020202020204" pitchFamily="34" charset="0"/>
              </a:defRPr>
            </a:lvl5pPr>
            <a:lvl6pPr marL="2514600" indent="-228600" defTabSz="9239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39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39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3925"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23925" rtl="0" eaLnBrk="1" fontAlgn="auto" latinLnBrk="0" hangingPunct="1">
              <a:lnSpc>
                <a:spcPct val="100000"/>
              </a:lnSpc>
              <a:spcBef>
                <a:spcPct val="0"/>
              </a:spcBef>
              <a:spcAft>
                <a:spcPts val="0"/>
              </a:spcAft>
              <a:buClrTx/>
              <a:buSzTx/>
              <a:buFontTx/>
              <a:buNone/>
              <a:tabLst/>
              <a:defRPr/>
            </a:pPr>
            <a:fld id="{6C974780-0CB6-41B4-B1EA-EC928A8F5C73}"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23925" rtl="0" eaLnBrk="1" fontAlgn="auto" latinLnBrk="0" hangingPunct="1">
                <a:lnSpc>
                  <a:spcPct val="100000"/>
                </a:lnSpc>
                <a:spcBef>
                  <a:spcPct val="0"/>
                </a:spcBef>
                <a:spcAft>
                  <a:spcPts val="0"/>
                </a:spcAft>
                <a:buClrTx/>
                <a:buSzTx/>
                <a:buFontTx/>
                <a:buNone/>
                <a:tabLst/>
                <a:defRPr/>
              </a:pPr>
              <a:t>43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9693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eaLnBrk="1" hangingPunct="1">
              <a:spcBef>
                <a:spcPct val="0"/>
              </a:spcBef>
            </a:pPr>
            <a:fld id="{8C943799-D5FB-42AB-B4A4-E14E5916E404}" type="slidenum">
              <a:rPr lang="en-US" altLang="en-US"/>
              <a:pPr eaLnBrk="1" hangingPunct="1">
                <a:spcBef>
                  <a:spcPct val="0"/>
                </a:spcBef>
              </a:pPr>
              <a:t>45</a:t>
            </a:fld>
            <a:endParaRPr lang="en-US" altLang="en-US"/>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eaLnBrk="1" hangingPunct="1">
              <a:spcBef>
                <a:spcPct val="0"/>
              </a:spcBef>
            </a:pPr>
            <a:fld id="{02F67BFE-38E6-41C3-8A77-157118BC39D2}" type="slidenum">
              <a:rPr lang="en-US" altLang="en-US">
                <a:solidFill>
                  <a:srgbClr val="000000"/>
                </a:solidFill>
              </a:rPr>
              <a:pPr eaLnBrk="1" hangingPunct="1">
                <a:spcBef>
                  <a:spcPct val="0"/>
                </a:spcBef>
              </a:pPr>
              <a:t>47</a:t>
            </a:fld>
            <a:endParaRPr lang="en-US" altLang="en-US">
              <a:solidFill>
                <a:srgbClr val="000000"/>
              </a:solidFill>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eaLnBrk="1" hangingPunct="1">
              <a:spcBef>
                <a:spcPct val="0"/>
              </a:spcBef>
            </a:pPr>
            <a:fld id="{3816F28D-1130-4EBE-AAB0-EED8E3830E4F}" type="slidenum">
              <a:rPr lang="en-US" altLang="en-US"/>
              <a:pPr eaLnBrk="1" hangingPunct="1">
                <a:spcBef>
                  <a:spcPct val="0"/>
                </a:spcBef>
              </a:pPr>
              <a:t>48</a:t>
            </a:fld>
            <a:endParaRPr lang="en-US" altLang="en-US"/>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eaLnBrk="1" hangingPunct="1">
              <a:spcBef>
                <a:spcPct val="0"/>
              </a:spcBef>
            </a:pPr>
            <a:fld id="{CD13253C-3A5D-42B7-9D8E-1B1885862D76}" type="slidenum">
              <a:rPr lang="en-US" altLang="en-US"/>
              <a:pPr eaLnBrk="1" hangingPunct="1">
                <a:spcBef>
                  <a:spcPct val="0"/>
                </a:spcBef>
              </a:pPr>
              <a:t>49</a:t>
            </a:fld>
            <a:endParaRPr lang="en-US" altLang="en-US"/>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eaLnBrk="1" hangingPunct="1">
              <a:spcBef>
                <a:spcPct val="0"/>
              </a:spcBef>
            </a:pPr>
            <a:fld id="{538BA252-3048-4053-B3DE-89F7DA7D89CA}" type="slidenum">
              <a:rPr lang="en-US" altLang="en-US"/>
              <a:pPr eaLnBrk="1" hangingPunct="1">
                <a:spcBef>
                  <a:spcPct val="0"/>
                </a:spcBef>
              </a:pPr>
              <a:t>50</a:t>
            </a:fld>
            <a:endParaRPr lang="en-US" altLang="en-US"/>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eaLnBrk="1" hangingPunct="1">
              <a:spcBef>
                <a:spcPct val="0"/>
              </a:spcBef>
            </a:pPr>
            <a:fld id="{45F09A74-D043-44D8-BF14-C3E81E9CF4AE}" type="slidenum">
              <a:rPr lang="en-US" altLang="en-US"/>
              <a:pPr eaLnBrk="1" hangingPunct="1">
                <a:spcBef>
                  <a:spcPct val="0"/>
                </a:spcBef>
              </a:pPr>
              <a:t>7</a:t>
            </a:fld>
            <a:endParaRPr lang="en-US" altLang="en-US"/>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eaLnBrk="1" hangingPunct="1">
              <a:spcBef>
                <a:spcPct val="0"/>
              </a:spcBef>
            </a:pPr>
            <a:fld id="{965A58A0-8782-4FA5-81B1-1B19CDD5771C}" type="slidenum">
              <a:rPr lang="en-US" altLang="en-US"/>
              <a:pPr eaLnBrk="1" hangingPunct="1">
                <a:spcBef>
                  <a:spcPct val="0"/>
                </a:spcBef>
              </a:pPr>
              <a:t>8</a:t>
            </a:fld>
            <a:endParaRPr lang="en-US" altLang="en-US"/>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eaLnBrk="1" hangingPunct="1">
              <a:spcBef>
                <a:spcPct val="0"/>
              </a:spcBef>
            </a:pPr>
            <a:fld id="{F1F9CEF8-5B74-4C02-A4AE-BE147F5DADCF}" type="slidenum">
              <a:rPr lang="en-US" altLang="en-US"/>
              <a:pPr eaLnBrk="1" hangingPunct="1">
                <a:spcBef>
                  <a:spcPct val="0"/>
                </a:spcBef>
              </a:pPr>
              <a:t>9</a:t>
            </a:fld>
            <a:endParaRPr lang="en-US" altLang="en-US"/>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eaLnBrk="1" hangingPunct="1">
              <a:spcBef>
                <a:spcPct val="0"/>
              </a:spcBef>
            </a:pPr>
            <a:fld id="{C4D9BBB5-0FE2-49E2-BF49-56032189E837}" type="slidenum">
              <a:rPr lang="en-US" altLang="en-US"/>
              <a:pPr eaLnBrk="1" hangingPunct="1">
                <a:spcBef>
                  <a:spcPct val="0"/>
                </a:spcBef>
              </a:pPr>
              <a:t>10</a:t>
            </a:fld>
            <a:endParaRPr lang="en-US" altLang="en-US"/>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eaLnBrk="1" hangingPunct="1">
              <a:spcBef>
                <a:spcPct val="0"/>
              </a:spcBef>
            </a:pPr>
            <a:fld id="{7395F97D-177B-4E20-AC96-5E5A8F0D5F47}" type="slidenum">
              <a:rPr lang="en-US" altLang="en-US"/>
              <a:pPr eaLnBrk="1" hangingPunct="1">
                <a:spcBef>
                  <a:spcPct val="0"/>
                </a:spcBef>
              </a:pPr>
              <a:t>11</a:t>
            </a:fld>
            <a:endParaRPr lang="en-US" altLang="en-US"/>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eaLnBrk="1" hangingPunct="1">
              <a:spcBef>
                <a:spcPct val="0"/>
              </a:spcBef>
            </a:pPr>
            <a:fld id="{B1FA82E5-B245-48C2-8B99-1D09998343E8}" type="slidenum">
              <a:rPr lang="en-US" altLang="en-US"/>
              <a:pPr eaLnBrk="1" hangingPunct="1">
                <a:spcBef>
                  <a:spcPct val="0"/>
                </a:spcBef>
              </a:pPr>
              <a:t>12</a:t>
            </a:fld>
            <a:endParaRPr lang="en-US" altLang="en-US"/>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3"/>
          <p:cNvSpPr>
            <a:spLocks noGrp="1" noChangeArrowheads="1"/>
          </p:cNvSpPr>
          <p:nvPr>
            <p:ph type="sldNum" sz="quarter" idx="10"/>
          </p:nvPr>
        </p:nvSpPr>
        <p:spPr>
          <a:ln/>
        </p:spPr>
        <p:txBody>
          <a:bodyPr/>
          <a:lstStyle>
            <a:lvl1pPr>
              <a:defRPr/>
            </a:lvl1pPr>
          </a:lstStyle>
          <a:p>
            <a:fld id="{B96CF88E-056B-4388-985F-D7F0A3ADD5F5}" type="slidenum">
              <a:rPr lang="en-US" altLang="en-US"/>
              <a:pPr/>
              <a:t>‹#›</a:t>
            </a:fld>
            <a:endParaRPr lang="en-US" altLang="en-US"/>
          </a:p>
        </p:txBody>
      </p:sp>
    </p:spTree>
    <p:extLst>
      <p:ext uri="{BB962C8B-B14F-4D97-AF65-F5344CB8AC3E}">
        <p14:creationId xmlns:p14="http://schemas.microsoft.com/office/powerpoint/2010/main" val="2786730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sldNum" sz="quarter" idx="10"/>
          </p:nvPr>
        </p:nvSpPr>
        <p:spPr>
          <a:ln/>
        </p:spPr>
        <p:txBody>
          <a:bodyPr/>
          <a:lstStyle>
            <a:lvl1pPr>
              <a:defRPr/>
            </a:lvl1pPr>
          </a:lstStyle>
          <a:p>
            <a:fld id="{C0D0A060-1DA4-427A-A4B4-996C99FCCBC0}" type="slidenum">
              <a:rPr lang="en-US" altLang="en-US"/>
              <a:pPr/>
              <a:t>‹#›</a:t>
            </a:fld>
            <a:endParaRPr lang="en-US" altLang="en-US"/>
          </a:p>
        </p:txBody>
      </p:sp>
    </p:spTree>
    <p:extLst>
      <p:ext uri="{BB962C8B-B14F-4D97-AF65-F5344CB8AC3E}">
        <p14:creationId xmlns:p14="http://schemas.microsoft.com/office/powerpoint/2010/main" val="196466905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23"/>
          <p:cNvSpPr>
            <a:spLocks noGrp="1" noChangeArrowheads="1"/>
          </p:cNvSpPr>
          <p:nvPr>
            <p:ph type="sldNum" sz="quarter" idx="10"/>
          </p:nvPr>
        </p:nvSpPr>
        <p:spPr>
          <a:ln/>
        </p:spPr>
        <p:txBody>
          <a:bodyPr/>
          <a:lstStyle>
            <a:lvl1pPr>
              <a:defRPr/>
            </a:lvl1pPr>
          </a:lstStyle>
          <a:p>
            <a:fld id="{A7184546-89DA-43ED-A635-F1932008B7DA}" type="slidenum">
              <a:rPr lang="en-US" altLang="en-US"/>
              <a:pPr/>
              <a:t>‹#›</a:t>
            </a:fld>
            <a:endParaRPr lang="en-US" altLang="en-US"/>
          </a:p>
        </p:txBody>
      </p:sp>
    </p:spTree>
    <p:extLst>
      <p:ext uri="{BB962C8B-B14F-4D97-AF65-F5344CB8AC3E}">
        <p14:creationId xmlns:p14="http://schemas.microsoft.com/office/powerpoint/2010/main" val="45890603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p:cNvSpPr>
            <a:spLocks noGrp="1" noChangeArrowheads="1"/>
          </p:cNvSpPr>
          <p:nvPr>
            <p:ph type="sldNum" sz="quarter" idx="10"/>
          </p:nvPr>
        </p:nvSpPr>
        <p:spPr>
          <a:ln/>
        </p:spPr>
        <p:txBody>
          <a:bodyPr/>
          <a:lstStyle>
            <a:lvl1pPr>
              <a:defRPr/>
            </a:lvl1pPr>
          </a:lstStyle>
          <a:p>
            <a:fld id="{8C20DE9D-2B69-4F7D-B0D5-2886B70B91E9}" type="slidenum">
              <a:rPr lang="en-US" altLang="en-US"/>
              <a:pPr/>
              <a:t>‹#›</a:t>
            </a:fld>
            <a:endParaRPr lang="en-US" altLang="en-US"/>
          </a:p>
        </p:txBody>
      </p:sp>
    </p:spTree>
    <p:extLst>
      <p:ext uri="{BB962C8B-B14F-4D97-AF65-F5344CB8AC3E}">
        <p14:creationId xmlns:p14="http://schemas.microsoft.com/office/powerpoint/2010/main" val="111492765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3"/>
          <p:cNvSpPr>
            <a:spLocks noGrp="1" noChangeArrowheads="1"/>
          </p:cNvSpPr>
          <p:nvPr>
            <p:ph type="sldNum" sz="quarter" idx="10"/>
          </p:nvPr>
        </p:nvSpPr>
        <p:spPr>
          <a:ln/>
        </p:spPr>
        <p:txBody>
          <a:bodyPr/>
          <a:lstStyle>
            <a:lvl1pPr>
              <a:defRPr/>
            </a:lvl1pPr>
          </a:lstStyle>
          <a:p>
            <a:fld id="{193970F1-4681-4400-AB5B-A411B8842D8F}" type="slidenum">
              <a:rPr lang="en-US" altLang="en-US"/>
              <a:pPr/>
              <a:t>‹#›</a:t>
            </a:fld>
            <a:endParaRPr lang="en-US" altLang="en-US"/>
          </a:p>
        </p:txBody>
      </p:sp>
    </p:spTree>
    <p:extLst>
      <p:ext uri="{BB962C8B-B14F-4D97-AF65-F5344CB8AC3E}">
        <p14:creationId xmlns:p14="http://schemas.microsoft.com/office/powerpoint/2010/main" val="70977548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3"/>
          <p:cNvSpPr>
            <a:spLocks noGrp="1" noChangeArrowheads="1"/>
          </p:cNvSpPr>
          <p:nvPr>
            <p:ph type="sldNum" sz="quarter" idx="10"/>
          </p:nvPr>
        </p:nvSpPr>
        <p:spPr>
          <a:ln/>
        </p:spPr>
        <p:txBody>
          <a:bodyPr/>
          <a:lstStyle>
            <a:lvl1pPr>
              <a:defRPr/>
            </a:lvl1pPr>
          </a:lstStyle>
          <a:p>
            <a:fld id="{20BB3DE1-DA04-44AD-B0AB-3F2F10DE44C9}" type="slidenum">
              <a:rPr lang="en-US" altLang="en-US"/>
              <a:pPr/>
              <a:t>‹#›</a:t>
            </a:fld>
            <a:endParaRPr lang="en-US" altLang="en-US"/>
          </a:p>
        </p:txBody>
      </p:sp>
    </p:spTree>
    <p:extLst>
      <p:ext uri="{BB962C8B-B14F-4D97-AF65-F5344CB8AC3E}">
        <p14:creationId xmlns:p14="http://schemas.microsoft.com/office/powerpoint/2010/main" val="293210329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3"/>
          <p:cNvSpPr>
            <a:spLocks noGrp="1" noChangeArrowheads="1"/>
          </p:cNvSpPr>
          <p:nvPr>
            <p:ph type="sldNum" sz="quarter" idx="10"/>
          </p:nvPr>
        </p:nvSpPr>
        <p:spPr>
          <a:ln/>
        </p:spPr>
        <p:txBody>
          <a:bodyPr/>
          <a:lstStyle>
            <a:lvl1pPr>
              <a:defRPr/>
            </a:lvl1pPr>
          </a:lstStyle>
          <a:p>
            <a:fld id="{B1A40F04-0D6C-4B0D-AE84-39848B94F2BD}" type="slidenum">
              <a:rPr lang="en-US" altLang="en-US"/>
              <a:pPr/>
              <a:t>‹#›</a:t>
            </a:fld>
            <a:endParaRPr lang="en-US" altLang="en-US"/>
          </a:p>
        </p:txBody>
      </p:sp>
    </p:spTree>
    <p:extLst>
      <p:ext uri="{BB962C8B-B14F-4D97-AF65-F5344CB8AC3E}">
        <p14:creationId xmlns:p14="http://schemas.microsoft.com/office/powerpoint/2010/main" val="9253552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Rectangle 23"/>
          <p:cNvSpPr>
            <a:spLocks noGrp="1" noChangeArrowheads="1"/>
          </p:cNvSpPr>
          <p:nvPr>
            <p:ph type="sldNum" sz="quarter" idx="10"/>
          </p:nvPr>
        </p:nvSpPr>
        <p:spPr>
          <a:ln/>
        </p:spPr>
        <p:txBody>
          <a:bodyPr/>
          <a:lstStyle>
            <a:lvl1pPr>
              <a:defRPr/>
            </a:lvl1pPr>
          </a:lstStyle>
          <a:p>
            <a:fld id="{8C337F29-6096-4325-8056-F68B8975A0AF}" type="slidenum">
              <a:rPr lang="en-US" altLang="en-US"/>
              <a:pPr/>
              <a:t>‹#›</a:t>
            </a:fld>
            <a:endParaRPr lang="en-US" altLang="en-US"/>
          </a:p>
        </p:txBody>
      </p:sp>
    </p:spTree>
    <p:extLst>
      <p:ext uri="{BB962C8B-B14F-4D97-AF65-F5344CB8AC3E}">
        <p14:creationId xmlns:p14="http://schemas.microsoft.com/office/powerpoint/2010/main" val="265006028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3"/>
          <p:cNvSpPr>
            <a:spLocks noGrp="1" noChangeArrowheads="1"/>
          </p:cNvSpPr>
          <p:nvPr>
            <p:ph type="sldNum" sz="quarter" idx="10"/>
          </p:nvPr>
        </p:nvSpPr>
        <p:spPr>
          <a:ln/>
        </p:spPr>
        <p:txBody>
          <a:bodyPr/>
          <a:lstStyle>
            <a:lvl1pPr>
              <a:defRPr/>
            </a:lvl1pPr>
          </a:lstStyle>
          <a:p>
            <a:fld id="{6BCECBFE-F04D-45FD-8CFD-650BEE19E8D0}" type="slidenum">
              <a:rPr lang="en-US" altLang="en-US"/>
              <a:pPr/>
              <a:t>‹#›</a:t>
            </a:fld>
            <a:endParaRPr lang="en-US" altLang="en-US"/>
          </a:p>
        </p:txBody>
      </p:sp>
    </p:spTree>
    <p:extLst>
      <p:ext uri="{BB962C8B-B14F-4D97-AF65-F5344CB8AC3E}">
        <p14:creationId xmlns:p14="http://schemas.microsoft.com/office/powerpoint/2010/main" val="401947687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3"/>
          <p:cNvSpPr>
            <a:spLocks noGrp="1" noChangeArrowheads="1"/>
          </p:cNvSpPr>
          <p:nvPr>
            <p:ph type="sldNum" sz="quarter" idx="10"/>
          </p:nvPr>
        </p:nvSpPr>
        <p:spPr>
          <a:ln/>
        </p:spPr>
        <p:txBody>
          <a:bodyPr/>
          <a:lstStyle>
            <a:lvl1pPr>
              <a:defRPr/>
            </a:lvl1pPr>
          </a:lstStyle>
          <a:p>
            <a:fld id="{41ACD9F3-22E6-4EB5-A981-83789DCC7D20}" type="slidenum">
              <a:rPr lang="en-US" altLang="en-US"/>
              <a:pPr/>
              <a:t>‹#›</a:t>
            </a:fld>
            <a:endParaRPr lang="en-US" altLang="en-US"/>
          </a:p>
        </p:txBody>
      </p:sp>
    </p:spTree>
    <p:extLst>
      <p:ext uri="{BB962C8B-B14F-4D97-AF65-F5344CB8AC3E}">
        <p14:creationId xmlns:p14="http://schemas.microsoft.com/office/powerpoint/2010/main" val="351521498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3"/>
          <p:cNvSpPr>
            <a:spLocks noGrp="1" noChangeArrowheads="1"/>
          </p:cNvSpPr>
          <p:nvPr>
            <p:ph type="sldNum" sz="quarter" idx="10"/>
          </p:nvPr>
        </p:nvSpPr>
        <p:spPr>
          <a:ln/>
        </p:spPr>
        <p:txBody>
          <a:bodyPr/>
          <a:lstStyle>
            <a:lvl1pPr>
              <a:defRPr/>
            </a:lvl1pPr>
          </a:lstStyle>
          <a:p>
            <a:fld id="{CAD6C5F5-2AB7-45B7-B311-805C47CD659C}" type="slidenum">
              <a:rPr lang="en-US" altLang="en-US"/>
              <a:pPr/>
              <a:t>‹#›</a:t>
            </a:fld>
            <a:endParaRPr lang="en-US" altLang="en-US"/>
          </a:p>
        </p:txBody>
      </p:sp>
    </p:spTree>
    <p:extLst>
      <p:ext uri="{BB962C8B-B14F-4D97-AF65-F5344CB8AC3E}">
        <p14:creationId xmlns:p14="http://schemas.microsoft.com/office/powerpoint/2010/main" val="28295351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p:cNvSpPr>
            <a:spLocks noGrp="1" noChangeArrowheads="1"/>
          </p:cNvSpPr>
          <p:nvPr>
            <p:ph type="sldNum" sz="quarter" idx="10"/>
          </p:nvPr>
        </p:nvSpPr>
        <p:spPr>
          <a:ln/>
        </p:spPr>
        <p:txBody>
          <a:bodyPr/>
          <a:lstStyle>
            <a:lvl1pPr>
              <a:defRPr/>
            </a:lvl1pPr>
          </a:lstStyle>
          <a:p>
            <a:fld id="{643A7853-6B1D-4650-BF83-C35EBF7D117C}" type="slidenum">
              <a:rPr lang="en-US" altLang="en-US"/>
              <a:pPr/>
              <a:t>‹#›</a:t>
            </a:fld>
            <a:endParaRPr lang="en-US" altLang="en-US"/>
          </a:p>
        </p:txBody>
      </p:sp>
    </p:spTree>
    <p:extLst>
      <p:ext uri="{BB962C8B-B14F-4D97-AF65-F5344CB8AC3E}">
        <p14:creationId xmlns:p14="http://schemas.microsoft.com/office/powerpoint/2010/main" val="913575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sldNum" sz="quarter" idx="10"/>
          </p:nvPr>
        </p:nvSpPr>
        <p:spPr>
          <a:ln/>
        </p:spPr>
        <p:txBody>
          <a:bodyPr/>
          <a:lstStyle>
            <a:lvl1pPr>
              <a:defRPr/>
            </a:lvl1pPr>
          </a:lstStyle>
          <a:p>
            <a:fld id="{196472E4-69C1-4F20-929D-19257AC42C37}" type="slidenum">
              <a:rPr lang="en-US" altLang="en-US"/>
              <a:pPr/>
              <a:t>‹#›</a:t>
            </a:fld>
            <a:endParaRPr lang="en-US" altLang="en-US"/>
          </a:p>
        </p:txBody>
      </p:sp>
    </p:spTree>
    <p:extLst>
      <p:ext uri="{BB962C8B-B14F-4D97-AF65-F5344CB8AC3E}">
        <p14:creationId xmlns:p14="http://schemas.microsoft.com/office/powerpoint/2010/main" val="101673742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p:cNvSpPr>
            <a:spLocks noGrp="1" noChangeArrowheads="1"/>
          </p:cNvSpPr>
          <p:nvPr>
            <p:ph type="sldNum" sz="quarter" idx="10"/>
          </p:nvPr>
        </p:nvSpPr>
        <p:spPr>
          <a:ln/>
        </p:spPr>
        <p:txBody>
          <a:bodyPr/>
          <a:lstStyle>
            <a:lvl1pPr>
              <a:defRPr/>
            </a:lvl1pPr>
          </a:lstStyle>
          <a:p>
            <a:fld id="{41D370EC-AD65-48A0-B9B0-6FC1AC815C3C}" type="slidenum">
              <a:rPr lang="en-US" altLang="en-US"/>
              <a:pPr/>
              <a:t>‹#›</a:t>
            </a:fld>
            <a:endParaRPr lang="en-US" altLang="en-US"/>
          </a:p>
        </p:txBody>
      </p:sp>
    </p:spTree>
    <p:extLst>
      <p:ext uri="{BB962C8B-B14F-4D97-AF65-F5344CB8AC3E}">
        <p14:creationId xmlns:p14="http://schemas.microsoft.com/office/powerpoint/2010/main" val="86758660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Text Placeholder 2"/>
          <p:cNvSpPr>
            <a:spLocks noGrp="1"/>
          </p:cNvSpPr>
          <p:nvPr>
            <p:ph type="body" sz="half" idx="1"/>
          </p:nvPr>
        </p:nvSpPr>
        <p:spPr>
          <a:xfrm>
            <a:off x="457200" y="1600200"/>
            <a:ext cx="4038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3"/>
          <p:cNvSpPr>
            <a:spLocks noGrp="1" noChangeArrowheads="1"/>
          </p:cNvSpPr>
          <p:nvPr>
            <p:ph type="sldNum" sz="quarter" idx="10"/>
          </p:nvPr>
        </p:nvSpPr>
        <p:spPr>
          <a:ln/>
        </p:spPr>
        <p:txBody>
          <a:bodyPr/>
          <a:lstStyle>
            <a:lvl1pPr>
              <a:defRPr/>
            </a:lvl1pPr>
          </a:lstStyle>
          <a:p>
            <a:fld id="{A566B1AC-FC03-4823-AB5B-9B53B7D9A330}" type="slidenum">
              <a:rPr lang="en-US" altLang="en-US"/>
              <a:pPr/>
              <a:t>‹#›</a:t>
            </a:fld>
            <a:endParaRPr lang="en-US" altLang="en-US"/>
          </a:p>
        </p:txBody>
      </p:sp>
    </p:spTree>
    <p:extLst>
      <p:ext uri="{BB962C8B-B14F-4D97-AF65-F5344CB8AC3E}">
        <p14:creationId xmlns:p14="http://schemas.microsoft.com/office/powerpoint/2010/main" val="156943351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3"/>
          <p:cNvSpPr>
            <a:spLocks noGrp="1" noChangeArrowheads="1"/>
          </p:cNvSpPr>
          <p:nvPr>
            <p:ph type="sldNum" sz="quarter" idx="10"/>
          </p:nvPr>
        </p:nvSpPr>
        <p:spPr>
          <a:ln/>
        </p:spPr>
        <p:txBody>
          <a:bodyPr/>
          <a:lstStyle>
            <a:lvl1pPr>
              <a:defRPr/>
            </a:lvl1pPr>
          </a:lstStyle>
          <a:p>
            <a:fld id="{5D205E66-AFEE-4A90-BC4C-C130C6958E7E}" type="slidenum">
              <a:rPr lang="en-US" altLang="en-US"/>
              <a:pPr/>
              <a:t>‹#›</a:t>
            </a:fld>
            <a:endParaRPr lang="en-US" altLang="en-US"/>
          </a:p>
        </p:txBody>
      </p:sp>
    </p:spTree>
    <p:extLst>
      <p:ext uri="{BB962C8B-B14F-4D97-AF65-F5344CB8AC3E}">
        <p14:creationId xmlns:p14="http://schemas.microsoft.com/office/powerpoint/2010/main" val="208943762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3"/>
          <p:cNvSpPr>
            <a:spLocks noGrp="1" noChangeArrowheads="1"/>
          </p:cNvSpPr>
          <p:nvPr>
            <p:ph type="sldNum" sz="quarter" idx="10"/>
          </p:nvPr>
        </p:nvSpPr>
        <p:spPr>
          <a:ln/>
        </p:spPr>
        <p:txBody>
          <a:bodyPr/>
          <a:lstStyle>
            <a:lvl1pPr>
              <a:defRPr/>
            </a:lvl1pPr>
          </a:lstStyle>
          <a:p>
            <a:fld id="{353A70AA-4579-4404-8207-2121E39E11C6}" type="slidenum">
              <a:rPr lang="en-US" altLang="en-US"/>
              <a:pPr/>
              <a:t>‹#›</a:t>
            </a:fld>
            <a:endParaRPr lang="en-US" altLang="en-US"/>
          </a:p>
        </p:txBody>
      </p:sp>
    </p:spTree>
    <p:extLst>
      <p:ext uri="{BB962C8B-B14F-4D97-AF65-F5344CB8AC3E}">
        <p14:creationId xmlns:p14="http://schemas.microsoft.com/office/powerpoint/2010/main" val="310352950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248E93C-4F99-4DE9-939C-9FCB81594FEC}"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AB0B2-DE28-4A8D-8DF7-DF153C1B0493}" type="slidenum">
              <a:rPr lang="en-US" smtClean="0"/>
              <a:t>‹#›</a:t>
            </a:fld>
            <a:endParaRPr lang="en-US"/>
          </a:p>
        </p:txBody>
      </p:sp>
    </p:spTree>
    <p:extLst>
      <p:ext uri="{BB962C8B-B14F-4D97-AF65-F5344CB8AC3E}">
        <p14:creationId xmlns:p14="http://schemas.microsoft.com/office/powerpoint/2010/main" val="127385362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248E93C-4F99-4DE9-939C-9FCB81594FEC}"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AB0B2-DE28-4A8D-8DF7-DF153C1B0493}" type="slidenum">
              <a:rPr lang="en-US" smtClean="0"/>
              <a:t>‹#›</a:t>
            </a:fld>
            <a:endParaRPr lang="en-US"/>
          </a:p>
        </p:txBody>
      </p:sp>
    </p:spTree>
    <p:extLst>
      <p:ext uri="{BB962C8B-B14F-4D97-AF65-F5344CB8AC3E}">
        <p14:creationId xmlns:p14="http://schemas.microsoft.com/office/powerpoint/2010/main" val="59183992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248E93C-4F99-4DE9-939C-9FCB81594FEC}"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AB0B2-DE28-4A8D-8DF7-DF153C1B0493}" type="slidenum">
              <a:rPr lang="en-US" smtClean="0"/>
              <a:t>‹#›</a:t>
            </a:fld>
            <a:endParaRPr lang="en-US"/>
          </a:p>
        </p:txBody>
      </p:sp>
    </p:spTree>
    <p:extLst>
      <p:ext uri="{BB962C8B-B14F-4D97-AF65-F5344CB8AC3E}">
        <p14:creationId xmlns:p14="http://schemas.microsoft.com/office/powerpoint/2010/main" val="47201156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248E93C-4F99-4DE9-939C-9FCB81594FEC}" type="datetimeFigureOut">
              <a:rPr lang="en-US" smtClean="0"/>
              <a:t>11/4/2020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0AB0B2-DE28-4A8D-8DF7-DF153C1B0493}" type="slidenum">
              <a:rPr lang="en-US" smtClean="0"/>
              <a:t>‹#›</a:t>
            </a:fld>
            <a:endParaRPr lang="en-US"/>
          </a:p>
        </p:txBody>
      </p:sp>
    </p:spTree>
    <p:extLst>
      <p:ext uri="{BB962C8B-B14F-4D97-AF65-F5344CB8AC3E}">
        <p14:creationId xmlns:p14="http://schemas.microsoft.com/office/powerpoint/2010/main" val="345066016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248E93C-4F99-4DE9-939C-9FCB81594FEC}" type="datetimeFigureOut">
              <a:rPr lang="en-US" smtClean="0"/>
              <a:t>11/4/2020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0AB0B2-DE28-4A8D-8DF7-DF153C1B0493}" type="slidenum">
              <a:rPr lang="en-US" smtClean="0"/>
              <a:t>‹#›</a:t>
            </a:fld>
            <a:endParaRPr lang="en-US"/>
          </a:p>
        </p:txBody>
      </p:sp>
    </p:spTree>
    <p:extLst>
      <p:ext uri="{BB962C8B-B14F-4D97-AF65-F5344CB8AC3E}">
        <p14:creationId xmlns:p14="http://schemas.microsoft.com/office/powerpoint/2010/main" val="183863647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248E93C-4F99-4DE9-939C-9FCB81594FEC}" type="datetimeFigureOut">
              <a:rPr lang="en-US" smtClean="0"/>
              <a:t>11/4/2020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0AB0B2-DE28-4A8D-8DF7-DF153C1B0493}" type="slidenum">
              <a:rPr lang="en-US" smtClean="0"/>
              <a:t>‹#›</a:t>
            </a:fld>
            <a:endParaRPr lang="en-US"/>
          </a:p>
        </p:txBody>
      </p:sp>
    </p:spTree>
    <p:extLst>
      <p:ext uri="{BB962C8B-B14F-4D97-AF65-F5344CB8AC3E}">
        <p14:creationId xmlns:p14="http://schemas.microsoft.com/office/powerpoint/2010/main" val="9416476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quarter" idx="1"/>
          </p:nvPr>
        </p:nvSpPr>
        <p:spPr>
          <a:xfrm>
            <a:off x="457200" y="1600200"/>
            <a:ext cx="4038600" cy="2185988"/>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
          <p:cNvSpPr>
            <a:spLocks noGrp="1" noChangeArrowheads="1"/>
          </p:cNvSpPr>
          <p:nvPr>
            <p:ph type="sldNum" sz="quarter" idx="10"/>
          </p:nvPr>
        </p:nvSpPr>
        <p:spPr>
          <a:ln/>
        </p:spPr>
        <p:txBody>
          <a:bodyPr/>
          <a:lstStyle>
            <a:lvl1pPr>
              <a:defRPr/>
            </a:lvl1pPr>
          </a:lstStyle>
          <a:p>
            <a:fld id="{0D21E563-CE5C-4B3C-87DC-75033FE3B6B7}" type="slidenum">
              <a:rPr lang="en-US" altLang="en-US"/>
              <a:pPr/>
              <a:t>‹#›</a:t>
            </a:fld>
            <a:endParaRPr lang="en-US" altLang="en-US"/>
          </a:p>
        </p:txBody>
      </p:sp>
    </p:spTree>
    <p:extLst>
      <p:ext uri="{BB962C8B-B14F-4D97-AF65-F5344CB8AC3E}">
        <p14:creationId xmlns:p14="http://schemas.microsoft.com/office/powerpoint/2010/main" val="93148973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48E93C-4F99-4DE9-939C-9FCB81594FEC}" type="datetimeFigureOut">
              <a:rPr lang="en-US" smtClean="0"/>
              <a:t>11/4/2020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0AB0B2-DE28-4A8D-8DF7-DF153C1B0493}" type="slidenum">
              <a:rPr lang="en-US" smtClean="0"/>
              <a:t>‹#›</a:t>
            </a:fld>
            <a:endParaRPr lang="en-US"/>
          </a:p>
        </p:txBody>
      </p:sp>
    </p:spTree>
    <p:extLst>
      <p:ext uri="{BB962C8B-B14F-4D97-AF65-F5344CB8AC3E}">
        <p14:creationId xmlns:p14="http://schemas.microsoft.com/office/powerpoint/2010/main" val="6499334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248E93C-4F99-4DE9-939C-9FCB81594FEC}" type="datetimeFigureOut">
              <a:rPr lang="en-US" smtClean="0"/>
              <a:t>11/4/2020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0AB0B2-DE28-4A8D-8DF7-DF153C1B0493}" type="slidenum">
              <a:rPr lang="en-US" smtClean="0"/>
              <a:t>‹#›</a:t>
            </a:fld>
            <a:endParaRPr lang="en-US"/>
          </a:p>
        </p:txBody>
      </p:sp>
    </p:spTree>
    <p:extLst>
      <p:ext uri="{BB962C8B-B14F-4D97-AF65-F5344CB8AC3E}">
        <p14:creationId xmlns:p14="http://schemas.microsoft.com/office/powerpoint/2010/main" val="257197837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248E93C-4F99-4DE9-939C-9FCB81594FEC}" type="datetimeFigureOut">
              <a:rPr lang="en-US" smtClean="0"/>
              <a:t>11/4/2020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0AB0B2-DE28-4A8D-8DF7-DF153C1B0493}" type="slidenum">
              <a:rPr lang="en-US" smtClean="0"/>
              <a:t>‹#›</a:t>
            </a:fld>
            <a:endParaRPr lang="en-US"/>
          </a:p>
        </p:txBody>
      </p:sp>
    </p:spTree>
    <p:extLst>
      <p:ext uri="{BB962C8B-B14F-4D97-AF65-F5344CB8AC3E}">
        <p14:creationId xmlns:p14="http://schemas.microsoft.com/office/powerpoint/2010/main" val="313816897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248E93C-4F99-4DE9-939C-9FCB81594FEC}"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AB0B2-DE28-4A8D-8DF7-DF153C1B0493}" type="slidenum">
              <a:rPr lang="en-US" smtClean="0"/>
              <a:t>‹#›</a:t>
            </a:fld>
            <a:endParaRPr lang="en-US"/>
          </a:p>
        </p:txBody>
      </p:sp>
    </p:spTree>
    <p:extLst>
      <p:ext uri="{BB962C8B-B14F-4D97-AF65-F5344CB8AC3E}">
        <p14:creationId xmlns:p14="http://schemas.microsoft.com/office/powerpoint/2010/main" val="359636663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248E93C-4F99-4DE9-939C-9FCB81594FEC}"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AB0B2-DE28-4A8D-8DF7-DF153C1B0493}" type="slidenum">
              <a:rPr lang="en-US" smtClean="0"/>
              <a:t>‹#›</a:t>
            </a:fld>
            <a:endParaRPr lang="en-US"/>
          </a:p>
        </p:txBody>
      </p:sp>
    </p:spTree>
    <p:extLst>
      <p:ext uri="{BB962C8B-B14F-4D97-AF65-F5344CB8AC3E}">
        <p14:creationId xmlns:p14="http://schemas.microsoft.com/office/powerpoint/2010/main" val="31651181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13"/>
          <p:cNvSpPr>
            <a:spLocks noGrp="1" noChangeArrowheads="1"/>
          </p:cNvSpPr>
          <p:nvPr>
            <p:ph type="sldNum" sz="quarter" idx="10"/>
          </p:nvPr>
        </p:nvSpPr>
        <p:spPr>
          <a:ln/>
        </p:spPr>
        <p:txBody>
          <a:bodyPr/>
          <a:lstStyle>
            <a:lvl1pPr>
              <a:defRPr/>
            </a:lvl1pPr>
          </a:lstStyle>
          <a:p>
            <a:fld id="{5B3FA8EE-1E7E-48C1-A08C-B96F24AE1968}" type="slidenum">
              <a:rPr lang="en-US" altLang="en-US"/>
              <a:pPr/>
              <a:t>‹#›</a:t>
            </a:fld>
            <a:endParaRPr lang="en-US" altLang="en-US"/>
          </a:p>
        </p:txBody>
      </p:sp>
    </p:spTree>
    <p:extLst>
      <p:ext uri="{BB962C8B-B14F-4D97-AF65-F5344CB8AC3E}">
        <p14:creationId xmlns:p14="http://schemas.microsoft.com/office/powerpoint/2010/main" val="33020093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3"/>
          <p:cNvSpPr>
            <a:spLocks noGrp="1" noChangeArrowheads="1"/>
          </p:cNvSpPr>
          <p:nvPr>
            <p:ph type="sldNum" sz="quarter" idx="10"/>
          </p:nvPr>
        </p:nvSpPr>
        <p:spPr>
          <a:ln/>
        </p:spPr>
        <p:txBody>
          <a:bodyPr/>
          <a:lstStyle>
            <a:lvl1pPr>
              <a:defRPr/>
            </a:lvl1pPr>
          </a:lstStyle>
          <a:p>
            <a:fld id="{03C5E0CD-413A-49E2-A267-9A679224C2C9}" type="slidenum">
              <a:rPr lang="en-US" altLang="en-US"/>
              <a:pPr/>
              <a:t>‹#›</a:t>
            </a:fld>
            <a:endParaRPr lang="en-US" altLang="en-US"/>
          </a:p>
        </p:txBody>
      </p:sp>
    </p:spTree>
    <p:extLst>
      <p:ext uri="{BB962C8B-B14F-4D97-AF65-F5344CB8AC3E}">
        <p14:creationId xmlns:p14="http://schemas.microsoft.com/office/powerpoint/2010/main" val="12847108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78FC0B7-1460-4B5A-B6A6-9275C66839BD}" type="slidenum">
              <a:rPr lang="en-US" altLang="en-US"/>
              <a:pPr/>
              <a:t>‹#›</a:t>
            </a:fld>
            <a:endParaRPr lang="en-US" altLang="en-US"/>
          </a:p>
        </p:txBody>
      </p:sp>
    </p:spTree>
    <p:extLst>
      <p:ext uri="{BB962C8B-B14F-4D97-AF65-F5344CB8AC3E}">
        <p14:creationId xmlns:p14="http://schemas.microsoft.com/office/powerpoint/2010/main" val="17794430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F90D2EE-4386-493C-B6E5-217B8E06DF39}" type="slidenum">
              <a:rPr lang="en-US" altLang="en-US"/>
              <a:pPr/>
              <a:t>‹#›</a:t>
            </a:fld>
            <a:endParaRPr lang="en-US" altLang="en-US"/>
          </a:p>
        </p:txBody>
      </p:sp>
    </p:spTree>
    <p:extLst>
      <p:ext uri="{BB962C8B-B14F-4D97-AF65-F5344CB8AC3E}">
        <p14:creationId xmlns:p14="http://schemas.microsoft.com/office/powerpoint/2010/main" val="30156209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75C7A3C-C8A1-4763-9E7D-FBF3692B086F}" type="slidenum">
              <a:rPr lang="en-US" altLang="en-US"/>
              <a:pPr/>
              <a:t>‹#›</a:t>
            </a:fld>
            <a:endParaRPr lang="en-US" altLang="en-US"/>
          </a:p>
        </p:txBody>
      </p:sp>
    </p:spTree>
    <p:extLst>
      <p:ext uri="{BB962C8B-B14F-4D97-AF65-F5344CB8AC3E}">
        <p14:creationId xmlns:p14="http://schemas.microsoft.com/office/powerpoint/2010/main" val="14112889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B6C1416-7BE2-436F-AA18-8BE9F5B89B03}" type="slidenum">
              <a:rPr lang="en-US" altLang="en-US"/>
              <a:pPr/>
              <a:t>‹#›</a:t>
            </a:fld>
            <a:endParaRPr lang="en-US" altLang="en-US"/>
          </a:p>
        </p:txBody>
      </p:sp>
    </p:spTree>
    <p:extLst>
      <p:ext uri="{BB962C8B-B14F-4D97-AF65-F5344CB8AC3E}">
        <p14:creationId xmlns:p14="http://schemas.microsoft.com/office/powerpoint/2010/main" val="28554057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02DC50A2-7848-403A-91FD-731E93C56A0F}" type="slidenum">
              <a:rPr lang="en-US" altLang="en-US"/>
              <a:pPr/>
              <a:t>‹#›</a:t>
            </a:fld>
            <a:endParaRPr lang="en-US" altLang="en-US"/>
          </a:p>
        </p:txBody>
      </p:sp>
    </p:spTree>
    <p:extLst>
      <p:ext uri="{BB962C8B-B14F-4D97-AF65-F5344CB8AC3E}">
        <p14:creationId xmlns:p14="http://schemas.microsoft.com/office/powerpoint/2010/main" val="2325792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sldNum" sz="quarter" idx="10"/>
          </p:nvPr>
        </p:nvSpPr>
        <p:spPr>
          <a:ln/>
        </p:spPr>
        <p:txBody>
          <a:bodyPr/>
          <a:lstStyle>
            <a:lvl1pPr>
              <a:defRPr/>
            </a:lvl1pPr>
          </a:lstStyle>
          <a:p>
            <a:fld id="{E4154D71-CC4E-4CD9-BB35-A5DF789FB209}" type="slidenum">
              <a:rPr lang="en-US" altLang="en-US"/>
              <a:pPr/>
              <a:t>‹#›</a:t>
            </a:fld>
            <a:endParaRPr lang="en-US" altLang="en-US"/>
          </a:p>
        </p:txBody>
      </p:sp>
    </p:spTree>
    <p:extLst>
      <p:ext uri="{BB962C8B-B14F-4D97-AF65-F5344CB8AC3E}">
        <p14:creationId xmlns:p14="http://schemas.microsoft.com/office/powerpoint/2010/main" val="25883072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E56ED527-D285-4A21-854D-7384D8B1C6A1}" type="slidenum">
              <a:rPr lang="en-US" altLang="en-US"/>
              <a:pPr/>
              <a:t>‹#›</a:t>
            </a:fld>
            <a:endParaRPr lang="en-US" altLang="en-US"/>
          </a:p>
        </p:txBody>
      </p:sp>
    </p:spTree>
    <p:extLst>
      <p:ext uri="{BB962C8B-B14F-4D97-AF65-F5344CB8AC3E}">
        <p14:creationId xmlns:p14="http://schemas.microsoft.com/office/powerpoint/2010/main" val="19950047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6DCD7182-95FF-4EEC-BCB3-F18E012D990E}" type="slidenum">
              <a:rPr lang="en-US" altLang="en-US"/>
              <a:pPr/>
              <a:t>‹#›</a:t>
            </a:fld>
            <a:endParaRPr lang="en-US" altLang="en-US"/>
          </a:p>
        </p:txBody>
      </p:sp>
    </p:spTree>
    <p:extLst>
      <p:ext uri="{BB962C8B-B14F-4D97-AF65-F5344CB8AC3E}">
        <p14:creationId xmlns:p14="http://schemas.microsoft.com/office/powerpoint/2010/main" val="7704548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31AFE89-01CA-42F8-B38F-E28EA322201A}" type="slidenum">
              <a:rPr lang="en-US" altLang="en-US"/>
              <a:pPr/>
              <a:t>‹#›</a:t>
            </a:fld>
            <a:endParaRPr lang="en-US" altLang="en-US"/>
          </a:p>
        </p:txBody>
      </p:sp>
    </p:spTree>
    <p:extLst>
      <p:ext uri="{BB962C8B-B14F-4D97-AF65-F5344CB8AC3E}">
        <p14:creationId xmlns:p14="http://schemas.microsoft.com/office/powerpoint/2010/main" val="1082442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3088687-1A63-42B5-A378-2B90BD034C38}" type="slidenum">
              <a:rPr lang="en-US" altLang="en-US"/>
              <a:pPr/>
              <a:t>‹#›</a:t>
            </a:fld>
            <a:endParaRPr lang="en-US" altLang="en-US"/>
          </a:p>
        </p:txBody>
      </p:sp>
    </p:spTree>
    <p:extLst>
      <p:ext uri="{BB962C8B-B14F-4D97-AF65-F5344CB8AC3E}">
        <p14:creationId xmlns:p14="http://schemas.microsoft.com/office/powerpoint/2010/main" val="32794297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F2B788A-802D-43DA-9514-1A85BA979E12}" type="slidenum">
              <a:rPr lang="en-US" altLang="en-US"/>
              <a:pPr/>
              <a:t>‹#›</a:t>
            </a:fld>
            <a:endParaRPr lang="en-US" altLang="en-US"/>
          </a:p>
        </p:txBody>
      </p:sp>
    </p:spTree>
    <p:extLst>
      <p:ext uri="{BB962C8B-B14F-4D97-AF65-F5344CB8AC3E}">
        <p14:creationId xmlns:p14="http://schemas.microsoft.com/office/powerpoint/2010/main" val="19448363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1815E30-CDA3-4743-BD85-18C914DE7193}" type="slidenum">
              <a:rPr lang="en-US" altLang="en-US"/>
              <a:pPr/>
              <a:t>‹#›</a:t>
            </a:fld>
            <a:endParaRPr lang="en-US" altLang="en-US"/>
          </a:p>
        </p:txBody>
      </p:sp>
    </p:spTree>
    <p:extLst>
      <p:ext uri="{BB962C8B-B14F-4D97-AF65-F5344CB8AC3E}">
        <p14:creationId xmlns:p14="http://schemas.microsoft.com/office/powerpoint/2010/main" val="36769978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21B4BDD7-2487-4544-B3E9-DDDA3A96DD68}" type="slidenum">
              <a:rPr lang="en-US" altLang="en-US"/>
              <a:pPr/>
              <a:t>‹#›</a:t>
            </a:fld>
            <a:endParaRPr lang="en-US" altLang="en-US"/>
          </a:p>
        </p:txBody>
      </p:sp>
    </p:spTree>
    <p:extLst>
      <p:ext uri="{BB962C8B-B14F-4D97-AF65-F5344CB8AC3E}">
        <p14:creationId xmlns:p14="http://schemas.microsoft.com/office/powerpoint/2010/main" val="19689121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23"/>
          <p:cNvSpPr>
            <a:spLocks noGrp="1" noChangeArrowheads="1"/>
          </p:cNvSpPr>
          <p:nvPr>
            <p:ph type="sldNum" sz="quarter" idx="10"/>
          </p:nvPr>
        </p:nvSpPr>
        <p:spPr>
          <a:ln/>
        </p:spPr>
        <p:txBody>
          <a:bodyPr/>
          <a:lstStyle>
            <a:lvl1pPr>
              <a:defRPr/>
            </a:lvl1pPr>
          </a:lstStyle>
          <a:p>
            <a:fld id="{A70EE83B-9572-48E2-9E24-48CD4835ADE0}" type="slidenum">
              <a:rPr lang="en-US" altLang="en-US"/>
              <a:pPr/>
              <a:t>‹#›</a:t>
            </a:fld>
            <a:endParaRPr lang="en-US" altLang="en-US"/>
          </a:p>
        </p:txBody>
      </p:sp>
    </p:spTree>
    <p:extLst>
      <p:ext uri="{BB962C8B-B14F-4D97-AF65-F5344CB8AC3E}">
        <p14:creationId xmlns:p14="http://schemas.microsoft.com/office/powerpoint/2010/main" val="26736986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p:cNvSpPr>
            <a:spLocks noGrp="1" noChangeArrowheads="1"/>
          </p:cNvSpPr>
          <p:nvPr>
            <p:ph type="sldNum" sz="quarter" idx="10"/>
          </p:nvPr>
        </p:nvSpPr>
        <p:spPr>
          <a:ln/>
        </p:spPr>
        <p:txBody>
          <a:bodyPr/>
          <a:lstStyle>
            <a:lvl1pPr>
              <a:defRPr/>
            </a:lvl1pPr>
          </a:lstStyle>
          <a:p>
            <a:fld id="{F818A1DC-9E7A-4E37-A183-2CB0259A2AD8}" type="slidenum">
              <a:rPr lang="en-US" altLang="en-US"/>
              <a:pPr/>
              <a:t>‹#›</a:t>
            </a:fld>
            <a:endParaRPr lang="en-US" altLang="en-US"/>
          </a:p>
        </p:txBody>
      </p:sp>
    </p:spTree>
    <p:extLst>
      <p:ext uri="{BB962C8B-B14F-4D97-AF65-F5344CB8AC3E}">
        <p14:creationId xmlns:p14="http://schemas.microsoft.com/office/powerpoint/2010/main" val="14284859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3"/>
          <p:cNvSpPr>
            <a:spLocks noGrp="1" noChangeArrowheads="1"/>
          </p:cNvSpPr>
          <p:nvPr>
            <p:ph type="sldNum" sz="quarter" idx="10"/>
          </p:nvPr>
        </p:nvSpPr>
        <p:spPr>
          <a:ln/>
        </p:spPr>
        <p:txBody>
          <a:bodyPr/>
          <a:lstStyle>
            <a:lvl1pPr>
              <a:defRPr/>
            </a:lvl1pPr>
          </a:lstStyle>
          <a:p>
            <a:fld id="{F21D4BDB-22C9-489D-9E32-6DED41931006}" type="slidenum">
              <a:rPr lang="en-US" altLang="en-US"/>
              <a:pPr/>
              <a:t>‹#›</a:t>
            </a:fld>
            <a:endParaRPr lang="en-US" altLang="en-US"/>
          </a:p>
        </p:txBody>
      </p:sp>
    </p:spTree>
    <p:extLst>
      <p:ext uri="{BB962C8B-B14F-4D97-AF65-F5344CB8AC3E}">
        <p14:creationId xmlns:p14="http://schemas.microsoft.com/office/powerpoint/2010/main" val="2402403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3"/>
          <p:cNvSpPr>
            <a:spLocks noGrp="1" noChangeArrowheads="1"/>
          </p:cNvSpPr>
          <p:nvPr>
            <p:ph type="sldNum" sz="quarter" idx="10"/>
          </p:nvPr>
        </p:nvSpPr>
        <p:spPr>
          <a:ln/>
        </p:spPr>
        <p:txBody>
          <a:bodyPr/>
          <a:lstStyle>
            <a:lvl1pPr>
              <a:defRPr/>
            </a:lvl1pPr>
          </a:lstStyle>
          <a:p>
            <a:fld id="{4DBC72A6-808E-465C-9758-E54FD39F19AB}" type="slidenum">
              <a:rPr lang="en-US" altLang="en-US"/>
              <a:pPr/>
              <a:t>‹#›</a:t>
            </a:fld>
            <a:endParaRPr lang="en-US" altLang="en-US"/>
          </a:p>
        </p:txBody>
      </p:sp>
    </p:spTree>
    <p:extLst>
      <p:ext uri="{BB962C8B-B14F-4D97-AF65-F5344CB8AC3E}">
        <p14:creationId xmlns:p14="http://schemas.microsoft.com/office/powerpoint/2010/main" val="7279625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3"/>
          <p:cNvSpPr>
            <a:spLocks noGrp="1" noChangeArrowheads="1"/>
          </p:cNvSpPr>
          <p:nvPr>
            <p:ph type="sldNum" sz="quarter" idx="10"/>
          </p:nvPr>
        </p:nvSpPr>
        <p:spPr>
          <a:ln/>
        </p:spPr>
        <p:txBody>
          <a:bodyPr/>
          <a:lstStyle>
            <a:lvl1pPr>
              <a:defRPr/>
            </a:lvl1pPr>
          </a:lstStyle>
          <a:p>
            <a:fld id="{69DA49BF-72C1-4CBC-8B76-8240FB06648C}" type="slidenum">
              <a:rPr lang="en-US" altLang="en-US"/>
              <a:pPr/>
              <a:t>‹#›</a:t>
            </a:fld>
            <a:endParaRPr lang="en-US" altLang="en-US"/>
          </a:p>
        </p:txBody>
      </p:sp>
    </p:spTree>
    <p:extLst>
      <p:ext uri="{BB962C8B-B14F-4D97-AF65-F5344CB8AC3E}">
        <p14:creationId xmlns:p14="http://schemas.microsoft.com/office/powerpoint/2010/main" val="35007809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3"/>
          <p:cNvSpPr>
            <a:spLocks noGrp="1" noChangeArrowheads="1"/>
          </p:cNvSpPr>
          <p:nvPr>
            <p:ph type="sldNum" sz="quarter" idx="10"/>
          </p:nvPr>
        </p:nvSpPr>
        <p:spPr>
          <a:ln/>
        </p:spPr>
        <p:txBody>
          <a:bodyPr/>
          <a:lstStyle>
            <a:lvl1pPr>
              <a:defRPr/>
            </a:lvl1pPr>
          </a:lstStyle>
          <a:p>
            <a:fld id="{5EEADBEC-C76D-49AF-8113-8D66B20356CB}" type="slidenum">
              <a:rPr lang="en-US" altLang="en-US"/>
              <a:pPr/>
              <a:t>‹#›</a:t>
            </a:fld>
            <a:endParaRPr lang="en-US" altLang="en-US"/>
          </a:p>
        </p:txBody>
      </p:sp>
    </p:spTree>
    <p:extLst>
      <p:ext uri="{BB962C8B-B14F-4D97-AF65-F5344CB8AC3E}">
        <p14:creationId xmlns:p14="http://schemas.microsoft.com/office/powerpoint/2010/main" val="12195609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Rectangle 23"/>
          <p:cNvSpPr>
            <a:spLocks noGrp="1" noChangeArrowheads="1"/>
          </p:cNvSpPr>
          <p:nvPr>
            <p:ph type="sldNum" sz="quarter" idx="10"/>
          </p:nvPr>
        </p:nvSpPr>
        <p:spPr>
          <a:ln/>
        </p:spPr>
        <p:txBody>
          <a:bodyPr/>
          <a:lstStyle>
            <a:lvl1pPr>
              <a:defRPr/>
            </a:lvl1pPr>
          </a:lstStyle>
          <a:p>
            <a:fld id="{4C2EC4C7-18E7-4100-99EC-72BA47F7EF7D}" type="slidenum">
              <a:rPr lang="en-US" altLang="en-US"/>
              <a:pPr/>
              <a:t>‹#›</a:t>
            </a:fld>
            <a:endParaRPr lang="en-US" altLang="en-US"/>
          </a:p>
        </p:txBody>
      </p:sp>
    </p:spTree>
    <p:extLst>
      <p:ext uri="{BB962C8B-B14F-4D97-AF65-F5344CB8AC3E}">
        <p14:creationId xmlns:p14="http://schemas.microsoft.com/office/powerpoint/2010/main" val="23662145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3"/>
          <p:cNvSpPr>
            <a:spLocks noGrp="1" noChangeArrowheads="1"/>
          </p:cNvSpPr>
          <p:nvPr>
            <p:ph type="sldNum" sz="quarter" idx="10"/>
          </p:nvPr>
        </p:nvSpPr>
        <p:spPr>
          <a:ln/>
        </p:spPr>
        <p:txBody>
          <a:bodyPr/>
          <a:lstStyle>
            <a:lvl1pPr>
              <a:defRPr/>
            </a:lvl1pPr>
          </a:lstStyle>
          <a:p>
            <a:fld id="{D76C7A81-9541-41FD-9230-BE591DD984B0}" type="slidenum">
              <a:rPr lang="en-US" altLang="en-US"/>
              <a:pPr/>
              <a:t>‹#›</a:t>
            </a:fld>
            <a:endParaRPr lang="en-US" altLang="en-US"/>
          </a:p>
        </p:txBody>
      </p:sp>
    </p:spTree>
    <p:extLst>
      <p:ext uri="{BB962C8B-B14F-4D97-AF65-F5344CB8AC3E}">
        <p14:creationId xmlns:p14="http://schemas.microsoft.com/office/powerpoint/2010/main" val="23655663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3"/>
          <p:cNvSpPr>
            <a:spLocks noGrp="1" noChangeArrowheads="1"/>
          </p:cNvSpPr>
          <p:nvPr>
            <p:ph type="sldNum" sz="quarter" idx="10"/>
          </p:nvPr>
        </p:nvSpPr>
        <p:spPr>
          <a:ln/>
        </p:spPr>
        <p:txBody>
          <a:bodyPr/>
          <a:lstStyle>
            <a:lvl1pPr>
              <a:defRPr/>
            </a:lvl1pPr>
          </a:lstStyle>
          <a:p>
            <a:fld id="{5EA8BE2F-DBD2-40C6-8F40-251343A510FA}" type="slidenum">
              <a:rPr lang="en-US" altLang="en-US"/>
              <a:pPr/>
              <a:t>‹#›</a:t>
            </a:fld>
            <a:endParaRPr lang="en-US" altLang="en-US"/>
          </a:p>
        </p:txBody>
      </p:sp>
    </p:spTree>
    <p:extLst>
      <p:ext uri="{BB962C8B-B14F-4D97-AF65-F5344CB8AC3E}">
        <p14:creationId xmlns:p14="http://schemas.microsoft.com/office/powerpoint/2010/main" val="11367421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3"/>
          <p:cNvSpPr>
            <a:spLocks noGrp="1" noChangeArrowheads="1"/>
          </p:cNvSpPr>
          <p:nvPr>
            <p:ph type="sldNum" sz="quarter" idx="10"/>
          </p:nvPr>
        </p:nvSpPr>
        <p:spPr>
          <a:ln/>
        </p:spPr>
        <p:txBody>
          <a:bodyPr/>
          <a:lstStyle>
            <a:lvl1pPr>
              <a:defRPr/>
            </a:lvl1pPr>
          </a:lstStyle>
          <a:p>
            <a:fld id="{AF601812-738C-4879-A5B7-5A3E32007295}" type="slidenum">
              <a:rPr lang="en-US" altLang="en-US"/>
              <a:pPr/>
              <a:t>‹#›</a:t>
            </a:fld>
            <a:endParaRPr lang="en-US" altLang="en-US"/>
          </a:p>
        </p:txBody>
      </p:sp>
    </p:spTree>
    <p:extLst>
      <p:ext uri="{BB962C8B-B14F-4D97-AF65-F5344CB8AC3E}">
        <p14:creationId xmlns:p14="http://schemas.microsoft.com/office/powerpoint/2010/main" val="20282946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p:cNvSpPr>
            <a:spLocks noGrp="1" noChangeArrowheads="1"/>
          </p:cNvSpPr>
          <p:nvPr>
            <p:ph type="sldNum" sz="quarter" idx="10"/>
          </p:nvPr>
        </p:nvSpPr>
        <p:spPr>
          <a:ln/>
        </p:spPr>
        <p:txBody>
          <a:bodyPr/>
          <a:lstStyle>
            <a:lvl1pPr>
              <a:defRPr/>
            </a:lvl1pPr>
          </a:lstStyle>
          <a:p>
            <a:fld id="{F32E8BBB-D8D7-4432-BF29-759BE8D63FED}" type="slidenum">
              <a:rPr lang="en-US" altLang="en-US"/>
              <a:pPr/>
              <a:t>‹#›</a:t>
            </a:fld>
            <a:endParaRPr lang="en-US" altLang="en-US"/>
          </a:p>
        </p:txBody>
      </p:sp>
    </p:spTree>
    <p:extLst>
      <p:ext uri="{BB962C8B-B14F-4D97-AF65-F5344CB8AC3E}">
        <p14:creationId xmlns:p14="http://schemas.microsoft.com/office/powerpoint/2010/main" val="30216374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p:cNvSpPr>
            <a:spLocks noGrp="1" noChangeArrowheads="1"/>
          </p:cNvSpPr>
          <p:nvPr>
            <p:ph type="sldNum" sz="quarter" idx="10"/>
          </p:nvPr>
        </p:nvSpPr>
        <p:spPr>
          <a:ln/>
        </p:spPr>
        <p:txBody>
          <a:bodyPr/>
          <a:lstStyle>
            <a:lvl1pPr>
              <a:defRPr/>
            </a:lvl1pPr>
          </a:lstStyle>
          <a:p>
            <a:fld id="{1221DC0D-8C05-4200-9C7E-C2EE9E15DC5E}" type="slidenum">
              <a:rPr lang="en-US" altLang="en-US"/>
              <a:pPr/>
              <a:t>‹#›</a:t>
            </a:fld>
            <a:endParaRPr lang="en-US" altLang="en-US"/>
          </a:p>
        </p:txBody>
      </p:sp>
    </p:spTree>
    <p:extLst>
      <p:ext uri="{BB962C8B-B14F-4D97-AF65-F5344CB8AC3E}">
        <p14:creationId xmlns:p14="http://schemas.microsoft.com/office/powerpoint/2010/main" val="14217053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Text Placeholder 2"/>
          <p:cNvSpPr>
            <a:spLocks noGrp="1"/>
          </p:cNvSpPr>
          <p:nvPr>
            <p:ph type="body" sz="half" idx="1"/>
          </p:nvPr>
        </p:nvSpPr>
        <p:spPr>
          <a:xfrm>
            <a:off x="457200" y="1600200"/>
            <a:ext cx="4038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3"/>
          <p:cNvSpPr>
            <a:spLocks noGrp="1" noChangeArrowheads="1"/>
          </p:cNvSpPr>
          <p:nvPr>
            <p:ph type="sldNum" sz="quarter" idx="10"/>
          </p:nvPr>
        </p:nvSpPr>
        <p:spPr>
          <a:ln/>
        </p:spPr>
        <p:txBody>
          <a:bodyPr/>
          <a:lstStyle>
            <a:lvl1pPr>
              <a:defRPr/>
            </a:lvl1pPr>
          </a:lstStyle>
          <a:p>
            <a:fld id="{06439287-1119-4E3E-847A-FF370FAD0A88}" type="slidenum">
              <a:rPr lang="en-US" altLang="en-US"/>
              <a:pPr/>
              <a:t>‹#›</a:t>
            </a:fld>
            <a:endParaRPr lang="en-US" altLang="en-US"/>
          </a:p>
        </p:txBody>
      </p:sp>
    </p:spTree>
    <p:extLst>
      <p:ext uri="{BB962C8B-B14F-4D97-AF65-F5344CB8AC3E}">
        <p14:creationId xmlns:p14="http://schemas.microsoft.com/office/powerpoint/2010/main" val="20965593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3"/>
          <p:cNvSpPr>
            <a:spLocks noGrp="1" noChangeArrowheads="1"/>
          </p:cNvSpPr>
          <p:nvPr>
            <p:ph type="sldNum" sz="quarter" idx="10"/>
          </p:nvPr>
        </p:nvSpPr>
        <p:spPr>
          <a:ln/>
        </p:spPr>
        <p:txBody>
          <a:bodyPr/>
          <a:lstStyle>
            <a:lvl1pPr>
              <a:defRPr/>
            </a:lvl1pPr>
          </a:lstStyle>
          <a:p>
            <a:fld id="{E32BE220-0C1A-4EC6-9AB7-8787B18323AE}" type="slidenum">
              <a:rPr lang="en-US" altLang="en-US"/>
              <a:pPr/>
              <a:t>‹#›</a:t>
            </a:fld>
            <a:endParaRPr lang="en-US" altLang="en-US"/>
          </a:p>
        </p:txBody>
      </p:sp>
    </p:spTree>
    <p:extLst>
      <p:ext uri="{BB962C8B-B14F-4D97-AF65-F5344CB8AC3E}">
        <p14:creationId xmlns:p14="http://schemas.microsoft.com/office/powerpoint/2010/main" val="2810689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
          <p:cNvSpPr>
            <a:spLocks noGrp="1" noChangeArrowheads="1"/>
          </p:cNvSpPr>
          <p:nvPr>
            <p:ph type="sldNum" sz="quarter" idx="10"/>
          </p:nvPr>
        </p:nvSpPr>
        <p:spPr>
          <a:ln/>
        </p:spPr>
        <p:txBody>
          <a:bodyPr/>
          <a:lstStyle>
            <a:lvl1pPr>
              <a:defRPr/>
            </a:lvl1pPr>
          </a:lstStyle>
          <a:p>
            <a:fld id="{495DF7B2-7ACD-485C-8332-3305B184C6B3}" type="slidenum">
              <a:rPr lang="en-US" altLang="en-US"/>
              <a:pPr/>
              <a:t>‹#›</a:t>
            </a:fld>
            <a:endParaRPr lang="en-US" altLang="en-US"/>
          </a:p>
        </p:txBody>
      </p:sp>
    </p:spTree>
    <p:extLst>
      <p:ext uri="{BB962C8B-B14F-4D97-AF65-F5344CB8AC3E}">
        <p14:creationId xmlns:p14="http://schemas.microsoft.com/office/powerpoint/2010/main" val="9056605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3"/>
          <p:cNvSpPr>
            <a:spLocks noGrp="1" noChangeArrowheads="1"/>
          </p:cNvSpPr>
          <p:nvPr>
            <p:ph type="sldNum" sz="quarter" idx="10"/>
          </p:nvPr>
        </p:nvSpPr>
        <p:spPr>
          <a:ln/>
        </p:spPr>
        <p:txBody>
          <a:bodyPr/>
          <a:lstStyle>
            <a:lvl1pPr>
              <a:defRPr/>
            </a:lvl1pPr>
          </a:lstStyle>
          <a:p>
            <a:fld id="{EDDA8F99-268D-4A9D-9ED4-582AF373DF9B}" type="slidenum">
              <a:rPr lang="en-US" altLang="en-US"/>
              <a:pPr/>
              <a:t>‹#›</a:t>
            </a:fld>
            <a:endParaRPr lang="en-US" altLang="en-US"/>
          </a:p>
        </p:txBody>
      </p:sp>
    </p:spTree>
    <p:extLst>
      <p:ext uri="{BB962C8B-B14F-4D97-AF65-F5344CB8AC3E}">
        <p14:creationId xmlns:p14="http://schemas.microsoft.com/office/powerpoint/2010/main" val="33688775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24"/>
          <p:cNvSpPr>
            <a:spLocks noGrp="1" noChangeArrowheads="1"/>
          </p:cNvSpPr>
          <p:nvPr>
            <p:ph type="sldNum" sz="quarter" idx="10"/>
          </p:nvPr>
        </p:nvSpPr>
        <p:spPr>
          <a:ln/>
        </p:spPr>
        <p:txBody>
          <a:bodyPr/>
          <a:lstStyle>
            <a:lvl1pPr>
              <a:defRPr/>
            </a:lvl1pPr>
          </a:lstStyle>
          <a:p>
            <a:fld id="{C6A040EE-7313-4937-BA23-1ED46265555A}" type="slidenum">
              <a:rPr lang="en-US" altLang="en-US"/>
              <a:pPr/>
              <a:t>‹#›</a:t>
            </a:fld>
            <a:endParaRPr lang="en-US" altLang="en-US"/>
          </a:p>
        </p:txBody>
      </p:sp>
    </p:spTree>
    <p:extLst>
      <p:ext uri="{BB962C8B-B14F-4D97-AF65-F5344CB8AC3E}">
        <p14:creationId xmlns:p14="http://schemas.microsoft.com/office/powerpoint/2010/main" val="36685706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sldNum" sz="quarter" idx="10"/>
          </p:nvPr>
        </p:nvSpPr>
        <p:spPr>
          <a:ln/>
        </p:spPr>
        <p:txBody>
          <a:bodyPr/>
          <a:lstStyle>
            <a:lvl1pPr>
              <a:defRPr/>
            </a:lvl1pPr>
          </a:lstStyle>
          <a:p>
            <a:fld id="{08109CC6-D82B-4D45-84C9-8B726F8D7951}" type="slidenum">
              <a:rPr lang="en-US" altLang="en-US"/>
              <a:pPr/>
              <a:t>‹#›</a:t>
            </a:fld>
            <a:endParaRPr lang="en-US" altLang="en-US"/>
          </a:p>
        </p:txBody>
      </p:sp>
    </p:spTree>
    <p:extLst>
      <p:ext uri="{BB962C8B-B14F-4D97-AF65-F5344CB8AC3E}">
        <p14:creationId xmlns:p14="http://schemas.microsoft.com/office/powerpoint/2010/main" val="7753561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sldNum" sz="quarter" idx="10"/>
          </p:nvPr>
        </p:nvSpPr>
        <p:spPr>
          <a:ln/>
        </p:spPr>
        <p:txBody>
          <a:bodyPr/>
          <a:lstStyle>
            <a:lvl1pPr>
              <a:defRPr/>
            </a:lvl1pPr>
          </a:lstStyle>
          <a:p>
            <a:fld id="{597DF7BC-1938-4B8B-B662-2FDE8D6F510E}" type="slidenum">
              <a:rPr lang="en-US" altLang="en-US"/>
              <a:pPr/>
              <a:t>‹#›</a:t>
            </a:fld>
            <a:endParaRPr lang="en-US" altLang="en-US"/>
          </a:p>
        </p:txBody>
      </p:sp>
    </p:spTree>
    <p:extLst>
      <p:ext uri="{BB962C8B-B14F-4D97-AF65-F5344CB8AC3E}">
        <p14:creationId xmlns:p14="http://schemas.microsoft.com/office/powerpoint/2010/main" val="1704560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sldNum" sz="quarter" idx="10"/>
          </p:nvPr>
        </p:nvSpPr>
        <p:spPr>
          <a:ln/>
        </p:spPr>
        <p:txBody>
          <a:bodyPr/>
          <a:lstStyle>
            <a:lvl1pPr>
              <a:defRPr/>
            </a:lvl1pPr>
          </a:lstStyle>
          <a:p>
            <a:fld id="{192B000B-DCF9-4911-9A76-3201254FE6A9}" type="slidenum">
              <a:rPr lang="en-US" altLang="en-US"/>
              <a:pPr/>
              <a:t>‹#›</a:t>
            </a:fld>
            <a:endParaRPr lang="en-US" altLang="en-US"/>
          </a:p>
        </p:txBody>
      </p:sp>
    </p:spTree>
    <p:extLst>
      <p:ext uri="{BB962C8B-B14F-4D97-AF65-F5344CB8AC3E}">
        <p14:creationId xmlns:p14="http://schemas.microsoft.com/office/powerpoint/2010/main" val="29119688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sldNum" sz="quarter" idx="10"/>
          </p:nvPr>
        </p:nvSpPr>
        <p:spPr>
          <a:ln/>
        </p:spPr>
        <p:txBody>
          <a:bodyPr/>
          <a:lstStyle>
            <a:lvl1pPr>
              <a:defRPr/>
            </a:lvl1pPr>
          </a:lstStyle>
          <a:p>
            <a:fld id="{122D07BF-DD93-4728-8DF8-76BD77EF6E2D}" type="slidenum">
              <a:rPr lang="en-US" altLang="en-US"/>
              <a:pPr/>
              <a:t>‹#›</a:t>
            </a:fld>
            <a:endParaRPr lang="en-US" altLang="en-US"/>
          </a:p>
        </p:txBody>
      </p:sp>
    </p:spTree>
    <p:extLst>
      <p:ext uri="{BB962C8B-B14F-4D97-AF65-F5344CB8AC3E}">
        <p14:creationId xmlns:p14="http://schemas.microsoft.com/office/powerpoint/2010/main" val="25847470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Rectangle 24"/>
          <p:cNvSpPr>
            <a:spLocks noGrp="1" noChangeArrowheads="1"/>
          </p:cNvSpPr>
          <p:nvPr>
            <p:ph type="sldNum" sz="quarter" idx="10"/>
          </p:nvPr>
        </p:nvSpPr>
        <p:spPr>
          <a:ln/>
        </p:spPr>
        <p:txBody>
          <a:bodyPr/>
          <a:lstStyle>
            <a:lvl1pPr>
              <a:defRPr/>
            </a:lvl1pPr>
          </a:lstStyle>
          <a:p>
            <a:fld id="{E5420437-2CC4-49FD-9852-AA22BA25D55B}" type="slidenum">
              <a:rPr lang="en-US" altLang="en-US"/>
              <a:pPr/>
              <a:t>‹#›</a:t>
            </a:fld>
            <a:endParaRPr lang="en-US" altLang="en-US"/>
          </a:p>
        </p:txBody>
      </p:sp>
    </p:spTree>
    <p:extLst>
      <p:ext uri="{BB962C8B-B14F-4D97-AF65-F5344CB8AC3E}">
        <p14:creationId xmlns:p14="http://schemas.microsoft.com/office/powerpoint/2010/main" val="14463090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sldNum" sz="quarter" idx="10"/>
          </p:nvPr>
        </p:nvSpPr>
        <p:spPr>
          <a:ln/>
        </p:spPr>
        <p:txBody>
          <a:bodyPr/>
          <a:lstStyle>
            <a:lvl1pPr>
              <a:defRPr/>
            </a:lvl1pPr>
          </a:lstStyle>
          <a:p>
            <a:fld id="{3E80C763-3129-45EE-856F-48DB632C4B7E}" type="slidenum">
              <a:rPr lang="en-US" altLang="en-US"/>
              <a:pPr/>
              <a:t>‹#›</a:t>
            </a:fld>
            <a:endParaRPr lang="en-US" altLang="en-US"/>
          </a:p>
        </p:txBody>
      </p:sp>
    </p:spTree>
    <p:extLst>
      <p:ext uri="{BB962C8B-B14F-4D97-AF65-F5344CB8AC3E}">
        <p14:creationId xmlns:p14="http://schemas.microsoft.com/office/powerpoint/2010/main" val="5454885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sldNum" sz="quarter" idx="10"/>
          </p:nvPr>
        </p:nvSpPr>
        <p:spPr>
          <a:ln/>
        </p:spPr>
        <p:txBody>
          <a:bodyPr/>
          <a:lstStyle>
            <a:lvl1pPr>
              <a:defRPr/>
            </a:lvl1pPr>
          </a:lstStyle>
          <a:p>
            <a:fld id="{7C6C0B7A-7A73-45B2-BB92-9D0107A81970}" type="slidenum">
              <a:rPr lang="en-US" altLang="en-US"/>
              <a:pPr/>
              <a:t>‹#›</a:t>
            </a:fld>
            <a:endParaRPr lang="en-US" altLang="en-US"/>
          </a:p>
        </p:txBody>
      </p:sp>
    </p:spTree>
    <p:extLst>
      <p:ext uri="{BB962C8B-B14F-4D97-AF65-F5344CB8AC3E}">
        <p14:creationId xmlns:p14="http://schemas.microsoft.com/office/powerpoint/2010/main" val="7060653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sldNum" sz="quarter" idx="10"/>
          </p:nvPr>
        </p:nvSpPr>
        <p:spPr>
          <a:ln/>
        </p:spPr>
        <p:txBody>
          <a:bodyPr/>
          <a:lstStyle>
            <a:lvl1pPr>
              <a:defRPr/>
            </a:lvl1pPr>
          </a:lstStyle>
          <a:p>
            <a:fld id="{6C3BD0A2-AAE2-46F8-9F92-525964EEB258}" type="slidenum">
              <a:rPr lang="en-US" altLang="en-US"/>
              <a:pPr/>
              <a:t>‹#›</a:t>
            </a:fld>
            <a:endParaRPr lang="en-US" altLang="en-US"/>
          </a:p>
        </p:txBody>
      </p:sp>
    </p:spTree>
    <p:extLst>
      <p:ext uri="{BB962C8B-B14F-4D97-AF65-F5344CB8AC3E}">
        <p14:creationId xmlns:p14="http://schemas.microsoft.com/office/powerpoint/2010/main" val="2886383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
          <p:cNvSpPr>
            <a:spLocks noGrp="1" noChangeArrowheads="1"/>
          </p:cNvSpPr>
          <p:nvPr>
            <p:ph type="sldNum" sz="quarter" idx="10"/>
          </p:nvPr>
        </p:nvSpPr>
        <p:spPr>
          <a:ln/>
        </p:spPr>
        <p:txBody>
          <a:bodyPr/>
          <a:lstStyle>
            <a:lvl1pPr>
              <a:defRPr/>
            </a:lvl1pPr>
          </a:lstStyle>
          <a:p>
            <a:fld id="{6F6C06EE-2786-4E8F-8454-DC6C736460BF}" type="slidenum">
              <a:rPr lang="en-US" altLang="en-US"/>
              <a:pPr/>
              <a:t>‹#›</a:t>
            </a:fld>
            <a:endParaRPr lang="en-US" altLang="en-US"/>
          </a:p>
        </p:txBody>
      </p:sp>
    </p:spTree>
    <p:extLst>
      <p:ext uri="{BB962C8B-B14F-4D97-AF65-F5344CB8AC3E}">
        <p14:creationId xmlns:p14="http://schemas.microsoft.com/office/powerpoint/2010/main" val="275396600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sldNum" sz="quarter" idx="10"/>
          </p:nvPr>
        </p:nvSpPr>
        <p:spPr>
          <a:ln/>
        </p:spPr>
        <p:txBody>
          <a:bodyPr/>
          <a:lstStyle>
            <a:lvl1pPr>
              <a:defRPr/>
            </a:lvl1pPr>
          </a:lstStyle>
          <a:p>
            <a:fld id="{BF5D7420-A0FE-4D37-9533-9C25EC8AA81F}" type="slidenum">
              <a:rPr lang="en-US" altLang="en-US"/>
              <a:pPr/>
              <a:t>‹#›</a:t>
            </a:fld>
            <a:endParaRPr lang="en-US" altLang="en-US"/>
          </a:p>
        </p:txBody>
      </p:sp>
    </p:spTree>
    <p:extLst>
      <p:ext uri="{BB962C8B-B14F-4D97-AF65-F5344CB8AC3E}">
        <p14:creationId xmlns:p14="http://schemas.microsoft.com/office/powerpoint/2010/main" val="4224490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sldNum" sz="quarter" idx="10"/>
          </p:nvPr>
        </p:nvSpPr>
        <p:spPr>
          <a:ln/>
        </p:spPr>
        <p:txBody>
          <a:bodyPr/>
          <a:lstStyle>
            <a:lvl1pPr>
              <a:defRPr/>
            </a:lvl1pPr>
          </a:lstStyle>
          <a:p>
            <a:fld id="{9B21F528-909B-4F0B-92C8-78EDAC914364}" type="slidenum">
              <a:rPr lang="en-US" altLang="en-US"/>
              <a:pPr/>
              <a:t>‹#›</a:t>
            </a:fld>
            <a:endParaRPr lang="en-US" altLang="en-US"/>
          </a:p>
        </p:txBody>
      </p:sp>
    </p:spTree>
    <p:extLst>
      <p:ext uri="{BB962C8B-B14F-4D97-AF65-F5344CB8AC3E}">
        <p14:creationId xmlns:p14="http://schemas.microsoft.com/office/powerpoint/2010/main" val="12652339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4"/>
          <p:cNvSpPr>
            <a:spLocks noGrp="1" noChangeArrowheads="1"/>
          </p:cNvSpPr>
          <p:nvPr>
            <p:ph type="sldNum" sz="quarter" idx="10"/>
          </p:nvPr>
        </p:nvSpPr>
        <p:spPr>
          <a:ln/>
        </p:spPr>
        <p:txBody>
          <a:bodyPr/>
          <a:lstStyle>
            <a:lvl1pPr>
              <a:defRPr/>
            </a:lvl1pPr>
          </a:lstStyle>
          <a:p>
            <a:fld id="{CE42F2B1-2DFA-4C41-9B26-BF9B33881A87}" type="slidenum">
              <a:rPr lang="en-US" altLang="en-US"/>
              <a:pPr/>
              <a:t>‹#›</a:t>
            </a:fld>
            <a:endParaRPr lang="en-US" altLang="en-US"/>
          </a:p>
        </p:txBody>
      </p:sp>
    </p:spTree>
    <p:extLst>
      <p:ext uri="{BB962C8B-B14F-4D97-AF65-F5344CB8AC3E}">
        <p14:creationId xmlns:p14="http://schemas.microsoft.com/office/powerpoint/2010/main" val="231149481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quarter" idx="1"/>
          </p:nvPr>
        </p:nvSpPr>
        <p:spPr>
          <a:xfrm>
            <a:off x="457200" y="1600200"/>
            <a:ext cx="4038600" cy="2185988"/>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sldNum" sz="quarter" idx="10"/>
          </p:nvPr>
        </p:nvSpPr>
        <p:spPr>
          <a:ln/>
        </p:spPr>
        <p:txBody>
          <a:bodyPr/>
          <a:lstStyle>
            <a:lvl1pPr>
              <a:defRPr/>
            </a:lvl1pPr>
          </a:lstStyle>
          <a:p>
            <a:fld id="{80A68F8B-0C9D-4F83-9F65-C6C6A2A71531}" type="slidenum">
              <a:rPr lang="en-US" altLang="en-US"/>
              <a:pPr/>
              <a:t>‹#›</a:t>
            </a:fld>
            <a:endParaRPr lang="en-US" altLang="en-US"/>
          </a:p>
        </p:txBody>
      </p:sp>
    </p:spTree>
    <p:extLst>
      <p:ext uri="{BB962C8B-B14F-4D97-AF65-F5344CB8AC3E}">
        <p14:creationId xmlns:p14="http://schemas.microsoft.com/office/powerpoint/2010/main" val="54607968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sldNum" sz="quarter" idx="10"/>
          </p:nvPr>
        </p:nvSpPr>
        <p:spPr>
          <a:ln/>
        </p:spPr>
        <p:txBody>
          <a:bodyPr/>
          <a:lstStyle>
            <a:lvl1pPr>
              <a:defRPr/>
            </a:lvl1pPr>
          </a:lstStyle>
          <a:p>
            <a:fld id="{C1D47B0B-5D80-44EC-9CA7-11B68230D551}" type="slidenum">
              <a:rPr lang="en-US" altLang="en-US"/>
              <a:pPr/>
              <a:t>‹#›</a:t>
            </a:fld>
            <a:endParaRPr lang="en-US" altLang="en-US"/>
          </a:p>
        </p:txBody>
      </p:sp>
    </p:spTree>
    <p:extLst>
      <p:ext uri="{BB962C8B-B14F-4D97-AF65-F5344CB8AC3E}">
        <p14:creationId xmlns:p14="http://schemas.microsoft.com/office/powerpoint/2010/main" val="28788557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11EBEDEE-5BFD-4E88-8482-70F1BE79F563}" type="datetime1">
              <a:rPr lang="en-US" altLang="zh-CN"/>
              <a:pPr/>
              <a:t>11/4/2020</a:t>
            </a:fld>
            <a:endParaRPr lang="en-US" altLang="zh-CN"/>
          </a:p>
        </p:txBody>
      </p:sp>
      <p:sp>
        <p:nvSpPr>
          <p:cNvPr id="5" name="Footer Placeholder 4"/>
          <p:cNvSpPr>
            <a:spLocks noGrp="1"/>
          </p:cNvSpPr>
          <p:nvPr>
            <p:ph type="ftr" sz="quarter" idx="11"/>
          </p:nvPr>
        </p:nvSpPr>
        <p:spPr/>
        <p:txBody>
          <a:bodyPr/>
          <a:lstStyle>
            <a:lvl1pPr>
              <a:defRPr/>
            </a:lvl1pPr>
          </a:lstStyle>
          <a:p>
            <a:endParaRPr lang="zh-CN" altLang="zh-CN"/>
          </a:p>
        </p:txBody>
      </p:sp>
      <p:sp>
        <p:nvSpPr>
          <p:cNvPr id="6" name="Slide Number Placeholder 5"/>
          <p:cNvSpPr>
            <a:spLocks noGrp="1"/>
          </p:cNvSpPr>
          <p:nvPr>
            <p:ph type="sldNum" sz="quarter" idx="12"/>
          </p:nvPr>
        </p:nvSpPr>
        <p:spPr/>
        <p:txBody>
          <a:bodyPr/>
          <a:lstStyle>
            <a:lvl1pPr>
              <a:defRPr/>
            </a:lvl1pPr>
          </a:lstStyle>
          <a:p>
            <a:fld id="{899BA31C-AE3D-4033-AAB2-0C07452460D9}" type="slidenum">
              <a:rPr lang="en-US" altLang="zh-CN"/>
              <a:pPr/>
              <a:t>‹#›</a:t>
            </a:fld>
            <a:endParaRPr lang="en-US" altLang="zh-CN"/>
          </a:p>
        </p:txBody>
      </p:sp>
    </p:spTree>
    <p:extLst>
      <p:ext uri="{BB962C8B-B14F-4D97-AF65-F5344CB8AC3E}">
        <p14:creationId xmlns:p14="http://schemas.microsoft.com/office/powerpoint/2010/main" val="12553554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37BCBB76-AD59-4263-8069-4DD4539E7082}" type="datetime1">
              <a:rPr lang="en-US" altLang="zh-CN"/>
              <a:pPr/>
              <a:t>11/4/2020</a:t>
            </a:fld>
            <a:endParaRPr lang="en-US" altLang="zh-CN"/>
          </a:p>
        </p:txBody>
      </p:sp>
      <p:sp>
        <p:nvSpPr>
          <p:cNvPr id="5" name="Footer Placeholder 4"/>
          <p:cNvSpPr>
            <a:spLocks noGrp="1"/>
          </p:cNvSpPr>
          <p:nvPr>
            <p:ph type="ftr" sz="quarter" idx="11"/>
          </p:nvPr>
        </p:nvSpPr>
        <p:spPr/>
        <p:txBody>
          <a:bodyPr/>
          <a:lstStyle>
            <a:lvl1pPr>
              <a:defRPr/>
            </a:lvl1pPr>
          </a:lstStyle>
          <a:p>
            <a:endParaRPr lang="zh-CN" altLang="zh-CN"/>
          </a:p>
        </p:txBody>
      </p:sp>
      <p:sp>
        <p:nvSpPr>
          <p:cNvPr id="6" name="Slide Number Placeholder 5"/>
          <p:cNvSpPr>
            <a:spLocks noGrp="1"/>
          </p:cNvSpPr>
          <p:nvPr>
            <p:ph type="sldNum" sz="quarter" idx="12"/>
          </p:nvPr>
        </p:nvSpPr>
        <p:spPr/>
        <p:txBody>
          <a:bodyPr/>
          <a:lstStyle>
            <a:lvl1pPr>
              <a:defRPr/>
            </a:lvl1pPr>
          </a:lstStyle>
          <a:p>
            <a:fld id="{E43A6953-1D8B-4598-A7B6-79B4A991BEF6}" type="slidenum">
              <a:rPr lang="en-US" altLang="zh-CN"/>
              <a:pPr/>
              <a:t>‹#›</a:t>
            </a:fld>
            <a:endParaRPr lang="en-US" altLang="zh-CN"/>
          </a:p>
        </p:txBody>
      </p:sp>
    </p:spTree>
    <p:extLst>
      <p:ext uri="{BB962C8B-B14F-4D97-AF65-F5344CB8AC3E}">
        <p14:creationId xmlns:p14="http://schemas.microsoft.com/office/powerpoint/2010/main" val="281200924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17E01A71-A420-47B5-BC41-16A6C686F779}" type="datetime1">
              <a:rPr lang="en-US" altLang="zh-CN"/>
              <a:pPr/>
              <a:t>11/4/2020</a:t>
            </a:fld>
            <a:endParaRPr lang="en-US" altLang="zh-CN"/>
          </a:p>
        </p:txBody>
      </p:sp>
      <p:sp>
        <p:nvSpPr>
          <p:cNvPr id="5" name="Footer Placeholder 4"/>
          <p:cNvSpPr>
            <a:spLocks noGrp="1"/>
          </p:cNvSpPr>
          <p:nvPr>
            <p:ph type="ftr" sz="quarter" idx="11"/>
          </p:nvPr>
        </p:nvSpPr>
        <p:spPr/>
        <p:txBody>
          <a:bodyPr/>
          <a:lstStyle>
            <a:lvl1pPr>
              <a:defRPr/>
            </a:lvl1pPr>
          </a:lstStyle>
          <a:p>
            <a:endParaRPr lang="zh-CN" altLang="zh-CN"/>
          </a:p>
        </p:txBody>
      </p:sp>
      <p:sp>
        <p:nvSpPr>
          <p:cNvPr id="6" name="Slide Number Placeholder 5"/>
          <p:cNvSpPr>
            <a:spLocks noGrp="1"/>
          </p:cNvSpPr>
          <p:nvPr>
            <p:ph type="sldNum" sz="quarter" idx="12"/>
          </p:nvPr>
        </p:nvSpPr>
        <p:spPr/>
        <p:txBody>
          <a:bodyPr/>
          <a:lstStyle>
            <a:lvl1pPr>
              <a:defRPr/>
            </a:lvl1pPr>
          </a:lstStyle>
          <a:p>
            <a:fld id="{520CFE9F-D2E9-4345-B3AF-2B3EBD3DFE7F}" type="slidenum">
              <a:rPr lang="en-US" altLang="zh-CN"/>
              <a:pPr/>
              <a:t>‹#›</a:t>
            </a:fld>
            <a:endParaRPr lang="en-US" altLang="zh-CN"/>
          </a:p>
        </p:txBody>
      </p:sp>
    </p:spTree>
    <p:extLst>
      <p:ext uri="{BB962C8B-B14F-4D97-AF65-F5344CB8AC3E}">
        <p14:creationId xmlns:p14="http://schemas.microsoft.com/office/powerpoint/2010/main" val="205440896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B5367101-C569-4958-8911-0DE795F88275}" type="datetime1">
              <a:rPr lang="en-US" altLang="zh-CN"/>
              <a:pPr/>
              <a:t>11/4/2020</a:t>
            </a:fld>
            <a:endParaRPr lang="en-US" altLang="zh-CN"/>
          </a:p>
        </p:txBody>
      </p:sp>
      <p:sp>
        <p:nvSpPr>
          <p:cNvPr id="6" name="Footer Placeholder 4"/>
          <p:cNvSpPr>
            <a:spLocks noGrp="1"/>
          </p:cNvSpPr>
          <p:nvPr>
            <p:ph type="ftr" sz="quarter" idx="11"/>
          </p:nvPr>
        </p:nvSpPr>
        <p:spPr/>
        <p:txBody>
          <a:bodyPr/>
          <a:lstStyle>
            <a:lvl1pPr>
              <a:defRPr/>
            </a:lvl1pPr>
          </a:lstStyle>
          <a:p>
            <a:endParaRPr lang="zh-CN" altLang="zh-CN"/>
          </a:p>
        </p:txBody>
      </p:sp>
      <p:sp>
        <p:nvSpPr>
          <p:cNvPr id="7" name="Slide Number Placeholder 5"/>
          <p:cNvSpPr>
            <a:spLocks noGrp="1"/>
          </p:cNvSpPr>
          <p:nvPr>
            <p:ph type="sldNum" sz="quarter" idx="12"/>
          </p:nvPr>
        </p:nvSpPr>
        <p:spPr/>
        <p:txBody>
          <a:bodyPr/>
          <a:lstStyle>
            <a:lvl1pPr>
              <a:defRPr/>
            </a:lvl1pPr>
          </a:lstStyle>
          <a:p>
            <a:fld id="{6502B4B1-8542-4BDE-B282-D271AC4597AD}" type="slidenum">
              <a:rPr lang="en-US" altLang="zh-CN"/>
              <a:pPr/>
              <a:t>‹#›</a:t>
            </a:fld>
            <a:endParaRPr lang="en-US" altLang="zh-CN"/>
          </a:p>
        </p:txBody>
      </p:sp>
    </p:spTree>
    <p:extLst>
      <p:ext uri="{BB962C8B-B14F-4D97-AF65-F5344CB8AC3E}">
        <p14:creationId xmlns:p14="http://schemas.microsoft.com/office/powerpoint/2010/main" val="178918215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D08A9ACC-73FC-48CF-B254-8124FE498090}" type="datetime1">
              <a:rPr lang="en-US" altLang="zh-CN"/>
              <a:pPr/>
              <a:t>11/4/2020</a:t>
            </a:fld>
            <a:endParaRPr lang="en-US" altLang="zh-CN"/>
          </a:p>
        </p:txBody>
      </p:sp>
      <p:sp>
        <p:nvSpPr>
          <p:cNvPr id="8" name="Footer Placeholder 4"/>
          <p:cNvSpPr>
            <a:spLocks noGrp="1"/>
          </p:cNvSpPr>
          <p:nvPr>
            <p:ph type="ftr" sz="quarter" idx="11"/>
          </p:nvPr>
        </p:nvSpPr>
        <p:spPr/>
        <p:txBody>
          <a:bodyPr/>
          <a:lstStyle>
            <a:lvl1pPr>
              <a:defRPr/>
            </a:lvl1pPr>
          </a:lstStyle>
          <a:p>
            <a:endParaRPr lang="zh-CN" altLang="zh-CN"/>
          </a:p>
        </p:txBody>
      </p:sp>
      <p:sp>
        <p:nvSpPr>
          <p:cNvPr id="9" name="Slide Number Placeholder 5"/>
          <p:cNvSpPr>
            <a:spLocks noGrp="1"/>
          </p:cNvSpPr>
          <p:nvPr>
            <p:ph type="sldNum" sz="quarter" idx="12"/>
          </p:nvPr>
        </p:nvSpPr>
        <p:spPr/>
        <p:txBody>
          <a:bodyPr/>
          <a:lstStyle>
            <a:lvl1pPr>
              <a:defRPr/>
            </a:lvl1pPr>
          </a:lstStyle>
          <a:p>
            <a:fld id="{D1080D3D-41E6-4215-A634-2CD7CB51DEC8}" type="slidenum">
              <a:rPr lang="en-US" altLang="zh-CN"/>
              <a:pPr/>
              <a:t>‹#›</a:t>
            </a:fld>
            <a:endParaRPr lang="en-US" altLang="zh-CN"/>
          </a:p>
        </p:txBody>
      </p:sp>
    </p:spTree>
    <p:extLst>
      <p:ext uri="{BB962C8B-B14F-4D97-AF65-F5344CB8AC3E}">
        <p14:creationId xmlns:p14="http://schemas.microsoft.com/office/powerpoint/2010/main" val="3528319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Rectangle 13"/>
          <p:cNvSpPr>
            <a:spLocks noGrp="1" noChangeArrowheads="1"/>
          </p:cNvSpPr>
          <p:nvPr>
            <p:ph type="sldNum" sz="quarter" idx="10"/>
          </p:nvPr>
        </p:nvSpPr>
        <p:spPr>
          <a:ln/>
        </p:spPr>
        <p:txBody>
          <a:bodyPr/>
          <a:lstStyle>
            <a:lvl1pPr>
              <a:defRPr/>
            </a:lvl1pPr>
          </a:lstStyle>
          <a:p>
            <a:fld id="{B00737B8-65B8-4132-9765-416F5F30D168}" type="slidenum">
              <a:rPr lang="en-US" altLang="en-US"/>
              <a:pPr/>
              <a:t>‹#›</a:t>
            </a:fld>
            <a:endParaRPr lang="en-US" altLang="en-US"/>
          </a:p>
        </p:txBody>
      </p:sp>
    </p:spTree>
    <p:extLst>
      <p:ext uri="{BB962C8B-B14F-4D97-AF65-F5344CB8AC3E}">
        <p14:creationId xmlns:p14="http://schemas.microsoft.com/office/powerpoint/2010/main" val="283560177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38A31C49-3ED5-4E2B-B721-06B61CDAF933}" type="datetime1">
              <a:rPr lang="en-US" altLang="zh-CN"/>
              <a:pPr/>
              <a:t>11/4/2020</a:t>
            </a:fld>
            <a:endParaRPr lang="en-US" altLang="zh-CN"/>
          </a:p>
        </p:txBody>
      </p:sp>
      <p:sp>
        <p:nvSpPr>
          <p:cNvPr id="4" name="Footer Placeholder 4"/>
          <p:cNvSpPr>
            <a:spLocks noGrp="1"/>
          </p:cNvSpPr>
          <p:nvPr>
            <p:ph type="ftr" sz="quarter" idx="11"/>
          </p:nvPr>
        </p:nvSpPr>
        <p:spPr/>
        <p:txBody>
          <a:bodyPr/>
          <a:lstStyle>
            <a:lvl1pPr>
              <a:defRPr/>
            </a:lvl1pPr>
          </a:lstStyle>
          <a:p>
            <a:endParaRPr lang="zh-CN" altLang="zh-CN"/>
          </a:p>
        </p:txBody>
      </p:sp>
      <p:sp>
        <p:nvSpPr>
          <p:cNvPr id="5" name="Slide Number Placeholder 5"/>
          <p:cNvSpPr>
            <a:spLocks noGrp="1"/>
          </p:cNvSpPr>
          <p:nvPr>
            <p:ph type="sldNum" sz="quarter" idx="12"/>
          </p:nvPr>
        </p:nvSpPr>
        <p:spPr/>
        <p:txBody>
          <a:bodyPr/>
          <a:lstStyle>
            <a:lvl1pPr>
              <a:defRPr/>
            </a:lvl1pPr>
          </a:lstStyle>
          <a:p>
            <a:fld id="{D34BDB87-7AAB-4E7F-A260-7B5C900816B2}" type="slidenum">
              <a:rPr lang="en-US" altLang="zh-CN"/>
              <a:pPr/>
              <a:t>‹#›</a:t>
            </a:fld>
            <a:endParaRPr lang="en-US" altLang="zh-CN"/>
          </a:p>
        </p:txBody>
      </p:sp>
    </p:spTree>
    <p:extLst>
      <p:ext uri="{BB962C8B-B14F-4D97-AF65-F5344CB8AC3E}">
        <p14:creationId xmlns:p14="http://schemas.microsoft.com/office/powerpoint/2010/main" val="218477496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C4B73A6E-5993-4BCC-837D-E937389269CE}" type="datetime1">
              <a:rPr lang="en-US" altLang="zh-CN"/>
              <a:pPr/>
              <a:t>11/4/2020</a:t>
            </a:fld>
            <a:endParaRPr lang="en-US" altLang="zh-CN"/>
          </a:p>
        </p:txBody>
      </p:sp>
      <p:sp>
        <p:nvSpPr>
          <p:cNvPr id="3" name="Footer Placeholder 4"/>
          <p:cNvSpPr>
            <a:spLocks noGrp="1"/>
          </p:cNvSpPr>
          <p:nvPr>
            <p:ph type="ftr" sz="quarter" idx="11"/>
          </p:nvPr>
        </p:nvSpPr>
        <p:spPr/>
        <p:txBody>
          <a:bodyPr/>
          <a:lstStyle>
            <a:lvl1pPr>
              <a:defRPr/>
            </a:lvl1pPr>
          </a:lstStyle>
          <a:p>
            <a:endParaRPr lang="zh-CN" altLang="zh-CN"/>
          </a:p>
        </p:txBody>
      </p:sp>
      <p:sp>
        <p:nvSpPr>
          <p:cNvPr id="4" name="Slide Number Placeholder 5"/>
          <p:cNvSpPr>
            <a:spLocks noGrp="1"/>
          </p:cNvSpPr>
          <p:nvPr>
            <p:ph type="sldNum" sz="quarter" idx="12"/>
          </p:nvPr>
        </p:nvSpPr>
        <p:spPr/>
        <p:txBody>
          <a:bodyPr/>
          <a:lstStyle>
            <a:lvl1pPr>
              <a:defRPr/>
            </a:lvl1pPr>
          </a:lstStyle>
          <a:p>
            <a:fld id="{BECFE3CB-9465-4DB8-8248-EDA4EE44F655}" type="slidenum">
              <a:rPr lang="en-US" altLang="zh-CN"/>
              <a:pPr/>
              <a:t>‹#›</a:t>
            </a:fld>
            <a:endParaRPr lang="en-US" altLang="zh-CN"/>
          </a:p>
        </p:txBody>
      </p:sp>
    </p:spTree>
    <p:extLst>
      <p:ext uri="{BB962C8B-B14F-4D97-AF65-F5344CB8AC3E}">
        <p14:creationId xmlns:p14="http://schemas.microsoft.com/office/powerpoint/2010/main" val="206797125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D2DBE5D6-AB14-404A-A474-C92125AFD6AD}" type="datetime1">
              <a:rPr lang="en-US" altLang="zh-CN"/>
              <a:pPr/>
              <a:t>11/4/2020</a:t>
            </a:fld>
            <a:endParaRPr lang="en-US" altLang="zh-CN"/>
          </a:p>
        </p:txBody>
      </p:sp>
      <p:sp>
        <p:nvSpPr>
          <p:cNvPr id="6" name="Footer Placeholder 4"/>
          <p:cNvSpPr>
            <a:spLocks noGrp="1"/>
          </p:cNvSpPr>
          <p:nvPr>
            <p:ph type="ftr" sz="quarter" idx="11"/>
          </p:nvPr>
        </p:nvSpPr>
        <p:spPr/>
        <p:txBody>
          <a:bodyPr/>
          <a:lstStyle>
            <a:lvl1pPr>
              <a:defRPr/>
            </a:lvl1pPr>
          </a:lstStyle>
          <a:p>
            <a:endParaRPr lang="zh-CN" altLang="zh-CN"/>
          </a:p>
        </p:txBody>
      </p:sp>
      <p:sp>
        <p:nvSpPr>
          <p:cNvPr id="7" name="Slide Number Placeholder 5"/>
          <p:cNvSpPr>
            <a:spLocks noGrp="1"/>
          </p:cNvSpPr>
          <p:nvPr>
            <p:ph type="sldNum" sz="quarter" idx="12"/>
          </p:nvPr>
        </p:nvSpPr>
        <p:spPr/>
        <p:txBody>
          <a:bodyPr/>
          <a:lstStyle>
            <a:lvl1pPr>
              <a:defRPr/>
            </a:lvl1pPr>
          </a:lstStyle>
          <a:p>
            <a:fld id="{26437A8A-771F-467C-9EB2-BA2884FD3577}" type="slidenum">
              <a:rPr lang="en-US" altLang="zh-CN"/>
              <a:pPr/>
              <a:t>‹#›</a:t>
            </a:fld>
            <a:endParaRPr lang="en-US" altLang="zh-CN"/>
          </a:p>
        </p:txBody>
      </p:sp>
    </p:spTree>
    <p:extLst>
      <p:ext uri="{BB962C8B-B14F-4D97-AF65-F5344CB8AC3E}">
        <p14:creationId xmlns:p14="http://schemas.microsoft.com/office/powerpoint/2010/main" val="312678300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AB592678-573F-472C-9D29-FE29EEACE089}" type="datetime1">
              <a:rPr lang="en-US" altLang="zh-CN"/>
              <a:pPr/>
              <a:t>11/4/2020</a:t>
            </a:fld>
            <a:endParaRPr lang="en-US" altLang="zh-CN"/>
          </a:p>
        </p:txBody>
      </p:sp>
      <p:sp>
        <p:nvSpPr>
          <p:cNvPr id="6" name="Footer Placeholder 4"/>
          <p:cNvSpPr>
            <a:spLocks noGrp="1"/>
          </p:cNvSpPr>
          <p:nvPr>
            <p:ph type="ftr" sz="quarter" idx="11"/>
          </p:nvPr>
        </p:nvSpPr>
        <p:spPr/>
        <p:txBody>
          <a:bodyPr/>
          <a:lstStyle>
            <a:lvl1pPr>
              <a:defRPr/>
            </a:lvl1pPr>
          </a:lstStyle>
          <a:p>
            <a:endParaRPr lang="zh-CN" altLang="zh-CN"/>
          </a:p>
        </p:txBody>
      </p:sp>
      <p:sp>
        <p:nvSpPr>
          <p:cNvPr id="7" name="Slide Number Placeholder 5"/>
          <p:cNvSpPr>
            <a:spLocks noGrp="1"/>
          </p:cNvSpPr>
          <p:nvPr>
            <p:ph type="sldNum" sz="quarter" idx="12"/>
          </p:nvPr>
        </p:nvSpPr>
        <p:spPr/>
        <p:txBody>
          <a:bodyPr/>
          <a:lstStyle>
            <a:lvl1pPr>
              <a:defRPr/>
            </a:lvl1pPr>
          </a:lstStyle>
          <a:p>
            <a:fld id="{0C123661-29E1-46F2-8AD7-915AD5221326}" type="slidenum">
              <a:rPr lang="en-US" altLang="zh-CN"/>
              <a:pPr/>
              <a:t>‹#›</a:t>
            </a:fld>
            <a:endParaRPr lang="en-US" altLang="zh-CN"/>
          </a:p>
        </p:txBody>
      </p:sp>
    </p:spTree>
    <p:extLst>
      <p:ext uri="{BB962C8B-B14F-4D97-AF65-F5344CB8AC3E}">
        <p14:creationId xmlns:p14="http://schemas.microsoft.com/office/powerpoint/2010/main" val="155719295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509FC139-C832-4257-9D6C-C8C0ADE33912}" type="datetime1">
              <a:rPr lang="en-US" altLang="zh-CN"/>
              <a:pPr/>
              <a:t>11/4/2020</a:t>
            </a:fld>
            <a:endParaRPr lang="en-US" altLang="zh-CN"/>
          </a:p>
        </p:txBody>
      </p:sp>
      <p:sp>
        <p:nvSpPr>
          <p:cNvPr id="5" name="Footer Placeholder 4"/>
          <p:cNvSpPr>
            <a:spLocks noGrp="1"/>
          </p:cNvSpPr>
          <p:nvPr>
            <p:ph type="ftr" sz="quarter" idx="11"/>
          </p:nvPr>
        </p:nvSpPr>
        <p:spPr/>
        <p:txBody>
          <a:bodyPr/>
          <a:lstStyle>
            <a:lvl1pPr>
              <a:defRPr/>
            </a:lvl1pPr>
          </a:lstStyle>
          <a:p>
            <a:endParaRPr lang="zh-CN" altLang="zh-CN"/>
          </a:p>
        </p:txBody>
      </p:sp>
      <p:sp>
        <p:nvSpPr>
          <p:cNvPr id="6" name="Slide Number Placeholder 5"/>
          <p:cNvSpPr>
            <a:spLocks noGrp="1"/>
          </p:cNvSpPr>
          <p:nvPr>
            <p:ph type="sldNum" sz="quarter" idx="12"/>
          </p:nvPr>
        </p:nvSpPr>
        <p:spPr/>
        <p:txBody>
          <a:bodyPr/>
          <a:lstStyle>
            <a:lvl1pPr>
              <a:defRPr/>
            </a:lvl1pPr>
          </a:lstStyle>
          <a:p>
            <a:fld id="{E16251A5-1074-4C81-91CA-FA4BE46A3D07}" type="slidenum">
              <a:rPr lang="en-US" altLang="zh-CN"/>
              <a:pPr/>
              <a:t>‹#›</a:t>
            </a:fld>
            <a:endParaRPr lang="en-US" altLang="zh-CN"/>
          </a:p>
        </p:txBody>
      </p:sp>
    </p:spTree>
    <p:extLst>
      <p:ext uri="{BB962C8B-B14F-4D97-AF65-F5344CB8AC3E}">
        <p14:creationId xmlns:p14="http://schemas.microsoft.com/office/powerpoint/2010/main" val="413030691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7ED72A6B-104D-48BA-9AFC-0801FC4961D3}" type="datetime1">
              <a:rPr lang="en-US" altLang="zh-CN"/>
              <a:pPr/>
              <a:t>11/4/2020</a:t>
            </a:fld>
            <a:endParaRPr lang="en-US" altLang="zh-CN"/>
          </a:p>
        </p:txBody>
      </p:sp>
      <p:sp>
        <p:nvSpPr>
          <p:cNvPr id="5" name="Footer Placeholder 4"/>
          <p:cNvSpPr>
            <a:spLocks noGrp="1"/>
          </p:cNvSpPr>
          <p:nvPr>
            <p:ph type="ftr" sz="quarter" idx="11"/>
          </p:nvPr>
        </p:nvSpPr>
        <p:spPr/>
        <p:txBody>
          <a:bodyPr/>
          <a:lstStyle>
            <a:lvl1pPr>
              <a:defRPr/>
            </a:lvl1pPr>
          </a:lstStyle>
          <a:p>
            <a:endParaRPr lang="zh-CN" altLang="zh-CN"/>
          </a:p>
        </p:txBody>
      </p:sp>
      <p:sp>
        <p:nvSpPr>
          <p:cNvPr id="6" name="Slide Number Placeholder 5"/>
          <p:cNvSpPr>
            <a:spLocks noGrp="1"/>
          </p:cNvSpPr>
          <p:nvPr>
            <p:ph type="sldNum" sz="quarter" idx="12"/>
          </p:nvPr>
        </p:nvSpPr>
        <p:spPr/>
        <p:txBody>
          <a:bodyPr/>
          <a:lstStyle>
            <a:lvl1pPr>
              <a:defRPr/>
            </a:lvl1pPr>
          </a:lstStyle>
          <a:p>
            <a:fld id="{254875F7-737B-47DA-A2F6-F92B0FD56EC0}" type="slidenum">
              <a:rPr lang="en-US" altLang="zh-CN"/>
              <a:pPr/>
              <a:t>‹#›</a:t>
            </a:fld>
            <a:endParaRPr lang="en-US" altLang="zh-CN"/>
          </a:p>
        </p:txBody>
      </p:sp>
    </p:spTree>
    <p:extLst>
      <p:ext uri="{BB962C8B-B14F-4D97-AF65-F5344CB8AC3E}">
        <p14:creationId xmlns:p14="http://schemas.microsoft.com/office/powerpoint/2010/main" val="340755126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 descr="strip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76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6"/>
          <p:cNvGrpSpPr>
            <a:grpSpLocks/>
          </p:cNvGrpSpPr>
          <p:nvPr userDrawn="1"/>
        </p:nvGrpSpPr>
        <p:grpSpPr bwMode="auto">
          <a:xfrm>
            <a:off x="1295400" y="6365875"/>
            <a:ext cx="7732713" cy="412750"/>
            <a:chOff x="1295400" y="6366548"/>
            <a:chExt cx="7732776" cy="412204"/>
          </a:xfrm>
        </p:grpSpPr>
        <p:pic>
          <p:nvPicPr>
            <p:cNvPr id="6" name="Picture 7"/>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81800" y="6366548"/>
              <a:ext cx="2246376" cy="412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userDrawn="1"/>
          </p:nvCxnSpPr>
          <p:spPr>
            <a:xfrm>
              <a:off x="1295400" y="6477526"/>
              <a:ext cx="5410244" cy="0"/>
            </a:xfrm>
            <a:prstGeom prst="line">
              <a:avLst/>
            </a:prstGeom>
            <a:ln w="31750" cap="rnd">
              <a:solidFill>
                <a:srgbClr val="0021A5"/>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752604" y="6629724"/>
              <a:ext cx="4953040" cy="0"/>
            </a:xfrm>
            <a:prstGeom prst="line">
              <a:avLst/>
            </a:prstGeom>
            <a:ln w="31750" cap="rnd">
              <a:solidFill>
                <a:srgbClr val="FF4A00"/>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6947947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descr="strip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76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6"/>
          <p:cNvGrpSpPr>
            <a:grpSpLocks/>
          </p:cNvGrpSpPr>
          <p:nvPr userDrawn="1"/>
        </p:nvGrpSpPr>
        <p:grpSpPr bwMode="auto">
          <a:xfrm>
            <a:off x="1295400" y="6365875"/>
            <a:ext cx="7732713" cy="412750"/>
            <a:chOff x="1295400" y="6366548"/>
            <a:chExt cx="7732776" cy="412204"/>
          </a:xfrm>
        </p:grpSpPr>
        <p:pic>
          <p:nvPicPr>
            <p:cNvPr id="6" name="Picture 7"/>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81800" y="6366548"/>
              <a:ext cx="2246376" cy="412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userDrawn="1"/>
          </p:nvCxnSpPr>
          <p:spPr>
            <a:xfrm>
              <a:off x="1295400" y="6477526"/>
              <a:ext cx="5410244" cy="0"/>
            </a:xfrm>
            <a:prstGeom prst="line">
              <a:avLst/>
            </a:prstGeom>
            <a:ln w="31750" cap="rnd">
              <a:solidFill>
                <a:srgbClr val="0021A5"/>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752604" y="6629724"/>
              <a:ext cx="4953040" cy="0"/>
            </a:xfrm>
            <a:prstGeom prst="line">
              <a:avLst/>
            </a:prstGeom>
            <a:ln w="31750" cap="rnd">
              <a:solidFill>
                <a:srgbClr val="FF4A00"/>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lvl1pPr>
              <a:defRPr u="sng"/>
            </a:lvl1pPr>
          </a:lstStyle>
          <a:p>
            <a:r>
              <a:rPr lang="en-US" dirty="0"/>
              <a:t>Click to edit Master title style</a:t>
            </a:r>
          </a:p>
        </p:txBody>
      </p:sp>
      <p:sp>
        <p:nvSpPr>
          <p:cNvPr id="3" name="Content Placeholder 2"/>
          <p:cNvSpPr>
            <a:spLocks noGrp="1"/>
          </p:cNvSpPr>
          <p:nvPr>
            <p:ph idx="1"/>
          </p:nvPr>
        </p:nvSpPr>
        <p:spPr/>
        <p:txBody>
          <a:bodyPr/>
          <a:lstStyle>
            <a:lvl1pPr>
              <a:defRPr>
                <a:solidFill>
                  <a:srgbClr val="0021A5"/>
                </a:solidFill>
              </a:defRPr>
            </a:lvl1pPr>
            <a:lvl2pPr>
              <a:defRPr>
                <a:solidFill>
                  <a:srgbClr val="0021A5"/>
                </a:solidFill>
              </a:defRPr>
            </a:lvl2pPr>
            <a:lvl3pPr>
              <a:defRPr>
                <a:solidFill>
                  <a:srgbClr val="0021A5"/>
                </a:solidFill>
              </a:defRPr>
            </a:lvl3pPr>
            <a:lvl4pPr>
              <a:defRPr>
                <a:solidFill>
                  <a:srgbClr val="0021A5"/>
                </a:solidFill>
              </a:defRPr>
            </a:lvl4pPr>
            <a:lvl5pPr>
              <a:defRPr>
                <a:solidFill>
                  <a:srgbClr val="0021A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a:spLocks noGrp="1"/>
          </p:cNvSpPr>
          <p:nvPr>
            <p:ph type="sldNum" sz="quarter" idx="10"/>
          </p:nvPr>
        </p:nvSpPr>
        <p:spPr/>
        <p:txBody>
          <a:bodyPr/>
          <a:lstStyle>
            <a:lvl1pPr>
              <a:defRPr/>
            </a:lvl1pPr>
          </a:lstStyle>
          <a:p>
            <a:pPr>
              <a:defRPr/>
            </a:pPr>
            <a:fld id="{60C07947-FB6A-481B-82A5-9B8D5FBAC4A5}" type="slidenum">
              <a:rPr lang="en-US"/>
              <a:pPr>
                <a:defRPr/>
              </a:pPr>
              <a:t>‹#›</a:t>
            </a:fld>
            <a:endParaRPr lang="en-US"/>
          </a:p>
        </p:txBody>
      </p:sp>
    </p:spTree>
    <p:extLst>
      <p:ext uri="{BB962C8B-B14F-4D97-AF65-F5344CB8AC3E}">
        <p14:creationId xmlns:p14="http://schemas.microsoft.com/office/powerpoint/2010/main" val="55085138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09312386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4" descr="strip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76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6"/>
          <p:cNvGrpSpPr>
            <a:grpSpLocks/>
          </p:cNvGrpSpPr>
          <p:nvPr userDrawn="1"/>
        </p:nvGrpSpPr>
        <p:grpSpPr bwMode="auto">
          <a:xfrm>
            <a:off x="1295400" y="6365875"/>
            <a:ext cx="7732713" cy="412750"/>
            <a:chOff x="1295400" y="6366548"/>
            <a:chExt cx="7732776" cy="412204"/>
          </a:xfrm>
        </p:grpSpPr>
        <p:pic>
          <p:nvPicPr>
            <p:cNvPr id="7" name="Picture 7"/>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81800" y="6366548"/>
              <a:ext cx="2246376" cy="412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userDrawn="1"/>
          </p:nvCxnSpPr>
          <p:spPr>
            <a:xfrm>
              <a:off x="1295400" y="6477526"/>
              <a:ext cx="5410244" cy="0"/>
            </a:xfrm>
            <a:prstGeom prst="line">
              <a:avLst/>
            </a:prstGeom>
            <a:ln w="31750" cap="rnd">
              <a:solidFill>
                <a:srgbClr val="0021A5"/>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1752604" y="6629724"/>
              <a:ext cx="4953040" cy="0"/>
            </a:xfrm>
            <a:prstGeom prst="line">
              <a:avLst/>
            </a:prstGeom>
            <a:ln w="31750" cap="rnd">
              <a:solidFill>
                <a:srgbClr val="FF4A00"/>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lvl1pPr>
              <a:defRPr u="sng"/>
            </a:lvl1pPr>
          </a:lstStyle>
          <a:p>
            <a:r>
              <a:rPr lang="en-US"/>
              <a:t>Click to edit Master title style</a:t>
            </a:r>
          </a:p>
        </p:txBody>
      </p:sp>
      <p:sp>
        <p:nvSpPr>
          <p:cNvPr id="3" name="Content Placeholder 2"/>
          <p:cNvSpPr>
            <a:spLocks noGrp="1"/>
          </p:cNvSpPr>
          <p:nvPr>
            <p:ph sz="half" idx="1"/>
          </p:nvPr>
        </p:nvSpPr>
        <p:spPr>
          <a:xfrm>
            <a:off x="685800" y="808037"/>
            <a:ext cx="4038600" cy="5135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808037"/>
            <a:ext cx="4038600" cy="5135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6"/>
          <p:cNvSpPr>
            <a:spLocks noGrp="1"/>
          </p:cNvSpPr>
          <p:nvPr>
            <p:ph type="sldNum" sz="quarter" idx="10"/>
          </p:nvPr>
        </p:nvSpPr>
        <p:spPr/>
        <p:txBody>
          <a:bodyPr/>
          <a:lstStyle>
            <a:lvl1pPr>
              <a:defRPr/>
            </a:lvl1pPr>
          </a:lstStyle>
          <a:p>
            <a:pPr>
              <a:defRPr/>
            </a:pPr>
            <a:fld id="{A6D50EFD-36E0-41ED-8144-3CB8A6A06EE5}" type="slidenum">
              <a:rPr lang="en-US"/>
              <a:pPr>
                <a:defRPr/>
              </a:pPr>
              <a:t>‹#›</a:t>
            </a:fld>
            <a:endParaRPr lang="en-US"/>
          </a:p>
        </p:txBody>
      </p:sp>
    </p:spTree>
    <p:extLst>
      <p:ext uri="{BB962C8B-B14F-4D97-AF65-F5344CB8AC3E}">
        <p14:creationId xmlns:p14="http://schemas.microsoft.com/office/powerpoint/2010/main" val="2547711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a:ln/>
        </p:spPr>
        <p:txBody>
          <a:bodyPr/>
          <a:lstStyle>
            <a:lvl1pPr>
              <a:defRPr/>
            </a:lvl1pPr>
          </a:lstStyle>
          <a:p>
            <a:fld id="{D13B78FF-ADB1-4056-974E-B1EC715EC82D}" type="slidenum">
              <a:rPr lang="en-US" altLang="en-US"/>
              <a:pPr/>
              <a:t>‹#›</a:t>
            </a:fld>
            <a:endParaRPr lang="en-US" altLang="en-US"/>
          </a:p>
        </p:txBody>
      </p:sp>
    </p:spTree>
    <p:extLst>
      <p:ext uri="{BB962C8B-B14F-4D97-AF65-F5344CB8AC3E}">
        <p14:creationId xmlns:p14="http://schemas.microsoft.com/office/powerpoint/2010/main" val="213481640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4" descr="strip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76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6"/>
          <p:cNvGrpSpPr>
            <a:grpSpLocks/>
          </p:cNvGrpSpPr>
          <p:nvPr userDrawn="1"/>
        </p:nvGrpSpPr>
        <p:grpSpPr bwMode="auto">
          <a:xfrm>
            <a:off x="1295400" y="6365875"/>
            <a:ext cx="7732713" cy="412750"/>
            <a:chOff x="1295400" y="6366548"/>
            <a:chExt cx="7732776" cy="412204"/>
          </a:xfrm>
        </p:grpSpPr>
        <p:pic>
          <p:nvPicPr>
            <p:cNvPr id="9" name="Picture 7"/>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81800" y="6366548"/>
              <a:ext cx="2246376" cy="412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userDrawn="1"/>
          </p:nvCxnSpPr>
          <p:spPr>
            <a:xfrm>
              <a:off x="1295400" y="6477526"/>
              <a:ext cx="5410244" cy="0"/>
            </a:xfrm>
            <a:prstGeom prst="line">
              <a:avLst/>
            </a:prstGeom>
            <a:ln w="31750" cap="rnd">
              <a:solidFill>
                <a:srgbClr val="0021A5"/>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1752604" y="6629724"/>
              <a:ext cx="4953040" cy="0"/>
            </a:xfrm>
            <a:prstGeom prst="line">
              <a:avLst/>
            </a:prstGeom>
            <a:ln w="31750" cap="rnd">
              <a:solidFill>
                <a:srgbClr val="FF4A00"/>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lvl1pPr>
              <a:defRPr u="sng"/>
            </a:lvl1pPr>
          </a:lstStyle>
          <a:p>
            <a:r>
              <a:rPr lang="en-US" dirty="0"/>
              <a:t>Click to edit Master title style</a:t>
            </a:r>
          </a:p>
        </p:txBody>
      </p:sp>
      <p:sp>
        <p:nvSpPr>
          <p:cNvPr id="3" name="Text Placeholder 2"/>
          <p:cNvSpPr>
            <a:spLocks noGrp="1"/>
          </p:cNvSpPr>
          <p:nvPr>
            <p:ph type="body" idx="1"/>
          </p:nvPr>
        </p:nvSpPr>
        <p:spPr>
          <a:xfrm>
            <a:off x="685800" y="81915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14589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73625" y="81915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73625" y="14589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8"/>
          <p:cNvSpPr>
            <a:spLocks noGrp="1"/>
          </p:cNvSpPr>
          <p:nvPr>
            <p:ph type="sldNum" sz="quarter" idx="10"/>
          </p:nvPr>
        </p:nvSpPr>
        <p:spPr/>
        <p:txBody>
          <a:bodyPr/>
          <a:lstStyle>
            <a:lvl1pPr>
              <a:defRPr/>
            </a:lvl1pPr>
          </a:lstStyle>
          <a:p>
            <a:pPr>
              <a:defRPr/>
            </a:pPr>
            <a:fld id="{08FC9774-632F-4446-93D0-5E5848FF5BC5}" type="slidenum">
              <a:rPr lang="en-US"/>
              <a:pPr>
                <a:defRPr/>
              </a:pPr>
              <a:t>‹#›</a:t>
            </a:fld>
            <a:endParaRPr lang="en-US"/>
          </a:p>
        </p:txBody>
      </p:sp>
    </p:spTree>
    <p:extLst>
      <p:ext uri="{BB962C8B-B14F-4D97-AF65-F5344CB8AC3E}">
        <p14:creationId xmlns:p14="http://schemas.microsoft.com/office/powerpoint/2010/main" val="324786237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4" descr="strip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76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6"/>
          <p:cNvGrpSpPr>
            <a:grpSpLocks/>
          </p:cNvGrpSpPr>
          <p:nvPr userDrawn="1"/>
        </p:nvGrpSpPr>
        <p:grpSpPr bwMode="auto">
          <a:xfrm>
            <a:off x="1295400" y="6365875"/>
            <a:ext cx="7732713" cy="412750"/>
            <a:chOff x="1295400" y="6366548"/>
            <a:chExt cx="7732776" cy="412204"/>
          </a:xfrm>
        </p:grpSpPr>
        <p:pic>
          <p:nvPicPr>
            <p:cNvPr id="5" name="Picture 7"/>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81800" y="6366548"/>
              <a:ext cx="2246376" cy="412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a:off x="1295400" y="6477526"/>
              <a:ext cx="5410244" cy="0"/>
            </a:xfrm>
            <a:prstGeom prst="line">
              <a:avLst/>
            </a:prstGeom>
            <a:ln w="31750" cap="rnd">
              <a:solidFill>
                <a:srgbClr val="0021A5"/>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752604" y="6629724"/>
              <a:ext cx="4953040" cy="0"/>
            </a:xfrm>
            <a:prstGeom prst="line">
              <a:avLst/>
            </a:prstGeom>
            <a:ln w="31750" cap="rnd">
              <a:solidFill>
                <a:srgbClr val="FF4A00"/>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lvl1pPr>
              <a:defRPr u="sng"/>
            </a:lvl1pPr>
          </a:lstStyle>
          <a:p>
            <a:r>
              <a:rPr lang="en-US"/>
              <a:t>Click to edit Master title style</a:t>
            </a:r>
          </a:p>
        </p:txBody>
      </p:sp>
      <p:sp>
        <p:nvSpPr>
          <p:cNvPr id="8" name="Slide Number Placeholder 4"/>
          <p:cNvSpPr>
            <a:spLocks noGrp="1"/>
          </p:cNvSpPr>
          <p:nvPr>
            <p:ph type="sldNum" sz="quarter" idx="10"/>
          </p:nvPr>
        </p:nvSpPr>
        <p:spPr/>
        <p:txBody>
          <a:bodyPr/>
          <a:lstStyle>
            <a:lvl1pPr>
              <a:defRPr/>
            </a:lvl1pPr>
          </a:lstStyle>
          <a:p>
            <a:pPr>
              <a:defRPr/>
            </a:pPr>
            <a:fld id="{3A5516FA-3298-4AC3-9346-DC98D46EEC24}" type="slidenum">
              <a:rPr lang="en-US"/>
              <a:pPr>
                <a:defRPr/>
              </a:pPr>
              <a:t>‹#›</a:t>
            </a:fld>
            <a:endParaRPr lang="en-US"/>
          </a:p>
        </p:txBody>
      </p:sp>
    </p:spTree>
    <p:extLst>
      <p:ext uri="{BB962C8B-B14F-4D97-AF65-F5344CB8AC3E}">
        <p14:creationId xmlns:p14="http://schemas.microsoft.com/office/powerpoint/2010/main" val="165723216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06334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4" descr="strip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76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6"/>
          <p:cNvGrpSpPr>
            <a:grpSpLocks/>
          </p:cNvGrpSpPr>
          <p:nvPr userDrawn="1"/>
        </p:nvGrpSpPr>
        <p:grpSpPr bwMode="auto">
          <a:xfrm>
            <a:off x="1295400" y="6365875"/>
            <a:ext cx="7732713" cy="412750"/>
            <a:chOff x="1295400" y="6366548"/>
            <a:chExt cx="7732776" cy="412204"/>
          </a:xfrm>
        </p:grpSpPr>
        <p:pic>
          <p:nvPicPr>
            <p:cNvPr id="7" name="Picture 7"/>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81800" y="6366548"/>
              <a:ext cx="2246376" cy="412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userDrawn="1"/>
          </p:nvCxnSpPr>
          <p:spPr>
            <a:xfrm>
              <a:off x="1295400" y="6477526"/>
              <a:ext cx="5410244" cy="0"/>
            </a:xfrm>
            <a:prstGeom prst="line">
              <a:avLst/>
            </a:prstGeom>
            <a:ln w="31750" cap="rnd">
              <a:solidFill>
                <a:srgbClr val="0021A5"/>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1752604" y="6629724"/>
              <a:ext cx="4953040" cy="0"/>
            </a:xfrm>
            <a:prstGeom prst="line">
              <a:avLst/>
            </a:prstGeom>
            <a:ln w="31750" cap="rnd">
              <a:solidFill>
                <a:srgbClr val="FF4A00"/>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858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036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Slide Number Placeholder 6"/>
          <p:cNvSpPr>
            <a:spLocks noGrp="1"/>
          </p:cNvSpPr>
          <p:nvPr>
            <p:ph type="sldNum" sz="quarter" idx="10"/>
          </p:nvPr>
        </p:nvSpPr>
        <p:spPr/>
        <p:txBody>
          <a:bodyPr/>
          <a:lstStyle>
            <a:lvl1pPr>
              <a:defRPr/>
            </a:lvl1pPr>
          </a:lstStyle>
          <a:p>
            <a:pPr>
              <a:defRPr/>
            </a:pPr>
            <a:fld id="{BC6CE716-EBB7-4F4A-B2FB-A6B5B407A3B9}" type="slidenum">
              <a:rPr lang="en-US"/>
              <a:pPr>
                <a:defRPr/>
              </a:pPr>
              <a:t>‹#›</a:t>
            </a:fld>
            <a:endParaRPr lang="en-US"/>
          </a:p>
        </p:txBody>
      </p:sp>
    </p:spTree>
    <p:extLst>
      <p:ext uri="{BB962C8B-B14F-4D97-AF65-F5344CB8AC3E}">
        <p14:creationId xmlns:p14="http://schemas.microsoft.com/office/powerpoint/2010/main" val="262759008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4" descr="strip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76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6"/>
          <p:cNvGrpSpPr>
            <a:grpSpLocks/>
          </p:cNvGrpSpPr>
          <p:nvPr userDrawn="1"/>
        </p:nvGrpSpPr>
        <p:grpSpPr bwMode="auto">
          <a:xfrm>
            <a:off x="1295400" y="6365875"/>
            <a:ext cx="7732713" cy="412750"/>
            <a:chOff x="1295400" y="6366548"/>
            <a:chExt cx="7732776" cy="412204"/>
          </a:xfrm>
        </p:grpSpPr>
        <p:pic>
          <p:nvPicPr>
            <p:cNvPr id="7" name="Picture 7"/>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81800" y="6366548"/>
              <a:ext cx="2246376" cy="412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userDrawn="1"/>
          </p:nvCxnSpPr>
          <p:spPr>
            <a:xfrm>
              <a:off x="1295400" y="6477526"/>
              <a:ext cx="5410244" cy="0"/>
            </a:xfrm>
            <a:prstGeom prst="line">
              <a:avLst/>
            </a:prstGeom>
            <a:ln w="31750" cap="rnd">
              <a:solidFill>
                <a:srgbClr val="0021A5"/>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1752604" y="6629724"/>
              <a:ext cx="4953040" cy="0"/>
            </a:xfrm>
            <a:prstGeom prst="line">
              <a:avLst/>
            </a:prstGeom>
            <a:ln w="31750" cap="rnd">
              <a:solidFill>
                <a:srgbClr val="FF4A00"/>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Slide Number Placeholder 6"/>
          <p:cNvSpPr>
            <a:spLocks noGrp="1"/>
          </p:cNvSpPr>
          <p:nvPr>
            <p:ph type="sldNum" sz="quarter" idx="10"/>
          </p:nvPr>
        </p:nvSpPr>
        <p:spPr/>
        <p:txBody>
          <a:bodyPr/>
          <a:lstStyle>
            <a:lvl1pPr>
              <a:defRPr/>
            </a:lvl1pPr>
          </a:lstStyle>
          <a:p>
            <a:pPr>
              <a:defRPr/>
            </a:pPr>
            <a:fld id="{1D486349-A225-4420-83D3-7E667C861499}" type="slidenum">
              <a:rPr lang="en-US"/>
              <a:pPr>
                <a:defRPr/>
              </a:pPr>
              <a:t>‹#›</a:t>
            </a:fld>
            <a:endParaRPr lang="en-US"/>
          </a:p>
        </p:txBody>
      </p:sp>
    </p:spTree>
    <p:extLst>
      <p:ext uri="{BB962C8B-B14F-4D97-AF65-F5344CB8AC3E}">
        <p14:creationId xmlns:p14="http://schemas.microsoft.com/office/powerpoint/2010/main" val="253473837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4" descr="strip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76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6"/>
          <p:cNvGrpSpPr>
            <a:grpSpLocks/>
          </p:cNvGrpSpPr>
          <p:nvPr userDrawn="1"/>
        </p:nvGrpSpPr>
        <p:grpSpPr bwMode="auto">
          <a:xfrm>
            <a:off x="1295400" y="6365875"/>
            <a:ext cx="7732713" cy="412750"/>
            <a:chOff x="1295400" y="6366548"/>
            <a:chExt cx="7732776" cy="412204"/>
          </a:xfrm>
        </p:grpSpPr>
        <p:pic>
          <p:nvPicPr>
            <p:cNvPr id="6" name="Picture 7"/>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81800" y="6366548"/>
              <a:ext cx="2246376" cy="412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userDrawn="1"/>
          </p:nvCxnSpPr>
          <p:spPr>
            <a:xfrm>
              <a:off x="1295400" y="6477526"/>
              <a:ext cx="5410244" cy="0"/>
            </a:xfrm>
            <a:prstGeom prst="line">
              <a:avLst/>
            </a:prstGeom>
            <a:ln w="31750" cap="rnd">
              <a:solidFill>
                <a:srgbClr val="0021A5"/>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752604" y="6629724"/>
              <a:ext cx="4953040" cy="0"/>
            </a:xfrm>
            <a:prstGeom prst="line">
              <a:avLst/>
            </a:prstGeom>
            <a:ln w="31750" cap="rnd">
              <a:solidFill>
                <a:srgbClr val="FF4A00"/>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lvl1pPr>
              <a:defRPr u="sng"/>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a:spLocks noGrp="1"/>
          </p:cNvSpPr>
          <p:nvPr>
            <p:ph type="sldNum" sz="quarter" idx="10"/>
          </p:nvPr>
        </p:nvSpPr>
        <p:spPr/>
        <p:txBody>
          <a:bodyPr/>
          <a:lstStyle>
            <a:lvl1pPr>
              <a:defRPr/>
            </a:lvl1pPr>
          </a:lstStyle>
          <a:p>
            <a:pPr>
              <a:defRPr/>
            </a:pPr>
            <a:fld id="{DF42B81E-CFAA-43A5-96BE-A970CA4C9D5E}" type="slidenum">
              <a:rPr lang="en-US"/>
              <a:pPr>
                <a:defRPr/>
              </a:pPr>
              <a:t>‹#›</a:t>
            </a:fld>
            <a:endParaRPr lang="en-US"/>
          </a:p>
        </p:txBody>
      </p:sp>
    </p:spTree>
    <p:extLst>
      <p:ext uri="{BB962C8B-B14F-4D97-AF65-F5344CB8AC3E}">
        <p14:creationId xmlns:p14="http://schemas.microsoft.com/office/powerpoint/2010/main" val="34179049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4" descr="strip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76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6"/>
          <p:cNvGrpSpPr>
            <a:grpSpLocks/>
          </p:cNvGrpSpPr>
          <p:nvPr userDrawn="1"/>
        </p:nvGrpSpPr>
        <p:grpSpPr bwMode="auto">
          <a:xfrm>
            <a:off x="1295400" y="6365875"/>
            <a:ext cx="7732713" cy="412750"/>
            <a:chOff x="1295400" y="6366548"/>
            <a:chExt cx="7732776" cy="412204"/>
          </a:xfrm>
        </p:grpSpPr>
        <p:pic>
          <p:nvPicPr>
            <p:cNvPr id="6" name="Picture 7"/>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81800" y="6366548"/>
              <a:ext cx="2246376" cy="412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userDrawn="1"/>
          </p:nvCxnSpPr>
          <p:spPr>
            <a:xfrm>
              <a:off x="1295400" y="6477526"/>
              <a:ext cx="5410244" cy="0"/>
            </a:xfrm>
            <a:prstGeom prst="line">
              <a:avLst/>
            </a:prstGeom>
            <a:ln w="31750" cap="rnd">
              <a:solidFill>
                <a:srgbClr val="0021A5"/>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752604" y="6629724"/>
              <a:ext cx="4953040" cy="0"/>
            </a:xfrm>
            <a:prstGeom prst="line">
              <a:avLst/>
            </a:prstGeom>
            <a:ln w="31750" cap="rnd">
              <a:solidFill>
                <a:srgbClr val="FF4A00"/>
              </a:solidFill>
            </a:ln>
          </p:spPr>
          <p:style>
            <a:lnRef idx="1">
              <a:schemeClr val="accent1"/>
            </a:lnRef>
            <a:fillRef idx="0">
              <a:schemeClr val="accent1"/>
            </a:fillRef>
            <a:effectRef idx="0">
              <a:schemeClr val="accent1"/>
            </a:effectRef>
            <a:fontRef idx="minor">
              <a:schemeClr val="tx1"/>
            </a:fontRef>
          </p:style>
        </p:cxnSp>
      </p:grpSp>
      <p:sp>
        <p:nvSpPr>
          <p:cNvPr id="2" name="Vertical Title 1"/>
          <p:cNvSpPr>
            <a:spLocks noGrp="1"/>
          </p:cNvSpPr>
          <p:nvPr>
            <p:ph type="title" orient="vert"/>
          </p:nvPr>
        </p:nvSpPr>
        <p:spPr>
          <a:xfrm>
            <a:off x="6629400" y="274638"/>
            <a:ext cx="2057400" cy="5851525"/>
          </a:xfrm>
        </p:spPr>
        <p:txBody>
          <a:bodyPr vert="eaVert"/>
          <a:lstStyle>
            <a:lvl1pPr>
              <a:defRPr u="sng"/>
            </a:lvl1pPr>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a:spLocks noGrp="1"/>
          </p:cNvSpPr>
          <p:nvPr>
            <p:ph type="sldNum" sz="quarter" idx="10"/>
          </p:nvPr>
        </p:nvSpPr>
        <p:spPr/>
        <p:txBody>
          <a:bodyPr/>
          <a:lstStyle>
            <a:lvl1pPr>
              <a:defRPr/>
            </a:lvl1pPr>
          </a:lstStyle>
          <a:p>
            <a:pPr>
              <a:defRPr/>
            </a:pPr>
            <a:fld id="{22DAB57B-2904-419B-9696-2ECFF0DD7B63}" type="slidenum">
              <a:rPr lang="en-US"/>
              <a:pPr>
                <a:defRPr/>
              </a:pPr>
              <a:t>‹#›</a:t>
            </a:fld>
            <a:endParaRPr lang="en-US"/>
          </a:p>
        </p:txBody>
      </p:sp>
    </p:spTree>
    <p:extLst>
      <p:ext uri="{BB962C8B-B14F-4D97-AF65-F5344CB8AC3E}">
        <p14:creationId xmlns:p14="http://schemas.microsoft.com/office/powerpoint/2010/main" val="374477304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 descr="strip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76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6"/>
          <p:cNvGrpSpPr>
            <a:grpSpLocks/>
          </p:cNvGrpSpPr>
          <p:nvPr userDrawn="1"/>
        </p:nvGrpSpPr>
        <p:grpSpPr bwMode="auto">
          <a:xfrm>
            <a:off x="1295400" y="6365875"/>
            <a:ext cx="7732713" cy="412750"/>
            <a:chOff x="1295400" y="6366548"/>
            <a:chExt cx="7732776" cy="412204"/>
          </a:xfrm>
        </p:grpSpPr>
        <p:pic>
          <p:nvPicPr>
            <p:cNvPr id="6" name="Picture 7"/>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81800" y="6366548"/>
              <a:ext cx="2246376" cy="412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userDrawn="1"/>
          </p:nvCxnSpPr>
          <p:spPr>
            <a:xfrm>
              <a:off x="1295400" y="6477526"/>
              <a:ext cx="5410244" cy="0"/>
            </a:xfrm>
            <a:prstGeom prst="line">
              <a:avLst/>
            </a:prstGeom>
            <a:ln w="31750" cap="rnd">
              <a:solidFill>
                <a:srgbClr val="0021A5"/>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752604" y="6629724"/>
              <a:ext cx="4953040" cy="0"/>
            </a:xfrm>
            <a:prstGeom prst="line">
              <a:avLst/>
            </a:prstGeom>
            <a:ln w="31750" cap="rnd">
              <a:solidFill>
                <a:srgbClr val="FF4A00"/>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27960846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descr="strip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76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6"/>
          <p:cNvGrpSpPr>
            <a:grpSpLocks/>
          </p:cNvGrpSpPr>
          <p:nvPr userDrawn="1"/>
        </p:nvGrpSpPr>
        <p:grpSpPr bwMode="auto">
          <a:xfrm>
            <a:off x="1295400" y="6365875"/>
            <a:ext cx="7732713" cy="412750"/>
            <a:chOff x="1295400" y="6366548"/>
            <a:chExt cx="7732776" cy="412204"/>
          </a:xfrm>
        </p:grpSpPr>
        <p:pic>
          <p:nvPicPr>
            <p:cNvPr id="6" name="Picture 7"/>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81800" y="6366548"/>
              <a:ext cx="2246376" cy="412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userDrawn="1"/>
          </p:nvCxnSpPr>
          <p:spPr>
            <a:xfrm>
              <a:off x="1295400" y="6477526"/>
              <a:ext cx="5410244" cy="0"/>
            </a:xfrm>
            <a:prstGeom prst="line">
              <a:avLst/>
            </a:prstGeom>
            <a:ln w="31750" cap="rnd">
              <a:solidFill>
                <a:srgbClr val="0021A5"/>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752604" y="6629724"/>
              <a:ext cx="4953040" cy="0"/>
            </a:xfrm>
            <a:prstGeom prst="line">
              <a:avLst/>
            </a:prstGeom>
            <a:ln w="31750" cap="rnd">
              <a:solidFill>
                <a:srgbClr val="FF4A00"/>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lvl1pPr>
              <a:defRPr u="sng"/>
            </a:lvl1pPr>
          </a:lstStyle>
          <a:p>
            <a:r>
              <a:rPr lang="en-US" dirty="0"/>
              <a:t>Click to edit Master title style</a:t>
            </a:r>
          </a:p>
        </p:txBody>
      </p:sp>
      <p:sp>
        <p:nvSpPr>
          <p:cNvPr id="3" name="Content Placeholder 2"/>
          <p:cNvSpPr>
            <a:spLocks noGrp="1"/>
          </p:cNvSpPr>
          <p:nvPr>
            <p:ph idx="1"/>
          </p:nvPr>
        </p:nvSpPr>
        <p:spPr/>
        <p:txBody>
          <a:bodyPr/>
          <a:lstStyle>
            <a:lvl1pPr>
              <a:defRPr>
                <a:solidFill>
                  <a:srgbClr val="0021A5"/>
                </a:solidFill>
              </a:defRPr>
            </a:lvl1pPr>
            <a:lvl2pPr>
              <a:defRPr>
                <a:solidFill>
                  <a:srgbClr val="0021A5"/>
                </a:solidFill>
              </a:defRPr>
            </a:lvl2pPr>
            <a:lvl3pPr>
              <a:defRPr>
                <a:solidFill>
                  <a:srgbClr val="0021A5"/>
                </a:solidFill>
              </a:defRPr>
            </a:lvl3pPr>
            <a:lvl4pPr>
              <a:defRPr>
                <a:solidFill>
                  <a:srgbClr val="0021A5"/>
                </a:solidFill>
              </a:defRPr>
            </a:lvl4pPr>
            <a:lvl5pPr>
              <a:defRPr>
                <a:solidFill>
                  <a:srgbClr val="0021A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a:spLocks noGrp="1"/>
          </p:cNvSpPr>
          <p:nvPr>
            <p:ph type="sldNum" sz="quarter" idx="10"/>
          </p:nvPr>
        </p:nvSpPr>
        <p:spPr/>
        <p:txBody>
          <a:bodyPr/>
          <a:lstStyle>
            <a:lvl1pPr>
              <a:defRPr/>
            </a:lvl1pPr>
          </a:lstStyle>
          <a:p>
            <a:fld id="{7B6F549A-5C40-4F2F-BDF3-E5331E77D5C2}" type="slidenum">
              <a:rPr lang="en-US" altLang="zh-CN"/>
              <a:pPr/>
              <a:t>‹#›</a:t>
            </a:fld>
            <a:endParaRPr lang="en-US" altLang="zh-CN"/>
          </a:p>
        </p:txBody>
      </p:sp>
    </p:spTree>
    <p:extLst>
      <p:ext uri="{BB962C8B-B14F-4D97-AF65-F5344CB8AC3E}">
        <p14:creationId xmlns:p14="http://schemas.microsoft.com/office/powerpoint/2010/main" val="37007353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716892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sldNum" sz="quarter" idx="10"/>
          </p:nvPr>
        </p:nvSpPr>
        <p:spPr>
          <a:ln/>
        </p:spPr>
        <p:txBody>
          <a:bodyPr/>
          <a:lstStyle>
            <a:lvl1pPr>
              <a:defRPr/>
            </a:lvl1pPr>
          </a:lstStyle>
          <a:p>
            <a:fld id="{8305E9EC-AE0A-4BCF-9FD8-16A0234CE102}" type="slidenum">
              <a:rPr lang="en-US" altLang="en-US"/>
              <a:pPr/>
              <a:t>‹#›</a:t>
            </a:fld>
            <a:endParaRPr lang="en-US" altLang="en-US"/>
          </a:p>
        </p:txBody>
      </p:sp>
    </p:spTree>
    <p:extLst>
      <p:ext uri="{BB962C8B-B14F-4D97-AF65-F5344CB8AC3E}">
        <p14:creationId xmlns:p14="http://schemas.microsoft.com/office/powerpoint/2010/main" val="30087389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4" descr="strip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76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6"/>
          <p:cNvGrpSpPr>
            <a:grpSpLocks/>
          </p:cNvGrpSpPr>
          <p:nvPr userDrawn="1"/>
        </p:nvGrpSpPr>
        <p:grpSpPr bwMode="auto">
          <a:xfrm>
            <a:off x="1295400" y="6365875"/>
            <a:ext cx="7732713" cy="412750"/>
            <a:chOff x="1295400" y="6366548"/>
            <a:chExt cx="7732776" cy="412204"/>
          </a:xfrm>
        </p:grpSpPr>
        <p:pic>
          <p:nvPicPr>
            <p:cNvPr id="7" name="Picture 7"/>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81800" y="6366548"/>
              <a:ext cx="2246376" cy="412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userDrawn="1"/>
          </p:nvCxnSpPr>
          <p:spPr>
            <a:xfrm>
              <a:off x="1295400" y="6477526"/>
              <a:ext cx="5410244" cy="0"/>
            </a:xfrm>
            <a:prstGeom prst="line">
              <a:avLst/>
            </a:prstGeom>
            <a:ln w="31750" cap="rnd">
              <a:solidFill>
                <a:srgbClr val="0021A5"/>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1752604" y="6629724"/>
              <a:ext cx="4953040" cy="0"/>
            </a:xfrm>
            <a:prstGeom prst="line">
              <a:avLst/>
            </a:prstGeom>
            <a:ln w="31750" cap="rnd">
              <a:solidFill>
                <a:srgbClr val="FF4A00"/>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lvl1pPr>
              <a:defRPr u="sng"/>
            </a:lvl1pPr>
          </a:lstStyle>
          <a:p>
            <a:r>
              <a:rPr lang="en-US"/>
              <a:t>Click to edit Master title style</a:t>
            </a:r>
          </a:p>
        </p:txBody>
      </p:sp>
      <p:sp>
        <p:nvSpPr>
          <p:cNvPr id="3" name="Content Placeholder 2"/>
          <p:cNvSpPr>
            <a:spLocks noGrp="1"/>
          </p:cNvSpPr>
          <p:nvPr>
            <p:ph sz="half" idx="1"/>
          </p:nvPr>
        </p:nvSpPr>
        <p:spPr>
          <a:xfrm>
            <a:off x="685800" y="808037"/>
            <a:ext cx="4038600" cy="5135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808037"/>
            <a:ext cx="4038600" cy="5135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6"/>
          <p:cNvSpPr>
            <a:spLocks noGrp="1"/>
          </p:cNvSpPr>
          <p:nvPr>
            <p:ph type="sldNum" sz="quarter" idx="10"/>
          </p:nvPr>
        </p:nvSpPr>
        <p:spPr/>
        <p:txBody>
          <a:bodyPr/>
          <a:lstStyle>
            <a:lvl1pPr>
              <a:defRPr/>
            </a:lvl1pPr>
          </a:lstStyle>
          <a:p>
            <a:fld id="{D4522BA3-9FAA-4213-8D22-36CBE3929B17}" type="slidenum">
              <a:rPr lang="en-US" altLang="zh-CN"/>
              <a:pPr/>
              <a:t>‹#›</a:t>
            </a:fld>
            <a:endParaRPr lang="en-US" altLang="zh-CN"/>
          </a:p>
        </p:txBody>
      </p:sp>
    </p:spTree>
    <p:extLst>
      <p:ext uri="{BB962C8B-B14F-4D97-AF65-F5344CB8AC3E}">
        <p14:creationId xmlns:p14="http://schemas.microsoft.com/office/powerpoint/2010/main" val="75472208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4" descr="strip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76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6"/>
          <p:cNvGrpSpPr>
            <a:grpSpLocks/>
          </p:cNvGrpSpPr>
          <p:nvPr userDrawn="1"/>
        </p:nvGrpSpPr>
        <p:grpSpPr bwMode="auto">
          <a:xfrm>
            <a:off x="1295400" y="6365875"/>
            <a:ext cx="7732713" cy="412750"/>
            <a:chOff x="1295400" y="6366548"/>
            <a:chExt cx="7732776" cy="412204"/>
          </a:xfrm>
        </p:grpSpPr>
        <p:pic>
          <p:nvPicPr>
            <p:cNvPr id="9" name="Picture 7"/>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81800" y="6366548"/>
              <a:ext cx="2246376" cy="412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userDrawn="1"/>
          </p:nvCxnSpPr>
          <p:spPr>
            <a:xfrm>
              <a:off x="1295400" y="6477526"/>
              <a:ext cx="5410244" cy="0"/>
            </a:xfrm>
            <a:prstGeom prst="line">
              <a:avLst/>
            </a:prstGeom>
            <a:ln w="31750" cap="rnd">
              <a:solidFill>
                <a:srgbClr val="0021A5"/>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1752604" y="6629724"/>
              <a:ext cx="4953040" cy="0"/>
            </a:xfrm>
            <a:prstGeom prst="line">
              <a:avLst/>
            </a:prstGeom>
            <a:ln w="31750" cap="rnd">
              <a:solidFill>
                <a:srgbClr val="FF4A00"/>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lvl1pPr>
              <a:defRPr u="sng"/>
            </a:lvl1pPr>
          </a:lstStyle>
          <a:p>
            <a:r>
              <a:rPr lang="en-US" dirty="0"/>
              <a:t>Click to edit Master title style</a:t>
            </a:r>
          </a:p>
        </p:txBody>
      </p:sp>
      <p:sp>
        <p:nvSpPr>
          <p:cNvPr id="3" name="Text Placeholder 2"/>
          <p:cNvSpPr>
            <a:spLocks noGrp="1"/>
          </p:cNvSpPr>
          <p:nvPr>
            <p:ph type="body" idx="1"/>
          </p:nvPr>
        </p:nvSpPr>
        <p:spPr>
          <a:xfrm>
            <a:off x="685800" y="81915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14589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73625" y="81915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73625" y="14589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8"/>
          <p:cNvSpPr>
            <a:spLocks noGrp="1"/>
          </p:cNvSpPr>
          <p:nvPr>
            <p:ph type="sldNum" sz="quarter" idx="10"/>
          </p:nvPr>
        </p:nvSpPr>
        <p:spPr/>
        <p:txBody>
          <a:bodyPr/>
          <a:lstStyle>
            <a:lvl1pPr>
              <a:defRPr/>
            </a:lvl1pPr>
          </a:lstStyle>
          <a:p>
            <a:fld id="{84639A2B-AF83-4DDD-8151-1CAF82BD11AA}" type="slidenum">
              <a:rPr lang="en-US" altLang="zh-CN"/>
              <a:pPr/>
              <a:t>‹#›</a:t>
            </a:fld>
            <a:endParaRPr lang="en-US" altLang="zh-CN"/>
          </a:p>
        </p:txBody>
      </p:sp>
    </p:spTree>
    <p:extLst>
      <p:ext uri="{BB962C8B-B14F-4D97-AF65-F5344CB8AC3E}">
        <p14:creationId xmlns:p14="http://schemas.microsoft.com/office/powerpoint/2010/main" val="127328942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4" descr="strip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76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6"/>
          <p:cNvGrpSpPr>
            <a:grpSpLocks/>
          </p:cNvGrpSpPr>
          <p:nvPr userDrawn="1"/>
        </p:nvGrpSpPr>
        <p:grpSpPr bwMode="auto">
          <a:xfrm>
            <a:off x="1295400" y="6365875"/>
            <a:ext cx="7732713" cy="412750"/>
            <a:chOff x="1295400" y="6366548"/>
            <a:chExt cx="7732776" cy="412204"/>
          </a:xfrm>
        </p:grpSpPr>
        <p:pic>
          <p:nvPicPr>
            <p:cNvPr id="5" name="Picture 7"/>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81800" y="6366548"/>
              <a:ext cx="2246376" cy="412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a:off x="1295400" y="6477526"/>
              <a:ext cx="5410244" cy="0"/>
            </a:xfrm>
            <a:prstGeom prst="line">
              <a:avLst/>
            </a:prstGeom>
            <a:ln w="31750" cap="rnd">
              <a:solidFill>
                <a:srgbClr val="0021A5"/>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752604" y="6629724"/>
              <a:ext cx="4953040" cy="0"/>
            </a:xfrm>
            <a:prstGeom prst="line">
              <a:avLst/>
            </a:prstGeom>
            <a:ln w="31750" cap="rnd">
              <a:solidFill>
                <a:srgbClr val="FF4A00"/>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lvl1pPr>
              <a:defRPr u="sng"/>
            </a:lvl1pPr>
          </a:lstStyle>
          <a:p>
            <a:r>
              <a:rPr lang="en-US"/>
              <a:t>Click to edit Master title style</a:t>
            </a:r>
          </a:p>
        </p:txBody>
      </p:sp>
      <p:sp>
        <p:nvSpPr>
          <p:cNvPr id="8" name="Slide Number Placeholder 4"/>
          <p:cNvSpPr>
            <a:spLocks noGrp="1"/>
          </p:cNvSpPr>
          <p:nvPr>
            <p:ph type="sldNum" sz="quarter" idx="10"/>
          </p:nvPr>
        </p:nvSpPr>
        <p:spPr/>
        <p:txBody>
          <a:bodyPr/>
          <a:lstStyle>
            <a:lvl1pPr>
              <a:defRPr/>
            </a:lvl1pPr>
          </a:lstStyle>
          <a:p>
            <a:fld id="{098E728C-A042-45ED-9ED0-502371CB5573}" type="slidenum">
              <a:rPr lang="en-US" altLang="zh-CN"/>
              <a:pPr/>
              <a:t>‹#›</a:t>
            </a:fld>
            <a:endParaRPr lang="en-US" altLang="zh-CN"/>
          </a:p>
        </p:txBody>
      </p:sp>
    </p:spTree>
    <p:extLst>
      <p:ext uri="{BB962C8B-B14F-4D97-AF65-F5344CB8AC3E}">
        <p14:creationId xmlns:p14="http://schemas.microsoft.com/office/powerpoint/2010/main" val="337275815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552287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4" descr="strip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76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6"/>
          <p:cNvGrpSpPr>
            <a:grpSpLocks/>
          </p:cNvGrpSpPr>
          <p:nvPr userDrawn="1"/>
        </p:nvGrpSpPr>
        <p:grpSpPr bwMode="auto">
          <a:xfrm>
            <a:off x="1295400" y="6365875"/>
            <a:ext cx="7732713" cy="412750"/>
            <a:chOff x="1295400" y="6366548"/>
            <a:chExt cx="7732776" cy="412204"/>
          </a:xfrm>
        </p:grpSpPr>
        <p:pic>
          <p:nvPicPr>
            <p:cNvPr id="7" name="Picture 7"/>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81800" y="6366548"/>
              <a:ext cx="2246376" cy="412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userDrawn="1"/>
          </p:nvCxnSpPr>
          <p:spPr>
            <a:xfrm>
              <a:off x="1295400" y="6477526"/>
              <a:ext cx="5410244" cy="0"/>
            </a:xfrm>
            <a:prstGeom prst="line">
              <a:avLst/>
            </a:prstGeom>
            <a:ln w="31750" cap="rnd">
              <a:solidFill>
                <a:srgbClr val="0021A5"/>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1752604" y="6629724"/>
              <a:ext cx="4953040" cy="0"/>
            </a:xfrm>
            <a:prstGeom prst="line">
              <a:avLst/>
            </a:prstGeom>
            <a:ln w="31750" cap="rnd">
              <a:solidFill>
                <a:srgbClr val="FF4A00"/>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858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036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Slide Number Placeholder 6"/>
          <p:cNvSpPr>
            <a:spLocks noGrp="1"/>
          </p:cNvSpPr>
          <p:nvPr>
            <p:ph type="sldNum" sz="quarter" idx="10"/>
          </p:nvPr>
        </p:nvSpPr>
        <p:spPr/>
        <p:txBody>
          <a:bodyPr/>
          <a:lstStyle>
            <a:lvl1pPr>
              <a:defRPr/>
            </a:lvl1pPr>
          </a:lstStyle>
          <a:p>
            <a:fld id="{B3777E82-8473-47A7-BEB9-73985309DDC7}" type="slidenum">
              <a:rPr lang="en-US" altLang="zh-CN"/>
              <a:pPr/>
              <a:t>‹#›</a:t>
            </a:fld>
            <a:endParaRPr lang="en-US" altLang="zh-CN"/>
          </a:p>
        </p:txBody>
      </p:sp>
    </p:spTree>
    <p:extLst>
      <p:ext uri="{BB962C8B-B14F-4D97-AF65-F5344CB8AC3E}">
        <p14:creationId xmlns:p14="http://schemas.microsoft.com/office/powerpoint/2010/main" val="122029128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4" descr="strip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76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6"/>
          <p:cNvGrpSpPr>
            <a:grpSpLocks/>
          </p:cNvGrpSpPr>
          <p:nvPr userDrawn="1"/>
        </p:nvGrpSpPr>
        <p:grpSpPr bwMode="auto">
          <a:xfrm>
            <a:off x="1295400" y="6365875"/>
            <a:ext cx="7732713" cy="412750"/>
            <a:chOff x="1295400" y="6366548"/>
            <a:chExt cx="7732776" cy="412204"/>
          </a:xfrm>
        </p:grpSpPr>
        <p:pic>
          <p:nvPicPr>
            <p:cNvPr id="7" name="Picture 7"/>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81800" y="6366548"/>
              <a:ext cx="2246376" cy="412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userDrawn="1"/>
          </p:nvCxnSpPr>
          <p:spPr>
            <a:xfrm>
              <a:off x="1295400" y="6477526"/>
              <a:ext cx="5410244" cy="0"/>
            </a:xfrm>
            <a:prstGeom prst="line">
              <a:avLst/>
            </a:prstGeom>
            <a:ln w="31750" cap="rnd">
              <a:solidFill>
                <a:srgbClr val="0021A5"/>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1752604" y="6629724"/>
              <a:ext cx="4953040" cy="0"/>
            </a:xfrm>
            <a:prstGeom prst="line">
              <a:avLst/>
            </a:prstGeom>
            <a:ln w="31750" cap="rnd">
              <a:solidFill>
                <a:srgbClr val="FF4A00"/>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Slide Number Placeholder 6"/>
          <p:cNvSpPr>
            <a:spLocks noGrp="1"/>
          </p:cNvSpPr>
          <p:nvPr>
            <p:ph type="sldNum" sz="quarter" idx="10"/>
          </p:nvPr>
        </p:nvSpPr>
        <p:spPr/>
        <p:txBody>
          <a:bodyPr/>
          <a:lstStyle>
            <a:lvl1pPr>
              <a:defRPr/>
            </a:lvl1pPr>
          </a:lstStyle>
          <a:p>
            <a:fld id="{3B162001-0904-4661-9864-B9CA92E95B43}" type="slidenum">
              <a:rPr lang="en-US" altLang="zh-CN"/>
              <a:pPr/>
              <a:t>‹#›</a:t>
            </a:fld>
            <a:endParaRPr lang="en-US" altLang="zh-CN"/>
          </a:p>
        </p:txBody>
      </p:sp>
    </p:spTree>
    <p:extLst>
      <p:ext uri="{BB962C8B-B14F-4D97-AF65-F5344CB8AC3E}">
        <p14:creationId xmlns:p14="http://schemas.microsoft.com/office/powerpoint/2010/main" val="163126918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4" descr="strip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76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6"/>
          <p:cNvGrpSpPr>
            <a:grpSpLocks/>
          </p:cNvGrpSpPr>
          <p:nvPr userDrawn="1"/>
        </p:nvGrpSpPr>
        <p:grpSpPr bwMode="auto">
          <a:xfrm>
            <a:off x="1295400" y="6365875"/>
            <a:ext cx="7732713" cy="412750"/>
            <a:chOff x="1295400" y="6366548"/>
            <a:chExt cx="7732776" cy="412204"/>
          </a:xfrm>
        </p:grpSpPr>
        <p:pic>
          <p:nvPicPr>
            <p:cNvPr id="6" name="Picture 7"/>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81800" y="6366548"/>
              <a:ext cx="2246376" cy="412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userDrawn="1"/>
          </p:nvCxnSpPr>
          <p:spPr>
            <a:xfrm>
              <a:off x="1295400" y="6477526"/>
              <a:ext cx="5410244" cy="0"/>
            </a:xfrm>
            <a:prstGeom prst="line">
              <a:avLst/>
            </a:prstGeom>
            <a:ln w="31750" cap="rnd">
              <a:solidFill>
                <a:srgbClr val="0021A5"/>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752604" y="6629724"/>
              <a:ext cx="4953040" cy="0"/>
            </a:xfrm>
            <a:prstGeom prst="line">
              <a:avLst/>
            </a:prstGeom>
            <a:ln w="31750" cap="rnd">
              <a:solidFill>
                <a:srgbClr val="FF4A00"/>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lvl1pPr>
              <a:defRPr u="sng"/>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a:spLocks noGrp="1"/>
          </p:cNvSpPr>
          <p:nvPr>
            <p:ph type="sldNum" sz="quarter" idx="10"/>
          </p:nvPr>
        </p:nvSpPr>
        <p:spPr/>
        <p:txBody>
          <a:bodyPr/>
          <a:lstStyle>
            <a:lvl1pPr>
              <a:defRPr/>
            </a:lvl1pPr>
          </a:lstStyle>
          <a:p>
            <a:fld id="{F061550D-64D6-484D-A405-0C2C57A0F88A}" type="slidenum">
              <a:rPr lang="en-US" altLang="zh-CN"/>
              <a:pPr/>
              <a:t>‹#›</a:t>
            </a:fld>
            <a:endParaRPr lang="en-US" altLang="zh-CN"/>
          </a:p>
        </p:txBody>
      </p:sp>
    </p:spTree>
    <p:extLst>
      <p:ext uri="{BB962C8B-B14F-4D97-AF65-F5344CB8AC3E}">
        <p14:creationId xmlns:p14="http://schemas.microsoft.com/office/powerpoint/2010/main" val="168244453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4" descr="strip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76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6"/>
          <p:cNvGrpSpPr>
            <a:grpSpLocks/>
          </p:cNvGrpSpPr>
          <p:nvPr userDrawn="1"/>
        </p:nvGrpSpPr>
        <p:grpSpPr bwMode="auto">
          <a:xfrm>
            <a:off x="1295400" y="6365875"/>
            <a:ext cx="7732713" cy="412750"/>
            <a:chOff x="1295400" y="6366548"/>
            <a:chExt cx="7732776" cy="412204"/>
          </a:xfrm>
        </p:grpSpPr>
        <p:pic>
          <p:nvPicPr>
            <p:cNvPr id="6" name="Picture 7"/>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81800" y="6366548"/>
              <a:ext cx="2246376" cy="412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userDrawn="1"/>
          </p:nvCxnSpPr>
          <p:spPr>
            <a:xfrm>
              <a:off x="1295400" y="6477526"/>
              <a:ext cx="5410244" cy="0"/>
            </a:xfrm>
            <a:prstGeom prst="line">
              <a:avLst/>
            </a:prstGeom>
            <a:ln w="31750" cap="rnd">
              <a:solidFill>
                <a:srgbClr val="0021A5"/>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752604" y="6629724"/>
              <a:ext cx="4953040" cy="0"/>
            </a:xfrm>
            <a:prstGeom prst="line">
              <a:avLst/>
            </a:prstGeom>
            <a:ln w="31750" cap="rnd">
              <a:solidFill>
                <a:srgbClr val="FF4A00"/>
              </a:solidFill>
            </a:ln>
          </p:spPr>
          <p:style>
            <a:lnRef idx="1">
              <a:schemeClr val="accent1"/>
            </a:lnRef>
            <a:fillRef idx="0">
              <a:schemeClr val="accent1"/>
            </a:fillRef>
            <a:effectRef idx="0">
              <a:schemeClr val="accent1"/>
            </a:effectRef>
            <a:fontRef idx="minor">
              <a:schemeClr val="tx1"/>
            </a:fontRef>
          </p:style>
        </p:cxnSp>
      </p:grpSp>
      <p:sp>
        <p:nvSpPr>
          <p:cNvPr id="2" name="Vertical Title 1"/>
          <p:cNvSpPr>
            <a:spLocks noGrp="1"/>
          </p:cNvSpPr>
          <p:nvPr>
            <p:ph type="title" orient="vert"/>
          </p:nvPr>
        </p:nvSpPr>
        <p:spPr>
          <a:xfrm>
            <a:off x="6629400" y="274638"/>
            <a:ext cx="2057400" cy="5851525"/>
          </a:xfrm>
        </p:spPr>
        <p:txBody>
          <a:bodyPr vert="eaVert"/>
          <a:lstStyle>
            <a:lvl1pPr>
              <a:defRPr u="sng"/>
            </a:lvl1pPr>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a:spLocks noGrp="1"/>
          </p:cNvSpPr>
          <p:nvPr>
            <p:ph type="sldNum" sz="quarter" idx="10"/>
          </p:nvPr>
        </p:nvSpPr>
        <p:spPr/>
        <p:txBody>
          <a:bodyPr/>
          <a:lstStyle>
            <a:lvl1pPr>
              <a:defRPr/>
            </a:lvl1pPr>
          </a:lstStyle>
          <a:p>
            <a:fld id="{8D9C5769-2AFB-4581-B0D5-9CA4AE6B4AEE}" type="slidenum">
              <a:rPr lang="en-US" altLang="zh-CN"/>
              <a:pPr/>
              <a:t>‹#›</a:t>
            </a:fld>
            <a:endParaRPr lang="en-US" altLang="zh-CN"/>
          </a:p>
        </p:txBody>
      </p:sp>
    </p:spTree>
    <p:extLst>
      <p:ext uri="{BB962C8B-B14F-4D97-AF65-F5344CB8AC3E}">
        <p14:creationId xmlns:p14="http://schemas.microsoft.com/office/powerpoint/2010/main" val="145442736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C4AA9-251D-4DA3-9B0A-2EFF0F588BC2}"/>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137CF73-C61E-4CF6-B368-6079D729F63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682BF937-AA2E-4F1E-980E-1A1B4984C92D}"/>
              </a:ext>
            </a:extLst>
          </p:cNvPr>
          <p:cNvSpPr>
            <a:spLocks noGrp="1"/>
          </p:cNvSpPr>
          <p:nvPr>
            <p:ph type="dt" sz="half" idx="10"/>
          </p:nvPr>
        </p:nvSpPr>
        <p:spPr/>
        <p:txBody>
          <a:bodyPr/>
          <a:lstStyle/>
          <a:p>
            <a:fld id="{648A6E79-A472-4023-8FD4-B7579BC4EB13}" type="datetimeFigureOut">
              <a:rPr lang="en-US" smtClean="0"/>
              <a:t>11/4/2020</a:t>
            </a:fld>
            <a:endParaRPr lang="en-US"/>
          </a:p>
        </p:txBody>
      </p:sp>
      <p:sp>
        <p:nvSpPr>
          <p:cNvPr id="5" name="Footer Placeholder 4">
            <a:extLst>
              <a:ext uri="{FF2B5EF4-FFF2-40B4-BE49-F238E27FC236}">
                <a16:creationId xmlns:a16="http://schemas.microsoft.com/office/drawing/2014/main" id="{F8ADB9D1-5E89-475E-83E4-D0AA070289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58FB94-B6AB-442F-AF33-AA7E8FBCD578}"/>
              </a:ext>
            </a:extLst>
          </p:cNvPr>
          <p:cNvSpPr>
            <a:spLocks noGrp="1"/>
          </p:cNvSpPr>
          <p:nvPr>
            <p:ph type="sldNum" sz="quarter" idx="12"/>
          </p:nvPr>
        </p:nvSpPr>
        <p:spPr/>
        <p:txBody>
          <a:bodyPr/>
          <a:lstStyle/>
          <a:p>
            <a:fld id="{3610045A-C18A-4F99-A22C-85CDDC14CFD7}" type="slidenum">
              <a:rPr lang="en-US" smtClean="0"/>
              <a:t>‹#›</a:t>
            </a:fld>
            <a:endParaRPr lang="en-US"/>
          </a:p>
        </p:txBody>
      </p:sp>
    </p:spTree>
    <p:extLst>
      <p:ext uri="{BB962C8B-B14F-4D97-AF65-F5344CB8AC3E}">
        <p14:creationId xmlns:p14="http://schemas.microsoft.com/office/powerpoint/2010/main" val="428660456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B951D-1D12-4A8C-82EF-C504756F1B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FDE003-79F0-4BF3-9986-EB4DD0FCCD4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1A429A-F210-480A-A9B4-88078841E4EF}"/>
              </a:ext>
            </a:extLst>
          </p:cNvPr>
          <p:cNvSpPr>
            <a:spLocks noGrp="1"/>
          </p:cNvSpPr>
          <p:nvPr>
            <p:ph type="dt" sz="half" idx="10"/>
          </p:nvPr>
        </p:nvSpPr>
        <p:spPr/>
        <p:txBody>
          <a:bodyPr/>
          <a:lstStyle/>
          <a:p>
            <a:fld id="{648A6E79-A472-4023-8FD4-B7579BC4EB13}" type="datetimeFigureOut">
              <a:rPr lang="en-US" smtClean="0"/>
              <a:t>11/4/2020</a:t>
            </a:fld>
            <a:endParaRPr lang="en-US"/>
          </a:p>
        </p:txBody>
      </p:sp>
      <p:sp>
        <p:nvSpPr>
          <p:cNvPr id="5" name="Footer Placeholder 4">
            <a:extLst>
              <a:ext uri="{FF2B5EF4-FFF2-40B4-BE49-F238E27FC236}">
                <a16:creationId xmlns:a16="http://schemas.microsoft.com/office/drawing/2014/main" id="{932EE5AA-DBA3-4EE9-B285-817A16E60D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8F0D8B-A0F2-4F9F-8FFB-D0135088D248}"/>
              </a:ext>
            </a:extLst>
          </p:cNvPr>
          <p:cNvSpPr>
            <a:spLocks noGrp="1"/>
          </p:cNvSpPr>
          <p:nvPr>
            <p:ph type="sldNum" sz="quarter" idx="12"/>
          </p:nvPr>
        </p:nvSpPr>
        <p:spPr/>
        <p:txBody>
          <a:bodyPr/>
          <a:lstStyle/>
          <a:p>
            <a:fld id="{3610045A-C18A-4F99-A22C-85CDDC14CFD7}" type="slidenum">
              <a:rPr lang="en-US" smtClean="0"/>
              <a:t>‹#›</a:t>
            </a:fld>
            <a:endParaRPr lang="en-US"/>
          </a:p>
        </p:txBody>
      </p:sp>
    </p:spTree>
    <p:extLst>
      <p:ext uri="{BB962C8B-B14F-4D97-AF65-F5344CB8AC3E}">
        <p14:creationId xmlns:p14="http://schemas.microsoft.com/office/powerpoint/2010/main" val="3564315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sldNum" sz="quarter" idx="10"/>
          </p:nvPr>
        </p:nvSpPr>
        <p:spPr>
          <a:ln/>
        </p:spPr>
        <p:txBody>
          <a:bodyPr/>
          <a:lstStyle>
            <a:lvl1pPr>
              <a:defRPr/>
            </a:lvl1pPr>
          </a:lstStyle>
          <a:p>
            <a:fld id="{EEF7E4E6-7F63-4E9B-A3D9-C00B1667792F}" type="slidenum">
              <a:rPr lang="en-US" altLang="en-US"/>
              <a:pPr/>
              <a:t>‹#›</a:t>
            </a:fld>
            <a:endParaRPr lang="en-US" altLang="en-US"/>
          </a:p>
        </p:txBody>
      </p:sp>
    </p:spTree>
    <p:extLst>
      <p:ext uri="{BB962C8B-B14F-4D97-AF65-F5344CB8AC3E}">
        <p14:creationId xmlns:p14="http://schemas.microsoft.com/office/powerpoint/2010/main" val="134624815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1F4ED-891C-42CA-B0F7-B6902F91208D}"/>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17431DFD-666E-4522-B829-DB0E116B4CE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D49F8C1-97A1-474E-9257-727203C1DABC}"/>
              </a:ext>
            </a:extLst>
          </p:cNvPr>
          <p:cNvSpPr>
            <a:spLocks noGrp="1"/>
          </p:cNvSpPr>
          <p:nvPr>
            <p:ph type="dt" sz="half" idx="10"/>
          </p:nvPr>
        </p:nvSpPr>
        <p:spPr/>
        <p:txBody>
          <a:bodyPr/>
          <a:lstStyle/>
          <a:p>
            <a:fld id="{648A6E79-A472-4023-8FD4-B7579BC4EB13}" type="datetimeFigureOut">
              <a:rPr lang="en-US" smtClean="0"/>
              <a:t>11/4/2020</a:t>
            </a:fld>
            <a:endParaRPr lang="en-US"/>
          </a:p>
        </p:txBody>
      </p:sp>
      <p:sp>
        <p:nvSpPr>
          <p:cNvPr id="5" name="Footer Placeholder 4">
            <a:extLst>
              <a:ext uri="{FF2B5EF4-FFF2-40B4-BE49-F238E27FC236}">
                <a16:creationId xmlns:a16="http://schemas.microsoft.com/office/drawing/2014/main" id="{F78633D7-2A5B-450C-A9DD-6C1E657DFD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8349A1-CE76-4A96-89E7-A2D20033426D}"/>
              </a:ext>
            </a:extLst>
          </p:cNvPr>
          <p:cNvSpPr>
            <a:spLocks noGrp="1"/>
          </p:cNvSpPr>
          <p:nvPr>
            <p:ph type="sldNum" sz="quarter" idx="12"/>
          </p:nvPr>
        </p:nvSpPr>
        <p:spPr/>
        <p:txBody>
          <a:bodyPr/>
          <a:lstStyle/>
          <a:p>
            <a:fld id="{3610045A-C18A-4F99-A22C-85CDDC14CFD7}" type="slidenum">
              <a:rPr lang="en-US" smtClean="0"/>
              <a:t>‹#›</a:t>
            </a:fld>
            <a:endParaRPr lang="en-US"/>
          </a:p>
        </p:txBody>
      </p:sp>
    </p:spTree>
    <p:extLst>
      <p:ext uri="{BB962C8B-B14F-4D97-AF65-F5344CB8AC3E}">
        <p14:creationId xmlns:p14="http://schemas.microsoft.com/office/powerpoint/2010/main" val="26852098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6115F-D6A1-449E-A215-2E289061BE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90DF44-8D9A-4F1E-A72E-BD58B32E3371}"/>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6BEB5AB-DECA-47D2-BFF9-3071415A40DC}"/>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AA3549-AEF1-4F0D-BA33-85CDDBC8E3C8}"/>
              </a:ext>
            </a:extLst>
          </p:cNvPr>
          <p:cNvSpPr>
            <a:spLocks noGrp="1"/>
          </p:cNvSpPr>
          <p:nvPr>
            <p:ph type="dt" sz="half" idx="10"/>
          </p:nvPr>
        </p:nvSpPr>
        <p:spPr/>
        <p:txBody>
          <a:bodyPr/>
          <a:lstStyle/>
          <a:p>
            <a:fld id="{648A6E79-A472-4023-8FD4-B7579BC4EB13}" type="datetimeFigureOut">
              <a:rPr lang="en-US" smtClean="0"/>
              <a:t>11/4/2020</a:t>
            </a:fld>
            <a:endParaRPr lang="en-US"/>
          </a:p>
        </p:txBody>
      </p:sp>
      <p:sp>
        <p:nvSpPr>
          <p:cNvPr id="6" name="Footer Placeholder 5">
            <a:extLst>
              <a:ext uri="{FF2B5EF4-FFF2-40B4-BE49-F238E27FC236}">
                <a16:creationId xmlns:a16="http://schemas.microsoft.com/office/drawing/2014/main" id="{DFCB9F43-6493-4344-B2A8-59D0278F64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5633D0-AEAD-4F60-B843-8AC1E0643C7B}"/>
              </a:ext>
            </a:extLst>
          </p:cNvPr>
          <p:cNvSpPr>
            <a:spLocks noGrp="1"/>
          </p:cNvSpPr>
          <p:nvPr>
            <p:ph type="sldNum" sz="quarter" idx="12"/>
          </p:nvPr>
        </p:nvSpPr>
        <p:spPr/>
        <p:txBody>
          <a:bodyPr/>
          <a:lstStyle/>
          <a:p>
            <a:fld id="{3610045A-C18A-4F99-A22C-85CDDC14CFD7}" type="slidenum">
              <a:rPr lang="en-US" smtClean="0"/>
              <a:t>‹#›</a:t>
            </a:fld>
            <a:endParaRPr lang="en-US"/>
          </a:p>
        </p:txBody>
      </p:sp>
    </p:spTree>
    <p:extLst>
      <p:ext uri="{BB962C8B-B14F-4D97-AF65-F5344CB8AC3E}">
        <p14:creationId xmlns:p14="http://schemas.microsoft.com/office/powerpoint/2010/main" val="55984333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107BA-260B-4AA1-BAD8-96BF45B2FAE1}"/>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56A87FD-9340-418A-BC61-CA3A50BF7F03}"/>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28FC3467-74DF-482F-9E8D-746CEDBD64EC}"/>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EFA3550-D1A7-4575-A64A-C9787EB77C7D}"/>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FCFB280D-0614-4FA3-9636-D1E653647B9B}"/>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4EA4368-6D25-447B-AD9C-19C1D30BB1FA}"/>
              </a:ext>
            </a:extLst>
          </p:cNvPr>
          <p:cNvSpPr>
            <a:spLocks noGrp="1"/>
          </p:cNvSpPr>
          <p:nvPr>
            <p:ph type="dt" sz="half" idx="10"/>
          </p:nvPr>
        </p:nvSpPr>
        <p:spPr/>
        <p:txBody>
          <a:bodyPr/>
          <a:lstStyle/>
          <a:p>
            <a:fld id="{648A6E79-A472-4023-8FD4-B7579BC4EB13}" type="datetimeFigureOut">
              <a:rPr lang="en-US" smtClean="0"/>
              <a:t>11/4/2020</a:t>
            </a:fld>
            <a:endParaRPr lang="en-US"/>
          </a:p>
        </p:txBody>
      </p:sp>
      <p:sp>
        <p:nvSpPr>
          <p:cNvPr id="8" name="Footer Placeholder 7">
            <a:extLst>
              <a:ext uri="{FF2B5EF4-FFF2-40B4-BE49-F238E27FC236}">
                <a16:creationId xmlns:a16="http://schemas.microsoft.com/office/drawing/2014/main" id="{A125492B-0CBF-445E-A490-82AD6D76E4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AC24D5A-D9F0-430A-A0FC-685BDF561A99}"/>
              </a:ext>
            </a:extLst>
          </p:cNvPr>
          <p:cNvSpPr>
            <a:spLocks noGrp="1"/>
          </p:cNvSpPr>
          <p:nvPr>
            <p:ph type="sldNum" sz="quarter" idx="12"/>
          </p:nvPr>
        </p:nvSpPr>
        <p:spPr/>
        <p:txBody>
          <a:bodyPr/>
          <a:lstStyle/>
          <a:p>
            <a:fld id="{3610045A-C18A-4F99-A22C-85CDDC14CFD7}" type="slidenum">
              <a:rPr lang="en-US" smtClean="0"/>
              <a:t>‹#›</a:t>
            </a:fld>
            <a:endParaRPr lang="en-US"/>
          </a:p>
        </p:txBody>
      </p:sp>
    </p:spTree>
    <p:extLst>
      <p:ext uri="{BB962C8B-B14F-4D97-AF65-F5344CB8AC3E}">
        <p14:creationId xmlns:p14="http://schemas.microsoft.com/office/powerpoint/2010/main" val="317415655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61262-5DBE-4416-8C33-5064E454E64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55E704C-5BF2-478A-BC1D-703202795444}"/>
              </a:ext>
            </a:extLst>
          </p:cNvPr>
          <p:cNvSpPr>
            <a:spLocks noGrp="1"/>
          </p:cNvSpPr>
          <p:nvPr>
            <p:ph type="dt" sz="half" idx="10"/>
          </p:nvPr>
        </p:nvSpPr>
        <p:spPr/>
        <p:txBody>
          <a:bodyPr/>
          <a:lstStyle/>
          <a:p>
            <a:fld id="{648A6E79-A472-4023-8FD4-B7579BC4EB13}" type="datetimeFigureOut">
              <a:rPr lang="en-US" smtClean="0"/>
              <a:t>11/4/2020</a:t>
            </a:fld>
            <a:endParaRPr lang="en-US"/>
          </a:p>
        </p:txBody>
      </p:sp>
      <p:sp>
        <p:nvSpPr>
          <p:cNvPr id="4" name="Footer Placeholder 3">
            <a:extLst>
              <a:ext uri="{FF2B5EF4-FFF2-40B4-BE49-F238E27FC236}">
                <a16:creationId xmlns:a16="http://schemas.microsoft.com/office/drawing/2014/main" id="{64D847EA-0C19-41A2-B1B8-0E8AB2AF9EB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25A576F-9305-4EF8-9F84-4B84758D7715}"/>
              </a:ext>
            </a:extLst>
          </p:cNvPr>
          <p:cNvSpPr>
            <a:spLocks noGrp="1"/>
          </p:cNvSpPr>
          <p:nvPr>
            <p:ph type="sldNum" sz="quarter" idx="12"/>
          </p:nvPr>
        </p:nvSpPr>
        <p:spPr/>
        <p:txBody>
          <a:bodyPr/>
          <a:lstStyle/>
          <a:p>
            <a:fld id="{3610045A-C18A-4F99-A22C-85CDDC14CFD7}" type="slidenum">
              <a:rPr lang="en-US" smtClean="0"/>
              <a:t>‹#›</a:t>
            </a:fld>
            <a:endParaRPr lang="en-US"/>
          </a:p>
        </p:txBody>
      </p:sp>
    </p:spTree>
    <p:extLst>
      <p:ext uri="{BB962C8B-B14F-4D97-AF65-F5344CB8AC3E}">
        <p14:creationId xmlns:p14="http://schemas.microsoft.com/office/powerpoint/2010/main" val="325066046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329B76-CFFF-46A4-86FC-DAA09E220803}"/>
              </a:ext>
            </a:extLst>
          </p:cNvPr>
          <p:cNvSpPr>
            <a:spLocks noGrp="1"/>
          </p:cNvSpPr>
          <p:nvPr>
            <p:ph type="dt" sz="half" idx="10"/>
          </p:nvPr>
        </p:nvSpPr>
        <p:spPr/>
        <p:txBody>
          <a:bodyPr/>
          <a:lstStyle/>
          <a:p>
            <a:fld id="{648A6E79-A472-4023-8FD4-B7579BC4EB13}" type="datetimeFigureOut">
              <a:rPr lang="en-US" smtClean="0"/>
              <a:t>11/4/2020</a:t>
            </a:fld>
            <a:endParaRPr lang="en-US"/>
          </a:p>
        </p:txBody>
      </p:sp>
      <p:sp>
        <p:nvSpPr>
          <p:cNvPr id="3" name="Footer Placeholder 2">
            <a:extLst>
              <a:ext uri="{FF2B5EF4-FFF2-40B4-BE49-F238E27FC236}">
                <a16:creationId xmlns:a16="http://schemas.microsoft.com/office/drawing/2014/main" id="{536B9310-0973-4B86-AC14-4B52975CF66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6753879-6258-4575-8123-2D32893292E1}"/>
              </a:ext>
            </a:extLst>
          </p:cNvPr>
          <p:cNvSpPr>
            <a:spLocks noGrp="1"/>
          </p:cNvSpPr>
          <p:nvPr>
            <p:ph type="sldNum" sz="quarter" idx="12"/>
          </p:nvPr>
        </p:nvSpPr>
        <p:spPr/>
        <p:txBody>
          <a:bodyPr/>
          <a:lstStyle/>
          <a:p>
            <a:fld id="{3610045A-C18A-4F99-A22C-85CDDC14CFD7}" type="slidenum">
              <a:rPr lang="en-US" smtClean="0"/>
              <a:t>‹#›</a:t>
            </a:fld>
            <a:endParaRPr lang="en-US"/>
          </a:p>
        </p:txBody>
      </p:sp>
    </p:spTree>
    <p:extLst>
      <p:ext uri="{BB962C8B-B14F-4D97-AF65-F5344CB8AC3E}">
        <p14:creationId xmlns:p14="http://schemas.microsoft.com/office/powerpoint/2010/main" val="317484279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08E91-0D14-4816-BF49-F5ADB90788C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A8AFFC83-E21A-48EC-9D6C-E2AEAC3DBA0D}"/>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E65DB35-9C43-4023-A9A3-E3CD367AE72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49A2A637-4B90-4333-9F63-C3B923AE8BD0}"/>
              </a:ext>
            </a:extLst>
          </p:cNvPr>
          <p:cNvSpPr>
            <a:spLocks noGrp="1"/>
          </p:cNvSpPr>
          <p:nvPr>
            <p:ph type="dt" sz="half" idx="10"/>
          </p:nvPr>
        </p:nvSpPr>
        <p:spPr/>
        <p:txBody>
          <a:bodyPr/>
          <a:lstStyle/>
          <a:p>
            <a:fld id="{648A6E79-A472-4023-8FD4-B7579BC4EB13}" type="datetimeFigureOut">
              <a:rPr lang="en-US" smtClean="0"/>
              <a:t>11/4/2020</a:t>
            </a:fld>
            <a:endParaRPr lang="en-US"/>
          </a:p>
        </p:txBody>
      </p:sp>
      <p:sp>
        <p:nvSpPr>
          <p:cNvPr id="6" name="Footer Placeholder 5">
            <a:extLst>
              <a:ext uri="{FF2B5EF4-FFF2-40B4-BE49-F238E27FC236}">
                <a16:creationId xmlns:a16="http://schemas.microsoft.com/office/drawing/2014/main" id="{E96517C4-AEDB-4200-B74C-2263F917FD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D6EB87-7499-4E06-86CE-52FDCCFF9DBE}"/>
              </a:ext>
            </a:extLst>
          </p:cNvPr>
          <p:cNvSpPr>
            <a:spLocks noGrp="1"/>
          </p:cNvSpPr>
          <p:nvPr>
            <p:ph type="sldNum" sz="quarter" idx="12"/>
          </p:nvPr>
        </p:nvSpPr>
        <p:spPr/>
        <p:txBody>
          <a:bodyPr/>
          <a:lstStyle/>
          <a:p>
            <a:fld id="{3610045A-C18A-4F99-A22C-85CDDC14CFD7}" type="slidenum">
              <a:rPr lang="en-US" smtClean="0"/>
              <a:t>‹#›</a:t>
            </a:fld>
            <a:endParaRPr lang="en-US"/>
          </a:p>
        </p:txBody>
      </p:sp>
    </p:spTree>
    <p:extLst>
      <p:ext uri="{BB962C8B-B14F-4D97-AF65-F5344CB8AC3E}">
        <p14:creationId xmlns:p14="http://schemas.microsoft.com/office/powerpoint/2010/main" val="62765962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95744-D67A-4961-8946-B80FEF32ABA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C75DC9F2-33E5-4992-A941-6E4538EEEEA4}"/>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C801F91A-038E-41AF-9C1C-23BABA882CB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4186480B-A019-459B-B85E-5DE5D434ECD8}"/>
              </a:ext>
            </a:extLst>
          </p:cNvPr>
          <p:cNvSpPr>
            <a:spLocks noGrp="1"/>
          </p:cNvSpPr>
          <p:nvPr>
            <p:ph type="dt" sz="half" idx="10"/>
          </p:nvPr>
        </p:nvSpPr>
        <p:spPr/>
        <p:txBody>
          <a:bodyPr/>
          <a:lstStyle/>
          <a:p>
            <a:fld id="{648A6E79-A472-4023-8FD4-B7579BC4EB13}" type="datetimeFigureOut">
              <a:rPr lang="en-US" smtClean="0"/>
              <a:t>11/4/2020</a:t>
            </a:fld>
            <a:endParaRPr lang="en-US"/>
          </a:p>
        </p:txBody>
      </p:sp>
      <p:sp>
        <p:nvSpPr>
          <p:cNvPr id="6" name="Footer Placeholder 5">
            <a:extLst>
              <a:ext uri="{FF2B5EF4-FFF2-40B4-BE49-F238E27FC236}">
                <a16:creationId xmlns:a16="http://schemas.microsoft.com/office/drawing/2014/main" id="{674A11BD-752F-49A0-890F-F173F7FDDF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072171-6A29-404C-BA6A-B57C77B22CD2}"/>
              </a:ext>
            </a:extLst>
          </p:cNvPr>
          <p:cNvSpPr>
            <a:spLocks noGrp="1"/>
          </p:cNvSpPr>
          <p:nvPr>
            <p:ph type="sldNum" sz="quarter" idx="12"/>
          </p:nvPr>
        </p:nvSpPr>
        <p:spPr/>
        <p:txBody>
          <a:bodyPr/>
          <a:lstStyle/>
          <a:p>
            <a:fld id="{3610045A-C18A-4F99-A22C-85CDDC14CFD7}" type="slidenum">
              <a:rPr lang="en-US" smtClean="0"/>
              <a:t>‹#›</a:t>
            </a:fld>
            <a:endParaRPr lang="en-US"/>
          </a:p>
        </p:txBody>
      </p:sp>
    </p:spTree>
    <p:extLst>
      <p:ext uri="{BB962C8B-B14F-4D97-AF65-F5344CB8AC3E}">
        <p14:creationId xmlns:p14="http://schemas.microsoft.com/office/powerpoint/2010/main" val="263041073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F13FF-F3A4-4DED-8352-48C2DBD821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EF4A21A-CC63-413E-BADA-A35751A35FF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E03229-33E4-4C69-B6CE-3EE8248A2E90}"/>
              </a:ext>
            </a:extLst>
          </p:cNvPr>
          <p:cNvSpPr>
            <a:spLocks noGrp="1"/>
          </p:cNvSpPr>
          <p:nvPr>
            <p:ph type="dt" sz="half" idx="10"/>
          </p:nvPr>
        </p:nvSpPr>
        <p:spPr/>
        <p:txBody>
          <a:bodyPr/>
          <a:lstStyle/>
          <a:p>
            <a:fld id="{648A6E79-A472-4023-8FD4-B7579BC4EB13}" type="datetimeFigureOut">
              <a:rPr lang="en-US" smtClean="0"/>
              <a:t>11/4/2020</a:t>
            </a:fld>
            <a:endParaRPr lang="en-US"/>
          </a:p>
        </p:txBody>
      </p:sp>
      <p:sp>
        <p:nvSpPr>
          <p:cNvPr id="5" name="Footer Placeholder 4">
            <a:extLst>
              <a:ext uri="{FF2B5EF4-FFF2-40B4-BE49-F238E27FC236}">
                <a16:creationId xmlns:a16="http://schemas.microsoft.com/office/drawing/2014/main" id="{8BCFE2C5-B40A-4FD7-8B40-8A7DF3E48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09CF3C-5C16-4500-99ED-80CD03F999B1}"/>
              </a:ext>
            </a:extLst>
          </p:cNvPr>
          <p:cNvSpPr>
            <a:spLocks noGrp="1"/>
          </p:cNvSpPr>
          <p:nvPr>
            <p:ph type="sldNum" sz="quarter" idx="12"/>
          </p:nvPr>
        </p:nvSpPr>
        <p:spPr/>
        <p:txBody>
          <a:bodyPr/>
          <a:lstStyle/>
          <a:p>
            <a:fld id="{3610045A-C18A-4F99-A22C-85CDDC14CFD7}" type="slidenum">
              <a:rPr lang="en-US" smtClean="0"/>
              <a:t>‹#›</a:t>
            </a:fld>
            <a:endParaRPr lang="en-US"/>
          </a:p>
        </p:txBody>
      </p:sp>
    </p:spTree>
    <p:extLst>
      <p:ext uri="{BB962C8B-B14F-4D97-AF65-F5344CB8AC3E}">
        <p14:creationId xmlns:p14="http://schemas.microsoft.com/office/powerpoint/2010/main" val="271013657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098A9BB-0EDB-40C4-98EC-5D319AA5EDC2}"/>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844661C-D15A-413A-BB35-74B042F37698}"/>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46188F-82C0-46F6-925A-AF78CE750FCB}"/>
              </a:ext>
            </a:extLst>
          </p:cNvPr>
          <p:cNvSpPr>
            <a:spLocks noGrp="1"/>
          </p:cNvSpPr>
          <p:nvPr>
            <p:ph type="dt" sz="half" idx="10"/>
          </p:nvPr>
        </p:nvSpPr>
        <p:spPr/>
        <p:txBody>
          <a:bodyPr/>
          <a:lstStyle/>
          <a:p>
            <a:fld id="{648A6E79-A472-4023-8FD4-B7579BC4EB13}" type="datetimeFigureOut">
              <a:rPr lang="en-US" smtClean="0"/>
              <a:t>11/4/2020</a:t>
            </a:fld>
            <a:endParaRPr lang="en-US"/>
          </a:p>
        </p:txBody>
      </p:sp>
      <p:sp>
        <p:nvSpPr>
          <p:cNvPr id="5" name="Footer Placeholder 4">
            <a:extLst>
              <a:ext uri="{FF2B5EF4-FFF2-40B4-BE49-F238E27FC236}">
                <a16:creationId xmlns:a16="http://schemas.microsoft.com/office/drawing/2014/main" id="{1FF030C9-54CB-414A-9F7D-545D39E05B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1418E3-7A4B-43A5-8483-DB9EE962DF65}"/>
              </a:ext>
            </a:extLst>
          </p:cNvPr>
          <p:cNvSpPr>
            <a:spLocks noGrp="1"/>
          </p:cNvSpPr>
          <p:nvPr>
            <p:ph type="sldNum" sz="quarter" idx="12"/>
          </p:nvPr>
        </p:nvSpPr>
        <p:spPr/>
        <p:txBody>
          <a:bodyPr/>
          <a:lstStyle/>
          <a:p>
            <a:fld id="{3610045A-C18A-4F99-A22C-85CDDC14CFD7}" type="slidenum">
              <a:rPr lang="en-US" smtClean="0"/>
              <a:t>‹#›</a:t>
            </a:fld>
            <a:endParaRPr lang="en-US"/>
          </a:p>
        </p:txBody>
      </p:sp>
    </p:spTree>
    <p:extLst>
      <p:ext uri="{BB962C8B-B14F-4D97-AF65-F5344CB8AC3E}">
        <p14:creationId xmlns:p14="http://schemas.microsoft.com/office/powerpoint/2010/main" val="73107980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0"/>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8B56119A-6A47-47E2-A1D2-D998D479B71E}"/>
              </a:ext>
            </a:extLst>
          </p:cNvPr>
          <p:cNvSpPr>
            <a:spLocks noGrp="1"/>
          </p:cNvSpPr>
          <p:nvPr>
            <p:ph type="dt" sz="half" idx="10"/>
          </p:nvPr>
        </p:nvSpPr>
        <p:spPr>
          <a:xfrm>
            <a:off x="457200" y="6245225"/>
            <a:ext cx="2133600" cy="476250"/>
          </a:xfrm>
        </p:spPr>
        <p:txBody>
          <a:bodyPr/>
          <a:lstStyle>
            <a:lvl1pPr defTabSz="341710">
              <a:defRPr b="1"/>
            </a:lvl1pPr>
          </a:lstStyle>
          <a:p>
            <a:pPr>
              <a:defRPr/>
            </a:pPr>
            <a:endParaRPr lang="en-US"/>
          </a:p>
        </p:txBody>
      </p:sp>
      <p:sp>
        <p:nvSpPr>
          <p:cNvPr id="4" name="Footer Placeholder 3">
            <a:extLst>
              <a:ext uri="{FF2B5EF4-FFF2-40B4-BE49-F238E27FC236}">
                <a16:creationId xmlns:a16="http://schemas.microsoft.com/office/drawing/2014/main" id="{839EA539-C224-4209-8D0B-EB903698888F}"/>
              </a:ext>
            </a:extLst>
          </p:cNvPr>
          <p:cNvSpPr>
            <a:spLocks noGrp="1"/>
          </p:cNvSpPr>
          <p:nvPr>
            <p:ph type="ftr" sz="quarter" idx="11"/>
          </p:nvPr>
        </p:nvSpPr>
        <p:spPr>
          <a:xfrm>
            <a:off x="3124200" y="6245225"/>
            <a:ext cx="2895600" cy="476250"/>
          </a:xfrm>
        </p:spPr>
        <p:txBody>
          <a:bodyPr/>
          <a:lstStyle>
            <a:lvl1pPr defTabSz="341710">
              <a:defRPr b="1"/>
            </a:lvl1pPr>
          </a:lstStyle>
          <a:p>
            <a:pPr>
              <a:defRPr/>
            </a:pPr>
            <a:endParaRPr lang="en-US"/>
          </a:p>
        </p:txBody>
      </p:sp>
      <p:sp>
        <p:nvSpPr>
          <p:cNvPr id="5" name="Slide Number Placeholder 4">
            <a:extLst>
              <a:ext uri="{FF2B5EF4-FFF2-40B4-BE49-F238E27FC236}">
                <a16:creationId xmlns:a16="http://schemas.microsoft.com/office/drawing/2014/main" id="{A2366F91-BB1D-4B9B-AA40-7C5D553CF1BE}"/>
              </a:ext>
            </a:extLst>
          </p:cNvPr>
          <p:cNvSpPr>
            <a:spLocks noGrp="1"/>
          </p:cNvSpPr>
          <p:nvPr>
            <p:ph type="sldNum" sz="quarter" idx="12"/>
          </p:nvPr>
        </p:nvSpPr>
        <p:spPr>
          <a:xfrm>
            <a:off x="6553200" y="6245225"/>
            <a:ext cx="2133600" cy="476250"/>
          </a:xfrm>
        </p:spPr>
        <p:txBody>
          <a:bodyPr/>
          <a:lstStyle>
            <a:lvl1pPr defTabSz="341710">
              <a:defRPr b="1"/>
            </a:lvl1pPr>
          </a:lstStyle>
          <a:p>
            <a:fld id="{E1193FF1-E994-44FC-AA7B-C44671181B39}" type="slidenum">
              <a:rPr lang="en-US" altLang="en-US"/>
              <a:pPr/>
              <a:t>‹#›</a:t>
            </a:fld>
            <a:endParaRPr lang="en-US" altLang="en-US"/>
          </a:p>
        </p:txBody>
      </p:sp>
    </p:spTree>
    <p:extLst>
      <p:ext uri="{BB962C8B-B14F-4D97-AF65-F5344CB8AC3E}">
        <p14:creationId xmlns:p14="http://schemas.microsoft.com/office/powerpoint/2010/main" val="3269824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1.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0.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6" Type="http://schemas.openxmlformats.org/officeDocument/2006/relationships/image" Target="../media/image1.pn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theme" Target="../theme/theme3.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6" Type="http://schemas.openxmlformats.org/officeDocument/2006/relationships/image" Target="../media/image1.png"/><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theme" Target="../theme/theme4.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5.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theme" Target="../theme/theme6.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4.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theme" Target="../theme/theme7.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theme" Target="../theme/theme8.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slideLayout" Target="../slideLayouts/slideLayout112.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2" Type="http://schemas.openxmlformats.org/officeDocument/2006/relationships/slideLayout" Target="../slideLayouts/slideLayout101.xml"/><Relationship Id="rId16" Type="http://schemas.openxmlformats.org/officeDocument/2006/relationships/image" Target="../media/image1.png"/><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theme" Target="../theme/theme9.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slideLayout" Target="../slideLayouts/slideLayout1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stripe"/>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0"/>
            <a:ext cx="76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Line 8"/>
          <p:cNvSpPr>
            <a:spLocks noChangeShapeType="1"/>
          </p:cNvSpPr>
          <p:nvPr userDrawn="1"/>
        </p:nvSpPr>
        <p:spPr bwMode="auto">
          <a:xfrm>
            <a:off x="1219200" y="6477000"/>
            <a:ext cx="5715000" cy="0"/>
          </a:xfrm>
          <a:prstGeom prst="line">
            <a:avLst/>
          </a:prstGeom>
          <a:noFill/>
          <a:ln w="85725">
            <a:solidFill>
              <a:srgbClr val="2101D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9"/>
          <p:cNvSpPr>
            <a:spLocks noChangeShapeType="1"/>
          </p:cNvSpPr>
          <p:nvPr userDrawn="1"/>
        </p:nvSpPr>
        <p:spPr bwMode="auto">
          <a:xfrm>
            <a:off x="1066800" y="6705600"/>
            <a:ext cx="5867400" cy="0"/>
          </a:xfrm>
          <a:prstGeom prst="line">
            <a:avLst/>
          </a:prstGeom>
          <a:noFill/>
          <a:ln w="85725">
            <a:solidFill>
              <a:srgbClr val="FF812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 name="Oval 10"/>
          <p:cNvSpPr>
            <a:spLocks noChangeArrowheads="1"/>
          </p:cNvSpPr>
          <p:nvPr userDrawn="1"/>
        </p:nvSpPr>
        <p:spPr bwMode="auto">
          <a:xfrm rot="5400000">
            <a:off x="1190626" y="6437312"/>
            <a:ext cx="74612" cy="74613"/>
          </a:xfrm>
          <a:prstGeom prst="ellipse">
            <a:avLst/>
          </a:prstGeom>
          <a:solidFill>
            <a:srgbClr val="2101DF"/>
          </a:solidFill>
          <a:ln w="9525">
            <a:solidFill>
              <a:srgbClr val="2101DF"/>
            </a:solidFill>
            <a:round/>
            <a:headEnd/>
            <a:tailEnd/>
          </a:ln>
        </p:spPr>
        <p:txBody>
          <a:bodyPr rot="10800000" vert="eaVert" wrap="none" anchor="ctr"/>
          <a:lstStyle>
            <a:lvl1pPr eaLnBrk="0" hangingPunct="0">
              <a:defRPr sz="1600">
                <a:solidFill>
                  <a:schemeClr val="tx1"/>
                </a:solidFill>
                <a:latin typeface="Verdana" charset="0"/>
                <a:ea typeface="ＭＳ Ｐゴシック" charset="-128"/>
              </a:defRPr>
            </a:lvl1pPr>
            <a:lvl2pPr marL="742950" indent="-285750" eaLnBrk="0" hangingPunct="0">
              <a:defRPr sz="1600">
                <a:solidFill>
                  <a:schemeClr val="tx1"/>
                </a:solidFill>
                <a:latin typeface="Verdana" charset="0"/>
                <a:ea typeface="ＭＳ Ｐゴシック" charset="-128"/>
              </a:defRPr>
            </a:lvl2pPr>
            <a:lvl3pPr marL="1143000" indent="-228600" eaLnBrk="0" hangingPunct="0">
              <a:defRPr sz="1600">
                <a:solidFill>
                  <a:schemeClr val="tx1"/>
                </a:solidFill>
                <a:latin typeface="Verdana" charset="0"/>
                <a:ea typeface="ＭＳ Ｐゴシック" charset="-128"/>
              </a:defRPr>
            </a:lvl3pPr>
            <a:lvl4pPr marL="1600200" indent="-228600" eaLnBrk="0" hangingPunct="0">
              <a:defRPr sz="1600">
                <a:solidFill>
                  <a:schemeClr val="tx1"/>
                </a:solidFill>
                <a:latin typeface="Verdana" charset="0"/>
                <a:ea typeface="ＭＳ Ｐゴシック" charset="-128"/>
              </a:defRPr>
            </a:lvl4pPr>
            <a:lvl5pPr marL="2057400" indent="-228600" eaLnBrk="0" hangingPunct="0">
              <a:defRPr sz="1600">
                <a:solidFill>
                  <a:schemeClr val="tx1"/>
                </a:solidFill>
                <a:latin typeface="Verdana" charset="0"/>
                <a:ea typeface="ＭＳ Ｐゴシック" charset="-128"/>
              </a:defRPr>
            </a:lvl5pPr>
            <a:lvl6pPr marL="2514600" indent="-228600" eaLnBrk="0" fontAlgn="base" hangingPunct="0">
              <a:spcBef>
                <a:spcPct val="0"/>
              </a:spcBef>
              <a:spcAft>
                <a:spcPct val="0"/>
              </a:spcAft>
              <a:defRPr sz="1600">
                <a:solidFill>
                  <a:schemeClr val="tx1"/>
                </a:solidFill>
                <a:latin typeface="Verdana" charset="0"/>
                <a:ea typeface="ＭＳ Ｐゴシック" charset="-128"/>
              </a:defRPr>
            </a:lvl6pPr>
            <a:lvl7pPr marL="2971800" indent="-228600" eaLnBrk="0" fontAlgn="base" hangingPunct="0">
              <a:spcBef>
                <a:spcPct val="0"/>
              </a:spcBef>
              <a:spcAft>
                <a:spcPct val="0"/>
              </a:spcAft>
              <a:defRPr sz="1600">
                <a:solidFill>
                  <a:schemeClr val="tx1"/>
                </a:solidFill>
                <a:latin typeface="Verdana" charset="0"/>
                <a:ea typeface="ＭＳ Ｐゴシック" charset="-128"/>
              </a:defRPr>
            </a:lvl7pPr>
            <a:lvl8pPr marL="3429000" indent="-228600" eaLnBrk="0" fontAlgn="base" hangingPunct="0">
              <a:spcBef>
                <a:spcPct val="0"/>
              </a:spcBef>
              <a:spcAft>
                <a:spcPct val="0"/>
              </a:spcAft>
              <a:defRPr sz="1600">
                <a:solidFill>
                  <a:schemeClr val="tx1"/>
                </a:solidFill>
                <a:latin typeface="Verdana" charset="0"/>
                <a:ea typeface="ＭＳ Ｐゴシック" charset="-128"/>
              </a:defRPr>
            </a:lvl8pPr>
            <a:lvl9pPr marL="3886200" indent="-228600" eaLnBrk="0" fontAlgn="base" hangingPunct="0">
              <a:spcBef>
                <a:spcPct val="0"/>
              </a:spcBef>
              <a:spcAft>
                <a:spcPct val="0"/>
              </a:spcAft>
              <a:defRPr sz="1600">
                <a:solidFill>
                  <a:schemeClr val="tx1"/>
                </a:solidFill>
                <a:latin typeface="Verdana" charset="0"/>
                <a:ea typeface="ＭＳ Ｐゴシック" charset="-128"/>
              </a:defRPr>
            </a:lvl9pPr>
          </a:lstStyle>
          <a:p>
            <a:pPr algn="ctr" eaLnBrk="1" hangingPunct="1">
              <a:defRPr/>
            </a:pPr>
            <a:endParaRPr lang="en-US" altLang="en-US" sz="2400">
              <a:latin typeface="Times New Roman" charset="0"/>
            </a:endParaRPr>
          </a:p>
        </p:txBody>
      </p:sp>
      <p:sp>
        <p:nvSpPr>
          <p:cNvPr id="1030" name="Oval 11"/>
          <p:cNvSpPr>
            <a:spLocks noChangeArrowheads="1"/>
          </p:cNvSpPr>
          <p:nvPr userDrawn="1"/>
        </p:nvSpPr>
        <p:spPr bwMode="auto">
          <a:xfrm rot="5400000">
            <a:off x="1036638" y="6665913"/>
            <a:ext cx="74612" cy="74612"/>
          </a:xfrm>
          <a:prstGeom prst="ellipse">
            <a:avLst/>
          </a:prstGeom>
          <a:solidFill>
            <a:srgbClr val="FF812B"/>
          </a:solidFill>
          <a:ln w="9525">
            <a:solidFill>
              <a:srgbClr val="FF812B"/>
            </a:solidFill>
            <a:round/>
            <a:headEnd/>
            <a:tailEnd/>
          </a:ln>
        </p:spPr>
        <p:txBody>
          <a:bodyPr wrap="none" anchor="ctr"/>
          <a:lstStyle>
            <a:lvl1pPr eaLnBrk="0" hangingPunct="0">
              <a:defRPr sz="1600">
                <a:solidFill>
                  <a:schemeClr val="tx1"/>
                </a:solidFill>
                <a:latin typeface="Verdana" charset="0"/>
                <a:ea typeface="ＭＳ Ｐゴシック" charset="-128"/>
              </a:defRPr>
            </a:lvl1pPr>
            <a:lvl2pPr marL="742950" indent="-285750" eaLnBrk="0" hangingPunct="0">
              <a:defRPr sz="1600">
                <a:solidFill>
                  <a:schemeClr val="tx1"/>
                </a:solidFill>
                <a:latin typeface="Verdana" charset="0"/>
                <a:ea typeface="ＭＳ Ｐゴシック" charset="-128"/>
              </a:defRPr>
            </a:lvl2pPr>
            <a:lvl3pPr marL="1143000" indent="-228600" eaLnBrk="0" hangingPunct="0">
              <a:defRPr sz="1600">
                <a:solidFill>
                  <a:schemeClr val="tx1"/>
                </a:solidFill>
                <a:latin typeface="Verdana" charset="0"/>
                <a:ea typeface="ＭＳ Ｐゴシック" charset="-128"/>
              </a:defRPr>
            </a:lvl3pPr>
            <a:lvl4pPr marL="1600200" indent="-228600" eaLnBrk="0" hangingPunct="0">
              <a:defRPr sz="1600">
                <a:solidFill>
                  <a:schemeClr val="tx1"/>
                </a:solidFill>
                <a:latin typeface="Verdana" charset="0"/>
                <a:ea typeface="ＭＳ Ｐゴシック" charset="-128"/>
              </a:defRPr>
            </a:lvl4pPr>
            <a:lvl5pPr marL="2057400" indent="-228600" eaLnBrk="0" hangingPunct="0">
              <a:defRPr sz="1600">
                <a:solidFill>
                  <a:schemeClr val="tx1"/>
                </a:solidFill>
                <a:latin typeface="Verdana" charset="0"/>
                <a:ea typeface="ＭＳ Ｐゴシック" charset="-128"/>
              </a:defRPr>
            </a:lvl5pPr>
            <a:lvl6pPr marL="2514600" indent="-228600" eaLnBrk="0" fontAlgn="base" hangingPunct="0">
              <a:spcBef>
                <a:spcPct val="0"/>
              </a:spcBef>
              <a:spcAft>
                <a:spcPct val="0"/>
              </a:spcAft>
              <a:defRPr sz="1600">
                <a:solidFill>
                  <a:schemeClr val="tx1"/>
                </a:solidFill>
                <a:latin typeface="Verdana" charset="0"/>
                <a:ea typeface="ＭＳ Ｐゴシック" charset="-128"/>
              </a:defRPr>
            </a:lvl6pPr>
            <a:lvl7pPr marL="2971800" indent="-228600" eaLnBrk="0" fontAlgn="base" hangingPunct="0">
              <a:spcBef>
                <a:spcPct val="0"/>
              </a:spcBef>
              <a:spcAft>
                <a:spcPct val="0"/>
              </a:spcAft>
              <a:defRPr sz="1600">
                <a:solidFill>
                  <a:schemeClr val="tx1"/>
                </a:solidFill>
                <a:latin typeface="Verdana" charset="0"/>
                <a:ea typeface="ＭＳ Ｐゴシック" charset="-128"/>
              </a:defRPr>
            </a:lvl7pPr>
            <a:lvl8pPr marL="3429000" indent="-228600" eaLnBrk="0" fontAlgn="base" hangingPunct="0">
              <a:spcBef>
                <a:spcPct val="0"/>
              </a:spcBef>
              <a:spcAft>
                <a:spcPct val="0"/>
              </a:spcAft>
              <a:defRPr sz="1600">
                <a:solidFill>
                  <a:schemeClr val="tx1"/>
                </a:solidFill>
                <a:latin typeface="Verdana" charset="0"/>
                <a:ea typeface="ＭＳ Ｐゴシック" charset="-128"/>
              </a:defRPr>
            </a:lvl8pPr>
            <a:lvl9pPr marL="3886200" indent="-228600" eaLnBrk="0" fontAlgn="base" hangingPunct="0">
              <a:spcBef>
                <a:spcPct val="0"/>
              </a:spcBef>
              <a:spcAft>
                <a:spcPct val="0"/>
              </a:spcAft>
              <a:defRPr sz="1600">
                <a:solidFill>
                  <a:schemeClr val="tx1"/>
                </a:solidFill>
                <a:latin typeface="Verdana" charset="0"/>
                <a:ea typeface="ＭＳ Ｐゴシック" charset="-128"/>
              </a:defRPr>
            </a:lvl9pPr>
          </a:lstStyle>
          <a:p>
            <a:pPr eaLnBrk="1" hangingPunct="1">
              <a:defRPr/>
            </a:pPr>
            <a:endParaRPr lang="en-US" altLang="en-US"/>
          </a:p>
        </p:txBody>
      </p:sp>
      <p:sp>
        <p:nvSpPr>
          <p:cNvPr id="1036" name="Text Box 12"/>
          <p:cNvSpPr txBox="1">
            <a:spLocks noChangeArrowheads="1"/>
          </p:cNvSpPr>
          <p:nvPr userDrawn="1"/>
        </p:nvSpPr>
        <p:spPr bwMode="auto">
          <a:xfrm>
            <a:off x="6953250" y="6338888"/>
            <a:ext cx="2190750" cy="519112"/>
          </a:xfrm>
          <a:prstGeom prst="rect">
            <a:avLst/>
          </a:prstGeom>
          <a:noFill/>
          <a:ln w="9525">
            <a:noFill/>
            <a:miter lim="800000"/>
            <a:headEnd/>
            <a:tailEnd/>
          </a:ln>
          <a:effectLst/>
        </p:spPr>
        <p:txBody>
          <a:bodyPr>
            <a:spAutoFit/>
          </a:bodyPr>
          <a:lstStyle/>
          <a:p>
            <a:pPr algn="ctr">
              <a:spcBef>
                <a:spcPct val="50000"/>
              </a:spcBef>
              <a:defRPr/>
            </a:pPr>
            <a:r>
              <a:rPr lang="en-US" sz="2800" b="1">
                <a:effectLst>
                  <a:outerShdw blurRad="38100" dist="38100" dir="2700000" algn="tl">
                    <a:srgbClr val="DDDDDD"/>
                  </a:outerShdw>
                </a:effectLst>
                <a:latin typeface="Verdana" charset="0"/>
                <a:ea typeface="+mn-ea"/>
              </a:rPr>
              <a:t>EEL 3472</a:t>
            </a:r>
          </a:p>
        </p:txBody>
      </p:sp>
      <p:sp>
        <p:nvSpPr>
          <p:cNvPr id="1037" name="Rectangle 13"/>
          <p:cNvSpPr>
            <a:spLocks noGrp="1" noChangeArrowheads="1"/>
          </p:cNvSpPr>
          <p:nvPr>
            <p:ph type="sldNum" sz="quarter" idx="4"/>
          </p:nvPr>
        </p:nvSpPr>
        <p:spPr bwMode="auto">
          <a:xfrm>
            <a:off x="571500" y="6353175"/>
            <a:ext cx="40005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anose="020B0604020202020204" pitchFamily="34" charset="0"/>
              </a:defRPr>
            </a:lvl1pPr>
          </a:lstStyle>
          <a:p>
            <a:fld id="{FE699ED0-A146-4C90-B420-0100A38EB89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890" r:id="rId1"/>
    <p:sldLayoutId id="2147484891" r:id="rId2"/>
    <p:sldLayoutId id="2147484892" r:id="rId3"/>
    <p:sldLayoutId id="2147484893" r:id="rId4"/>
    <p:sldLayoutId id="2147484894" r:id="rId5"/>
    <p:sldLayoutId id="2147484895" r:id="rId6"/>
    <p:sldLayoutId id="2147484896" r:id="rId7"/>
    <p:sldLayoutId id="2147484897" r:id="rId8"/>
    <p:sldLayoutId id="2147484898" r:id="rId9"/>
    <p:sldLayoutId id="2147484899" r:id="rId10"/>
    <p:sldLayoutId id="2147484900" r:id="rId11"/>
    <p:sldLayoutId id="2147484901" r:id="rId12"/>
    <p:sldLayoutId id="2147484902" r:id="rId13"/>
    <p:sldLayoutId id="2147484903" r:id="rId14"/>
  </p:sldLayoutIdLst>
  <p:hf hdr="0" ftr="0" dt="0"/>
  <p:txStyles>
    <p:title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pitchFamily="-65" charset="-128"/>
        </a:defRPr>
      </a:lvl1pPr>
      <a:lvl2pPr algn="ctr" rtl="0" eaLnBrk="0" fontAlgn="base" hangingPunct="0">
        <a:spcBef>
          <a:spcPct val="0"/>
        </a:spcBef>
        <a:spcAft>
          <a:spcPct val="0"/>
        </a:spcAft>
        <a:defRPr sz="4400">
          <a:solidFill>
            <a:schemeClr val="tx2"/>
          </a:solidFill>
          <a:latin typeface="Arial" pitchFamily="-65" charset="0"/>
          <a:ea typeface="MS PGothic" pitchFamily="34"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pitchFamily="-65" charset="0"/>
          <a:ea typeface="MS PGothic" pitchFamily="34"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pitchFamily="-65" charset="0"/>
          <a:ea typeface="MS PGothic" pitchFamily="34"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pitchFamily="-65" charset="0"/>
          <a:ea typeface="MS PGothic" pitchFamily="34"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65" charset="0"/>
        </a:defRPr>
      </a:lvl6pPr>
      <a:lvl7pPr marL="914400" algn="ctr" rtl="0" fontAlgn="base">
        <a:spcBef>
          <a:spcPct val="0"/>
        </a:spcBef>
        <a:spcAft>
          <a:spcPct val="0"/>
        </a:spcAft>
        <a:defRPr sz="4400">
          <a:solidFill>
            <a:schemeClr val="tx2"/>
          </a:solidFill>
          <a:latin typeface="Arial" pitchFamily="-65" charset="0"/>
        </a:defRPr>
      </a:lvl7pPr>
      <a:lvl8pPr marL="1371600" algn="ctr" rtl="0" fontAlgn="base">
        <a:spcBef>
          <a:spcPct val="0"/>
        </a:spcBef>
        <a:spcAft>
          <a:spcPct val="0"/>
        </a:spcAft>
        <a:defRPr sz="4400">
          <a:solidFill>
            <a:schemeClr val="tx2"/>
          </a:solidFill>
          <a:latin typeface="Arial" pitchFamily="-65" charset="0"/>
        </a:defRPr>
      </a:lvl8pPr>
      <a:lvl9pPr marL="1828800" algn="ctr" rtl="0" fontAlgn="base">
        <a:spcBef>
          <a:spcPct val="0"/>
        </a:spcBef>
        <a:spcAft>
          <a:spcPct val="0"/>
        </a:spcAft>
        <a:defRPr sz="4400">
          <a:solidFill>
            <a:schemeClr val="tx2"/>
          </a:solidFill>
          <a:latin typeface="Arial" pitchFamily="-65"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6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6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6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48E93C-4F99-4DE9-939C-9FCB81594FEC}" type="datetimeFigureOut">
              <a:rPr lang="en-US" smtClean="0"/>
              <a:t>11/4/2020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0AB0B2-DE28-4A8D-8DF7-DF153C1B0493}" type="slidenum">
              <a:rPr lang="en-US" smtClean="0"/>
              <a:t>‹#›</a:t>
            </a:fld>
            <a:endParaRPr lang="en-US"/>
          </a:p>
        </p:txBody>
      </p:sp>
    </p:spTree>
    <p:extLst>
      <p:ext uri="{BB962C8B-B14F-4D97-AF65-F5344CB8AC3E}">
        <p14:creationId xmlns:p14="http://schemas.microsoft.com/office/powerpoint/2010/main" val="3320589025"/>
      </p:ext>
    </p:extLst>
  </p:cSld>
  <p:clrMap bg1="lt1" tx1="dk1" bg2="lt2" tx2="dk2" accent1="accent1" accent2="accent2" accent3="accent3" accent4="accent4" accent5="accent5" accent6="accent6" hlink="hlink" folHlink="folHlink"/>
  <p:sldLayoutIdLst>
    <p:sldLayoutId id="2147485066" r:id="rId1"/>
    <p:sldLayoutId id="2147485067" r:id="rId2"/>
    <p:sldLayoutId id="2147485068" r:id="rId3"/>
    <p:sldLayoutId id="2147485069" r:id="rId4"/>
    <p:sldLayoutId id="2147485070" r:id="rId5"/>
    <p:sldLayoutId id="2147485071" r:id="rId6"/>
    <p:sldLayoutId id="2147485072" r:id="rId7"/>
    <p:sldLayoutId id="2147485073" r:id="rId8"/>
    <p:sldLayoutId id="2147485074" r:id="rId9"/>
    <p:sldLayoutId id="2147485075" r:id="rId10"/>
    <p:sldLayoutId id="21474850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000000"/>
                </a:solidFill>
                <a:latin typeface="Arial" charset="0"/>
                <a:ea typeface="ＭＳ Ｐゴシック"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Arial" charset="0"/>
                <a:ea typeface="ＭＳ Ｐゴシック"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panose="020B0604020202020204" pitchFamily="34" charset="0"/>
              </a:defRPr>
            </a:lvl1pPr>
          </a:lstStyle>
          <a:p>
            <a:fld id="{A96C614B-5BC7-472E-A096-C9B49FC3757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904" r:id="rId1"/>
    <p:sldLayoutId id="2147484905" r:id="rId2"/>
    <p:sldLayoutId id="2147484906" r:id="rId3"/>
    <p:sldLayoutId id="2147484907" r:id="rId4"/>
    <p:sldLayoutId id="2147484908" r:id="rId5"/>
    <p:sldLayoutId id="2147484909" r:id="rId6"/>
    <p:sldLayoutId id="2147484910" r:id="rId7"/>
    <p:sldLayoutId id="2147484911" r:id="rId8"/>
    <p:sldLayoutId id="2147484912" r:id="rId9"/>
    <p:sldLayoutId id="2147484913" r:id="rId10"/>
    <p:sldLayoutId id="2147484914" r:id="rId11"/>
    <p:sldLayoutId id="2147484915"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4" name="Picture 17" descr="stripe"/>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0"/>
            <a:ext cx="76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Line 18"/>
          <p:cNvSpPr>
            <a:spLocks noChangeShapeType="1"/>
          </p:cNvSpPr>
          <p:nvPr userDrawn="1"/>
        </p:nvSpPr>
        <p:spPr bwMode="auto">
          <a:xfrm>
            <a:off x="1219200" y="6477000"/>
            <a:ext cx="5715000" cy="0"/>
          </a:xfrm>
          <a:prstGeom prst="line">
            <a:avLst/>
          </a:prstGeom>
          <a:noFill/>
          <a:ln w="85725">
            <a:solidFill>
              <a:srgbClr val="2101D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6" name="Line 19"/>
          <p:cNvSpPr>
            <a:spLocks noChangeShapeType="1"/>
          </p:cNvSpPr>
          <p:nvPr userDrawn="1"/>
        </p:nvSpPr>
        <p:spPr bwMode="auto">
          <a:xfrm>
            <a:off x="1066800" y="6705600"/>
            <a:ext cx="5867400" cy="0"/>
          </a:xfrm>
          <a:prstGeom prst="line">
            <a:avLst/>
          </a:prstGeom>
          <a:noFill/>
          <a:ln w="85725">
            <a:solidFill>
              <a:srgbClr val="FF812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 name="Oval 20"/>
          <p:cNvSpPr>
            <a:spLocks noChangeArrowheads="1"/>
          </p:cNvSpPr>
          <p:nvPr userDrawn="1"/>
        </p:nvSpPr>
        <p:spPr bwMode="auto">
          <a:xfrm rot="5400000">
            <a:off x="1190626" y="6437312"/>
            <a:ext cx="74612" cy="74613"/>
          </a:xfrm>
          <a:prstGeom prst="ellipse">
            <a:avLst/>
          </a:prstGeom>
          <a:solidFill>
            <a:srgbClr val="2101DF"/>
          </a:solidFill>
          <a:ln w="9525">
            <a:solidFill>
              <a:srgbClr val="2101DF"/>
            </a:solidFill>
            <a:round/>
            <a:headEnd/>
            <a:tailEnd/>
          </a:ln>
        </p:spPr>
        <p:txBody>
          <a:bodyPr rot="10800000" vert="eaVert" wrap="none" anchor="ctr"/>
          <a:lstStyle>
            <a:lvl1pPr eaLnBrk="0" hangingPunct="0">
              <a:defRPr sz="1200" i="1">
                <a:solidFill>
                  <a:schemeClr val="tx1"/>
                </a:solidFill>
                <a:latin typeface="Verdana" charset="0"/>
                <a:ea typeface="ＭＳ Ｐゴシック" charset="-128"/>
              </a:defRPr>
            </a:lvl1pPr>
            <a:lvl2pPr marL="742950" indent="-285750" eaLnBrk="0" hangingPunct="0">
              <a:defRPr sz="1200" i="1">
                <a:solidFill>
                  <a:schemeClr val="tx1"/>
                </a:solidFill>
                <a:latin typeface="Verdana" charset="0"/>
                <a:ea typeface="ＭＳ Ｐゴシック" charset="-128"/>
              </a:defRPr>
            </a:lvl2pPr>
            <a:lvl3pPr marL="1143000" indent="-228600" eaLnBrk="0" hangingPunct="0">
              <a:defRPr sz="1200" i="1">
                <a:solidFill>
                  <a:schemeClr val="tx1"/>
                </a:solidFill>
                <a:latin typeface="Verdana" charset="0"/>
                <a:ea typeface="ＭＳ Ｐゴシック" charset="-128"/>
              </a:defRPr>
            </a:lvl3pPr>
            <a:lvl4pPr marL="1600200" indent="-228600" eaLnBrk="0" hangingPunct="0">
              <a:defRPr sz="1200" i="1">
                <a:solidFill>
                  <a:schemeClr val="tx1"/>
                </a:solidFill>
                <a:latin typeface="Verdana" charset="0"/>
                <a:ea typeface="ＭＳ Ｐゴシック" charset="-128"/>
              </a:defRPr>
            </a:lvl4pPr>
            <a:lvl5pPr marL="2057400" indent="-228600" eaLnBrk="0" hangingPunct="0">
              <a:defRPr sz="1200" i="1">
                <a:solidFill>
                  <a:schemeClr val="tx1"/>
                </a:solidFill>
                <a:latin typeface="Verdana" charset="0"/>
                <a:ea typeface="ＭＳ Ｐゴシック" charset="-128"/>
              </a:defRPr>
            </a:lvl5pPr>
            <a:lvl6pPr marL="2514600" indent="-228600" eaLnBrk="0" fontAlgn="base" hangingPunct="0">
              <a:spcBef>
                <a:spcPct val="0"/>
              </a:spcBef>
              <a:spcAft>
                <a:spcPct val="0"/>
              </a:spcAft>
              <a:defRPr sz="1200" i="1">
                <a:solidFill>
                  <a:schemeClr val="tx1"/>
                </a:solidFill>
                <a:latin typeface="Verdana" charset="0"/>
                <a:ea typeface="ＭＳ Ｐゴシック" charset="-128"/>
              </a:defRPr>
            </a:lvl6pPr>
            <a:lvl7pPr marL="2971800" indent="-228600" eaLnBrk="0" fontAlgn="base" hangingPunct="0">
              <a:spcBef>
                <a:spcPct val="0"/>
              </a:spcBef>
              <a:spcAft>
                <a:spcPct val="0"/>
              </a:spcAft>
              <a:defRPr sz="1200" i="1">
                <a:solidFill>
                  <a:schemeClr val="tx1"/>
                </a:solidFill>
                <a:latin typeface="Verdana" charset="0"/>
                <a:ea typeface="ＭＳ Ｐゴシック" charset="-128"/>
              </a:defRPr>
            </a:lvl7pPr>
            <a:lvl8pPr marL="3429000" indent="-228600" eaLnBrk="0" fontAlgn="base" hangingPunct="0">
              <a:spcBef>
                <a:spcPct val="0"/>
              </a:spcBef>
              <a:spcAft>
                <a:spcPct val="0"/>
              </a:spcAft>
              <a:defRPr sz="1200" i="1">
                <a:solidFill>
                  <a:schemeClr val="tx1"/>
                </a:solidFill>
                <a:latin typeface="Verdana" charset="0"/>
                <a:ea typeface="ＭＳ Ｐゴシック" charset="-128"/>
              </a:defRPr>
            </a:lvl8pPr>
            <a:lvl9pPr marL="3886200" indent="-228600" eaLnBrk="0" fontAlgn="base" hangingPunct="0">
              <a:spcBef>
                <a:spcPct val="0"/>
              </a:spcBef>
              <a:spcAft>
                <a:spcPct val="0"/>
              </a:spcAft>
              <a:defRPr sz="1200" i="1">
                <a:solidFill>
                  <a:schemeClr val="tx1"/>
                </a:solidFill>
                <a:latin typeface="Verdana" charset="0"/>
                <a:ea typeface="ＭＳ Ｐゴシック" charset="-128"/>
              </a:defRPr>
            </a:lvl9pPr>
          </a:lstStyle>
          <a:p>
            <a:pPr algn="ctr" eaLnBrk="1" hangingPunct="1">
              <a:defRPr/>
            </a:pPr>
            <a:endParaRPr lang="en-US" altLang="en-US" sz="2400" i="0">
              <a:solidFill>
                <a:srgbClr val="000000"/>
              </a:solidFill>
              <a:latin typeface="Times New Roman" charset="0"/>
            </a:endParaRPr>
          </a:p>
        </p:txBody>
      </p:sp>
      <p:sp>
        <p:nvSpPr>
          <p:cNvPr id="1030" name="Oval 21"/>
          <p:cNvSpPr>
            <a:spLocks noChangeArrowheads="1"/>
          </p:cNvSpPr>
          <p:nvPr userDrawn="1"/>
        </p:nvSpPr>
        <p:spPr bwMode="auto">
          <a:xfrm rot="5400000">
            <a:off x="1036638" y="6665913"/>
            <a:ext cx="74612" cy="74612"/>
          </a:xfrm>
          <a:prstGeom prst="ellipse">
            <a:avLst/>
          </a:prstGeom>
          <a:solidFill>
            <a:srgbClr val="FF812B"/>
          </a:solidFill>
          <a:ln w="9525">
            <a:solidFill>
              <a:srgbClr val="FF812B"/>
            </a:solidFill>
            <a:round/>
            <a:headEnd/>
            <a:tailEnd/>
          </a:ln>
        </p:spPr>
        <p:txBody>
          <a:bodyPr wrap="none" anchor="ctr"/>
          <a:lstStyle>
            <a:lvl1pPr eaLnBrk="0" hangingPunct="0">
              <a:defRPr sz="1200" i="1">
                <a:solidFill>
                  <a:schemeClr val="tx1"/>
                </a:solidFill>
                <a:latin typeface="Verdana" charset="0"/>
                <a:ea typeface="ＭＳ Ｐゴシック" charset="-128"/>
              </a:defRPr>
            </a:lvl1pPr>
            <a:lvl2pPr marL="742950" indent="-285750" eaLnBrk="0" hangingPunct="0">
              <a:defRPr sz="1200" i="1">
                <a:solidFill>
                  <a:schemeClr val="tx1"/>
                </a:solidFill>
                <a:latin typeface="Verdana" charset="0"/>
                <a:ea typeface="ＭＳ Ｐゴシック" charset="-128"/>
              </a:defRPr>
            </a:lvl2pPr>
            <a:lvl3pPr marL="1143000" indent="-228600" eaLnBrk="0" hangingPunct="0">
              <a:defRPr sz="1200" i="1">
                <a:solidFill>
                  <a:schemeClr val="tx1"/>
                </a:solidFill>
                <a:latin typeface="Verdana" charset="0"/>
                <a:ea typeface="ＭＳ Ｐゴシック" charset="-128"/>
              </a:defRPr>
            </a:lvl3pPr>
            <a:lvl4pPr marL="1600200" indent="-228600" eaLnBrk="0" hangingPunct="0">
              <a:defRPr sz="1200" i="1">
                <a:solidFill>
                  <a:schemeClr val="tx1"/>
                </a:solidFill>
                <a:latin typeface="Verdana" charset="0"/>
                <a:ea typeface="ＭＳ Ｐゴシック" charset="-128"/>
              </a:defRPr>
            </a:lvl4pPr>
            <a:lvl5pPr marL="2057400" indent="-228600" eaLnBrk="0" hangingPunct="0">
              <a:defRPr sz="1200" i="1">
                <a:solidFill>
                  <a:schemeClr val="tx1"/>
                </a:solidFill>
                <a:latin typeface="Verdana" charset="0"/>
                <a:ea typeface="ＭＳ Ｐゴシック" charset="-128"/>
              </a:defRPr>
            </a:lvl5pPr>
            <a:lvl6pPr marL="2514600" indent="-228600" eaLnBrk="0" fontAlgn="base" hangingPunct="0">
              <a:spcBef>
                <a:spcPct val="0"/>
              </a:spcBef>
              <a:spcAft>
                <a:spcPct val="0"/>
              </a:spcAft>
              <a:defRPr sz="1200" i="1">
                <a:solidFill>
                  <a:schemeClr val="tx1"/>
                </a:solidFill>
                <a:latin typeface="Verdana" charset="0"/>
                <a:ea typeface="ＭＳ Ｐゴシック" charset="-128"/>
              </a:defRPr>
            </a:lvl6pPr>
            <a:lvl7pPr marL="2971800" indent="-228600" eaLnBrk="0" fontAlgn="base" hangingPunct="0">
              <a:spcBef>
                <a:spcPct val="0"/>
              </a:spcBef>
              <a:spcAft>
                <a:spcPct val="0"/>
              </a:spcAft>
              <a:defRPr sz="1200" i="1">
                <a:solidFill>
                  <a:schemeClr val="tx1"/>
                </a:solidFill>
                <a:latin typeface="Verdana" charset="0"/>
                <a:ea typeface="ＭＳ Ｐゴシック" charset="-128"/>
              </a:defRPr>
            </a:lvl7pPr>
            <a:lvl8pPr marL="3429000" indent="-228600" eaLnBrk="0" fontAlgn="base" hangingPunct="0">
              <a:spcBef>
                <a:spcPct val="0"/>
              </a:spcBef>
              <a:spcAft>
                <a:spcPct val="0"/>
              </a:spcAft>
              <a:defRPr sz="1200" i="1">
                <a:solidFill>
                  <a:schemeClr val="tx1"/>
                </a:solidFill>
                <a:latin typeface="Verdana" charset="0"/>
                <a:ea typeface="ＭＳ Ｐゴシック" charset="-128"/>
              </a:defRPr>
            </a:lvl8pPr>
            <a:lvl9pPr marL="3886200" indent="-228600" eaLnBrk="0" fontAlgn="base" hangingPunct="0">
              <a:spcBef>
                <a:spcPct val="0"/>
              </a:spcBef>
              <a:spcAft>
                <a:spcPct val="0"/>
              </a:spcAft>
              <a:defRPr sz="1200" i="1">
                <a:solidFill>
                  <a:schemeClr val="tx1"/>
                </a:solidFill>
                <a:latin typeface="Verdana" charset="0"/>
                <a:ea typeface="ＭＳ Ｐゴシック" charset="-128"/>
              </a:defRPr>
            </a:lvl9pPr>
          </a:lstStyle>
          <a:p>
            <a:pPr eaLnBrk="1" hangingPunct="1">
              <a:defRPr/>
            </a:pPr>
            <a:endParaRPr lang="en-US" altLang="en-US">
              <a:solidFill>
                <a:srgbClr val="000000"/>
              </a:solidFill>
            </a:endParaRPr>
          </a:p>
        </p:txBody>
      </p:sp>
      <p:sp>
        <p:nvSpPr>
          <p:cNvPr id="1046" name="Text Box 22"/>
          <p:cNvSpPr txBox="1">
            <a:spLocks noChangeArrowheads="1"/>
          </p:cNvSpPr>
          <p:nvPr userDrawn="1"/>
        </p:nvSpPr>
        <p:spPr bwMode="auto">
          <a:xfrm>
            <a:off x="6953250" y="6338888"/>
            <a:ext cx="2190750" cy="519112"/>
          </a:xfrm>
          <a:prstGeom prst="rect">
            <a:avLst/>
          </a:prstGeom>
          <a:noFill/>
          <a:ln w="9525">
            <a:noFill/>
            <a:miter lim="800000"/>
            <a:headEnd/>
            <a:tailEnd/>
          </a:ln>
          <a:effectLst/>
        </p:spPr>
        <p:txBody>
          <a:bodyPr>
            <a:spAutoFit/>
          </a:bodyPr>
          <a:lstStyle/>
          <a:p>
            <a:pPr algn="ctr">
              <a:spcBef>
                <a:spcPct val="50000"/>
              </a:spcBef>
              <a:defRPr/>
            </a:pPr>
            <a:r>
              <a:rPr lang="en-US" sz="2800" b="1">
                <a:solidFill>
                  <a:srgbClr val="000000"/>
                </a:solidFill>
                <a:effectLst>
                  <a:outerShdw blurRad="38100" dist="38100" dir="2700000" algn="tl">
                    <a:srgbClr val="DDDDDD"/>
                  </a:outerShdw>
                </a:effectLst>
                <a:latin typeface="Verdana" charset="0"/>
              </a:rPr>
              <a:t>EEL 3472</a:t>
            </a:r>
          </a:p>
        </p:txBody>
      </p:sp>
      <p:sp>
        <p:nvSpPr>
          <p:cNvPr id="1047" name="Rectangle 23"/>
          <p:cNvSpPr>
            <a:spLocks noGrp="1" noChangeArrowheads="1"/>
          </p:cNvSpPr>
          <p:nvPr>
            <p:ph type="sldNum" sz="quarter" idx="4"/>
          </p:nvPr>
        </p:nvSpPr>
        <p:spPr bwMode="auto">
          <a:xfrm>
            <a:off x="571500" y="6353175"/>
            <a:ext cx="40005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panose="020B0604020202020204" pitchFamily="34" charset="0"/>
              </a:defRPr>
            </a:lvl1pPr>
          </a:lstStyle>
          <a:p>
            <a:fld id="{7926BE66-59EA-43ED-A9AB-5E290A0931F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916" r:id="rId1"/>
    <p:sldLayoutId id="2147484917" r:id="rId2"/>
    <p:sldLayoutId id="2147484918" r:id="rId3"/>
    <p:sldLayoutId id="2147484919" r:id="rId4"/>
    <p:sldLayoutId id="2147484920" r:id="rId5"/>
    <p:sldLayoutId id="2147484921" r:id="rId6"/>
    <p:sldLayoutId id="2147484922" r:id="rId7"/>
    <p:sldLayoutId id="2147484923" r:id="rId8"/>
    <p:sldLayoutId id="2147484924" r:id="rId9"/>
    <p:sldLayoutId id="2147484925" r:id="rId10"/>
    <p:sldLayoutId id="2147484926" r:id="rId11"/>
    <p:sldLayoutId id="2147484927" r:id="rId12"/>
    <p:sldLayoutId id="2147484928" r:id="rId13"/>
    <p:sldLayoutId id="2147484929" r:id="rId14"/>
  </p:sldLayoutIdLst>
  <p:hf hdr="0" ftr="0" dt="0"/>
  <p:txStyles>
    <p:title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MS PGothic" pitchFamily="34"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MS PGothic" pitchFamily="34"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MS PGothic" pitchFamily="34"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MS PGothic" pitchFamily="34"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5" descr="stripe"/>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0"/>
            <a:ext cx="76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Line 16"/>
          <p:cNvSpPr>
            <a:spLocks noChangeShapeType="1"/>
          </p:cNvSpPr>
          <p:nvPr userDrawn="1"/>
        </p:nvSpPr>
        <p:spPr bwMode="auto">
          <a:xfrm>
            <a:off x="1219200" y="6477000"/>
            <a:ext cx="5715000" cy="0"/>
          </a:xfrm>
          <a:prstGeom prst="line">
            <a:avLst/>
          </a:prstGeom>
          <a:noFill/>
          <a:ln w="85725">
            <a:solidFill>
              <a:srgbClr val="2101D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17"/>
          <p:cNvSpPr>
            <a:spLocks noChangeShapeType="1"/>
          </p:cNvSpPr>
          <p:nvPr userDrawn="1"/>
        </p:nvSpPr>
        <p:spPr bwMode="auto">
          <a:xfrm>
            <a:off x="1066800" y="6705600"/>
            <a:ext cx="5867400" cy="0"/>
          </a:xfrm>
          <a:prstGeom prst="line">
            <a:avLst/>
          </a:prstGeom>
          <a:noFill/>
          <a:ln w="85725">
            <a:solidFill>
              <a:srgbClr val="FF812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 name="Oval 18"/>
          <p:cNvSpPr>
            <a:spLocks noChangeArrowheads="1"/>
          </p:cNvSpPr>
          <p:nvPr userDrawn="1"/>
        </p:nvSpPr>
        <p:spPr bwMode="auto">
          <a:xfrm rot="5400000">
            <a:off x="1190626" y="6437312"/>
            <a:ext cx="74612" cy="74613"/>
          </a:xfrm>
          <a:prstGeom prst="ellipse">
            <a:avLst/>
          </a:prstGeom>
          <a:solidFill>
            <a:srgbClr val="2101DF"/>
          </a:solidFill>
          <a:ln w="9525">
            <a:solidFill>
              <a:srgbClr val="2101DF"/>
            </a:solidFill>
            <a:round/>
            <a:headEnd/>
            <a:tailEnd/>
          </a:ln>
        </p:spPr>
        <p:txBody>
          <a:bodyPr rot="10800000" vert="eaVert" wrap="none" anchor="ctr"/>
          <a:lstStyle>
            <a:lvl1pPr eaLnBrk="0" hangingPunct="0">
              <a:defRPr sz="1600">
                <a:solidFill>
                  <a:schemeClr val="tx1"/>
                </a:solidFill>
                <a:latin typeface="Verdana" pitchFamily="34" charset="0"/>
                <a:ea typeface="ＭＳ Ｐゴシック" charset="-128"/>
              </a:defRPr>
            </a:lvl1pPr>
            <a:lvl2pPr marL="742950" indent="-285750" eaLnBrk="0" hangingPunct="0">
              <a:defRPr sz="1600">
                <a:solidFill>
                  <a:schemeClr val="tx1"/>
                </a:solidFill>
                <a:latin typeface="Verdana" pitchFamily="34" charset="0"/>
                <a:ea typeface="ＭＳ Ｐゴシック" charset="-128"/>
              </a:defRPr>
            </a:lvl2pPr>
            <a:lvl3pPr marL="1143000" indent="-228600" eaLnBrk="0" hangingPunct="0">
              <a:defRPr sz="1600">
                <a:solidFill>
                  <a:schemeClr val="tx1"/>
                </a:solidFill>
                <a:latin typeface="Verdana" pitchFamily="34" charset="0"/>
                <a:ea typeface="ＭＳ Ｐゴシック" charset="-128"/>
              </a:defRPr>
            </a:lvl3pPr>
            <a:lvl4pPr marL="1600200" indent="-228600" eaLnBrk="0" hangingPunct="0">
              <a:defRPr sz="1600">
                <a:solidFill>
                  <a:schemeClr val="tx1"/>
                </a:solidFill>
                <a:latin typeface="Verdana" pitchFamily="34" charset="0"/>
                <a:ea typeface="ＭＳ Ｐゴシック" charset="-128"/>
              </a:defRPr>
            </a:lvl4pPr>
            <a:lvl5pPr marL="2057400" indent="-228600" eaLnBrk="0" hangingPunct="0">
              <a:defRPr sz="16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16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16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16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1600">
                <a:solidFill>
                  <a:schemeClr val="tx1"/>
                </a:solidFill>
                <a:latin typeface="Verdana" pitchFamily="34" charset="0"/>
                <a:ea typeface="ＭＳ Ｐゴシック" charset="-128"/>
              </a:defRPr>
            </a:lvl9pPr>
          </a:lstStyle>
          <a:p>
            <a:pPr algn="ctr" eaLnBrk="1" hangingPunct="1">
              <a:defRPr/>
            </a:pPr>
            <a:endParaRPr lang="en-US" altLang="en-US" sz="2400">
              <a:latin typeface="Times New Roman" pitchFamily="18" charset="0"/>
            </a:endParaRPr>
          </a:p>
        </p:txBody>
      </p:sp>
      <p:sp>
        <p:nvSpPr>
          <p:cNvPr id="1030" name="Oval 19"/>
          <p:cNvSpPr>
            <a:spLocks noChangeArrowheads="1"/>
          </p:cNvSpPr>
          <p:nvPr userDrawn="1"/>
        </p:nvSpPr>
        <p:spPr bwMode="auto">
          <a:xfrm rot="5400000">
            <a:off x="1036638" y="6665913"/>
            <a:ext cx="74612" cy="74612"/>
          </a:xfrm>
          <a:prstGeom prst="ellipse">
            <a:avLst/>
          </a:prstGeom>
          <a:solidFill>
            <a:srgbClr val="FF812B"/>
          </a:solidFill>
          <a:ln w="9525">
            <a:solidFill>
              <a:srgbClr val="FF812B"/>
            </a:solidFill>
            <a:round/>
            <a:headEnd/>
            <a:tailEnd/>
          </a:ln>
        </p:spPr>
        <p:txBody>
          <a:bodyPr wrap="none" anchor="ctr"/>
          <a:lstStyle>
            <a:lvl1pPr eaLnBrk="0" hangingPunct="0">
              <a:defRPr sz="1600">
                <a:solidFill>
                  <a:schemeClr val="tx1"/>
                </a:solidFill>
                <a:latin typeface="Verdana" pitchFamily="34" charset="0"/>
                <a:ea typeface="ＭＳ Ｐゴシック" charset="-128"/>
              </a:defRPr>
            </a:lvl1pPr>
            <a:lvl2pPr marL="742950" indent="-285750" eaLnBrk="0" hangingPunct="0">
              <a:defRPr sz="1600">
                <a:solidFill>
                  <a:schemeClr val="tx1"/>
                </a:solidFill>
                <a:latin typeface="Verdana" pitchFamily="34" charset="0"/>
                <a:ea typeface="ＭＳ Ｐゴシック" charset="-128"/>
              </a:defRPr>
            </a:lvl2pPr>
            <a:lvl3pPr marL="1143000" indent="-228600" eaLnBrk="0" hangingPunct="0">
              <a:defRPr sz="1600">
                <a:solidFill>
                  <a:schemeClr val="tx1"/>
                </a:solidFill>
                <a:latin typeface="Verdana" pitchFamily="34" charset="0"/>
                <a:ea typeface="ＭＳ Ｐゴシック" charset="-128"/>
              </a:defRPr>
            </a:lvl3pPr>
            <a:lvl4pPr marL="1600200" indent="-228600" eaLnBrk="0" hangingPunct="0">
              <a:defRPr sz="1600">
                <a:solidFill>
                  <a:schemeClr val="tx1"/>
                </a:solidFill>
                <a:latin typeface="Verdana" pitchFamily="34" charset="0"/>
                <a:ea typeface="ＭＳ Ｐゴシック" charset="-128"/>
              </a:defRPr>
            </a:lvl4pPr>
            <a:lvl5pPr marL="2057400" indent="-228600" eaLnBrk="0" hangingPunct="0">
              <a:defRPr sz="16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16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16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16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1600">
                <a:solidFill>
                  <a:schemeClr val="tx1"/>
                </a:solidFill>
                <a:latin typeface="Verdana" pitchFamily="34" charset="0"/>
                <a:ea typeface="ＭＳ Ｐゴシック" charset="-128"/>
              </a:defRPr>
            </a:lvl9pPr>
          </a:lstStyle>
          <a:p>
            <a:pPr eaLnBrk="1" hangingPunct="1">
              <a:defRPr/>
            </a:pPr>
            <a:endParaRPr lang="en-US" altLang="en-US"/>
          </a:p>
        </p:txBody>
      </p:sp>
      <p:sp>
        <p:nvSpPr>
          <p:cNvPr id="1046" name="Text Box 22"/>
          <p:cNvSpPr txBox="1">
            <a:spLocks noChangeArrowheads="1"/>
          </p:cNvSpPr>
          <p:nvPr userDrawn="1"/>
        </p:nvSpPr>
        <p:spPr bwMode="auto">
          <a:xfrm>
            <a:off x="6953250" y="6338888"/>
            <a:ext cx="2190750" cy="519112"/>
          </a:xfrm>
          <a:prstGeom prst="rect">
            <a:avLst/>
          </a:prstGeom>
          <a:noFill/>
          <a:ln w="9525">
            <a:noFill/>
            <a:miter lim="800000"/>
            <a:headEnd/>
            <a:tailEnd/>
          </a:ln>
          <a:effectLst/>
        </p:spPr>
        <p:txBody>
          <a:bodyPr>
            <a:spAutoFit/>
          </a:bodyPr>
          <a:lstStyle/>
          <a:p>
            <a:pPr algn="ctr">
              <a:spcBef>
                <a:spcPct val="50000"/>
              </a:spcBef>
              <a:defRPr/>
            </a:pPr>
            <a:r>
              <a:rPr lang="en-US" sz="2800" b="1">
                <a:effectLst>
                  <a:outerShdw blurRad="38100" dist="38100" dir="2700000" algn="tl">
                    <a:srgbClr val="DDDDDD"/>
                  </a:outerShdw>
                </a:effectLst>
                <a:latin typeface="Verdana" charset="0"/>
                <a:ea typeface="+mn-ea"/>
              </a:rPr>
              <a:t>EEL 3472</a:t>
            </a:r>
          </a:p>
        </p:txBody>
      </p:sp>
      <p:sp>
        <p:nvSpPr>
          <p:cNvPr id="1048" name="Rectangle 24"/>
          <p:cNvSpPr>
            <a:spLocks noGrp="1" noChangeArrowheads="1"/>
          </p:cNvSpPr>
          <p:nvPr>
            <p:ph type="sldNum" sz="quarter" idx="4"/>
          </p:nvPr>
        </p:nvSpPr>
        <p:spPr bwMode="auto">
          <a:xfrm>
            <a:off x="571500" y="6353175"/>
            <a:ext cx="40005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anose="020B0604020202020204" pitchFamily="34" charset="0"/>
              </a:defRPr>
            </a:lvl1pPr>
          </a:lstStyle>
          <a:p>
            <a:fld id="{41761633-1FC5-436A-AB3B-10B7D18488C2}" type="slidenum">
              <a:rPr lang="en-US" altLang="en-US"/>
              <a:pPr/>
              <a:t>‹#›</a:t>
            </a:fld>
            <a:endParaRPr lang="en-US" altLang="en-US"/>
          </a:p>
        </p:txBody>
      </p:sp>
    </p:spTree>
    <p:extLst>
      <p:ext uri="{BB962C8B-B14F-4D97-AF65-F5344CB8AC3E}">
        <p14:creationId xmlns:p14="http://schemas.microsoft.com/office/powerpoint/2010/main" val="765548010"/>
      </p:ext>
    </p:extLst>
  </p:cSld>
  <p:clrMap bg1="lt1" tx1="dk1" bg2="lt2" tx2="dk2" accent1="accent1" accent2="accent2" accent3="accent3" accent4="accent4" accent5="accent5" accent6="accent6" hlink="hlink" folHlink="folHlink"/>
  <p:sldLayoutIdLst>
    <p:sldLayoutId id="2147484987" r:id="rId1"/>
    <p:sldLayoutId id="2147484988" r:id="rId2"/>
    <p:sldLayoutId id="2147484989" r:id="rId3"/>
    <p:sldLayoutId id="2147484990" r:id="rId4"/>
    <p:sldLayoutId id="2147484991" r:id="rId5"/>
    <p:sldLayoutId id="2147484992" r:id="rId6"/>
    <p:sldLayoutId id="2147484993" r:id="rId7"/>
    <p:sldLayoutId id="2147484994" r:id="rId8"/>
    <p:sldLayoutId id="2147484995" r:id="rId9"/>
    <p:sldLayoutId id="2147484996" r:id="rId10"/>
    <p:sldLayoutId id="2147484997" r:id="rId11"/>
    <p:sldLayoutId id="2147484998" r:id="rId12"/>
    <p:sldLayoutId id="2147484999" r:id="rId13"/>
    <p:sldLayoutId id="2147485000" r:id="rId14"/>
  </p:sldLayoutIdLst>
  <p:hf hdr="0" ftr="0" dt="0"/>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MS PGothic" panose="020B0600070205080204" pitchFamily="34"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MS PGothic" panose="020B0600070205080204" pitchFamily="34"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MS PGothic" panose="020B0600070205080204" pitchFamily="34"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MS PGothic" panose="020B0600070205080204" pitchFamily="34"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1331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fontAlgn="base">
              <a:spcBef>
                <a:spcPct val="0"/>
              </a:spcBef>
              <a:spcAft>
                <a:spcPct val="0"/>
              </a:spcAft>
            </a:pPr>
            <a:fld id="{B41825BB-2B50-445C-A18A-52193EFC475C}" type="datetime1">
              <a:rPr lang="en-US" altLang="zh-CN">
                <a:cs typeface="Arial" charset="0"/>
              </a:rPr>
              <a:pPr fontAlgn="base">
                <a:spcBef>
                  <a:spcPct val="0"/>
                </a:spcBef>
                <a:spcAft>
                  <a:spcPct val="0"/>
                </a:spcAft>
              </a:pPr>
              <a:t>11/4/2020</a:t>
            </a:fld>
            <a:endParaRPr lang="en-US" altLang="zh-CN">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pPr fontAlgn="base">
              <a:spcBef>
                <a:spcPct val="0"/>
              </a:spcBef>
              <a:spcAft>
                <a:spcPct val="0"/>
              </a:spcAft>
            </a:pPr>
            <a:endParaRPr lang="zh-CN" altLang="zh-CN">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fontAlgn="base">
              <a:spcBef>
                <a:spcPct val="0"/>
              </a:spcBef>
              <a:spcAft>
                <a:spcPct val="0"/>
              </a:spcAft>
            </a:pPr>
            <a:fld id="{766CA76B-11D1-4D89-AE13-5EDFE27287F9}" type="slidenum">
              <a:rPr lang="en-US" altLang="zh-CN">
                <a:cs typeface="Arial" charset="0"/>
              </a:rPr>
              <a:pPr fontAlgn="base">
                <a:spcBef>
                  <a:spcPct val="0"/>
                </a:spcBef>
                <a:spcAft>
                  <a:spcPct val="0"/>
                </a:spcAft>
              </a:pPr>
              <a:t>‹#›</a:t>
            </a:fld>
            <a:endParaRPr lang="en-US" altLang="zh-CN">
              <a:cs typeface="Arial" charset="0"/>
            </a:endParaRPr>
          </a:p>
        </p:txBody>
      </p:sp>
    </p:spTree>
    <p:extLst>
      <p:ext uri="{BB962C8B-B14F-4D97-AF65-F5344CB8AC3E}">
        <p14:creationId xmlns:p14="http://schemas.microsoft.com/office/powerpoint/2010/main" val="384515659"/>
      </p:ext>
    </p:extLst>
  </p:cSld>
  <p:clrMap bg1="lt1" tx1="dk1" bg2="lt2" tx2="dk2" accent1="accent1" accent2="accent2" accent3="accent3" accent4="accent4" accent5="accent5" accent6="accent6" hlink="hlink" folHlink="folHlink"/>
  <p:sldLayoutIdLst>
    <p:sldLayoutId id="2147485002" r:id="rId1"/>
    <p:sldLayoutId id="2147485003" r:id="rId2"/>
    <p:sldLayoutId id="2147485004" r:id="rId3"/>
    <p:sldLayoutId id="2147485005" r:id="rId4"/>
    <p:sldLayoutId id="2147485006" r:id="rId5"/>
    <p:sldLayoutId id="2147485007" r:id="rId6"/>
    <p:sldLayoutId id="2147485008" r:id="rId7"/>
    <p:sldLayoutId id="2147485009" r:id="rId8"/>
    <p:sldLayoutId id="2147485010" r:id="rId9"/>
    <p:sldLayoutId id="2147485011" r:id="rId10"/>
    <p:sldLayoutId id="214748501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Title Placeholder 1"/>
          <p:cNvSpPr>
            <a:spLocks noGrp="1"/>
          </p:cNvSpPr>
          <p:nvPr>
            <p:ph type="title"/>
          </p:nvPr>
        </p:nvSpPr>
        <p:spPr bwMode="auto">
          <a:xfrm>
            <a:off x="685800" y="122238"/>
            <a:ext cx="82296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5363" name="Text Placeholder 2"/>
          <p:cNvSpPr>
            <a:spLocks noGrp="1"/>
          </p:cNvSpPr>
          <p:nvPr>
            <p:ph type="body" idx="1"/>
          </p:nvPr>
        </p:nvSpPr>
        <p:spPr bwMode="auto">
          <a:xfrm>
            <a:off x="685800" y="808038"/>
            <a:ext cx="8229600" cy="513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p:cNvSpPr>
            <a:spLocks noGrp="1"/>
          </p:cNvSpPr>
          <p:nvPr>
            <p:ph type="sldNum" sz="quarter" idx="4"/>
          </p:nvPr>
        </p:nvSpPr>
        <p:spPr>
          <a:xfrm>
            <a:off x="457200" y="6340475"/>
            <a:ext cx="5334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1860949F-7C21-4366-806B-3EC704917882}" type="slidenum">
              <a:rPr lang="en-US"/>
              <a:pPr>
                <a:defRPr/>
              </a:pPr>
              <a:t>‹#›</a:t>
            </a:fld>
            <a:endParaRPr lang="en-US"/>
          </a:p>
        </p:txBody>
      </p:sp>
    </p:spTree>
    <p:extLst>
      <p:ext uri="{BB962C8B-B14F-4D97-AF65-F5344CB8AC3E}">
        <p14:creationId xmlns:p14="http://schemas.microsoft.com/office/powerpoint/2010/main" val="2162850306"/>
      </p:ext>
    </p:extLst>
  </p:cSld>
  <p:clrMap bg1="lt1" tx1="dk1" bg2="lt2" tx2="dk2" accent1="accent1" accent2="accent2" accent3="accent3" accent4="accent4" accent5="accent5" accent6="accent6" hlink="hlink" folHlink="folHlink"/>
  <p:sldLayoutIdLst>
    <p:sldLayoutId id="2147485014" r:id="rId1"/>
    <p:sldLayoutId id="2147485015" r:id="rId2"/>
    <p:sldLayoutId id="2147485016" r:id="rId3"/>
    <p:sldLayoutId id="2147485017" r:id="rId4"/>
    <p:sldLayoutId id="2147485018" r:id="rId5"/>
    <p:sldLayoutId id="2147485019" r:id="rId6"/>
    <p:sldLayoutId id="2147485020" r:id="rId7"/>
    <p:sldLayoutId id="2147485021" r:id="rId8"/>
    <p:sldLayoutId id="2147485022" r:id="rId9"/>
    <p:sldLayoutId id="2147485023" r:id="rId10"/>
    <p:sldLayoutId id="2147485024" r:id="rId11"/>
  </p:sldLayoutIdLst>
  <p:hf hdr="0" ftr="0" dt="0"/>
  <p:txStyles>
    <p:titleStyle>
      <a:lvl1pPr algn="ctr" rtl="0" eaLnBrk="0" fontAlgn="base" hangingPunct="0">
        <a:spcBef>
          <a:spcPct val="0"/>
        </a:spcBef>
        <a:spcAft>
          <a:spcPct val="0"/>
        </a:spcAft>
        <a:defRPr sz="4400" b="1" kern="1200">
          <a:solidFill>
            <a:srgbClr val="C00000"/>
          </a:solidFill>
          <a:latin typeface="+mj-lt"/>
          <a:ea typeface="+mj-ea"/>
          <a:cs typeface="+mj-cs"/>
        </a:defRPr>
      </a:lvl1pPr>
      <a:lvl2pPr algn="ctr" rtl="0" eaLnBrk="0" fontAlgn="base" hangingPunct="0">
        <a:spcBef>
          <a:spcPct val="0"/>
        </a:spcBef>
        <a:spcAft>
          <a:spcPct val="0"/>
        </a:spcAft>
        <a:defRPr sz="4400" b="1">
          <a:solidFill>
            <a:srgbClr val="C00000"/>
          </a:solidFill>
          <a:latin typeface="Calibri" pitchFamily="34" charset="0"/>
        </a:defRPr>
      </a:lvl2pPr>
      <a:lvl3pPr algn="ctr" rtl="0" eaLnBrk="0" fontAlgn="base" hangingPunct="0">
        <a:spcBef>
          <a:spcPct val="0"/>
        </a:spcBef>
        <a:spcAft>
          <a:spcPct val="0"/>
        </a:spcAft>
        <a:defRPr sz="4400" b="1">
          <a:solidFill>
            <a:srgbClr val="C00000"/>
          </a:solidFill>
          <a:latin typeface="Calibri" pitchFamily="34" charset="0"/>
        </a:defRPr>
      </a:lvl3pPr>
      <a:lvl4pPr algn="ctr" rtl="0" eaLnBrk="0" fontAlgn="base" hangingPunct="0">
        <a:spcBef>
          <a:spcPct val="0"/>
        </a:spcBef>
        <a:spcAft>
          <a:spcPct val="0"/>
        </a:spcAft>
        <a:defRPr sz="4400" b="1">
          <a:solidFill>
            <a:srgbClr val="C00000"/>
          </a:solidFill>
          <a:latin typeface="Calibri" pitchFamily="34" charset="0"/>
        </a:defRPr>
      </a:lvl4pPr>
      <a:lvl5pPr algn="ctr" rtl="0" eaLnBrk="0" fontAlgn="base" hangingPunct="0">
        <a:spcBef>
          <a:spcPct val="0"/>
        </a:spcBef>
        <a:spcAft>
          <a:spcPct val="0"/>
        </a:spcAft>
        <a:defRPr sz="4400" b="1">
          <a:solidFill>
            <a:srgbClr val="C00000"/>
          </a:solidFill>
          <a:latin typeface="Calibri" pitchFamily="34" charset="0"/>
        </a:defRPr>
      </a:lvl5pPr>
      <a:lvl6pPr marL="457200" algn="ctr" rtl="0" fontAlgn="base">
        <a:spcBef>
          <a:spcPct val="0"/>
        </a:spcBef>
        <a:spcAft>
          <a:spcPct val="0"/>
        </a:spcAft>
        <a:defRPr sz="4400" b="1">
          <a:solidFill>
            <a:srgbClr val="C00000"/>
          </a:solidFill>
          <a:latin typeface="Calibri" pitchFamily="34" charset="0"/>
        </a:defRPr>
      </a:lvl6pPr>
      <a:lvl7pPr marL="914400" algn="ctr" rtl="0" fontAlgn="base">
        <a:spcBef>
          <a:spcPct val="0"/>
        </a:spcBef>
        <a:spcAft>
          <a:spcPct val="0"/>
        </a:spcAft>
        <a:defRPr sz="4400" b="1">
          <a:solidFill>
            <a:srgbClr val="C00000"/>
          </a:solidFill>
          <a:latin typeface="Calibri" pitchFamily="34" charset="0"/>
        </a:defRPr>
      </a:lvl7pPr>
      <a:lvl8pPr marL="1371600" algn="ctr" rtl="0" fontAlgn="base">
        <a:spcBef>
          <a:spcPct val="0"/>
        </a:spcBef>
        <a:spcAft>
          <a:spcPct val="0"/>
        </a:spcAft>
        <a:defRPr sz="4400" b="1">
          <a:solidFill>
            <a:srgbClr val="C00000"/>
          </a:solidFill>
          <a:latin typeface="Calibri" pitchFamily="34" charset="0"/>
        </a:defRPr>
      </a:lvl8pPr>
      <a:lvl9pPr marL="1828800" algn="ctr" rtl="0" fontAlgn="base">
        <a:spcBef>
          <a:spcPct val="0"/>
        </a:spcBef>
        <a:spcAft>
          <a:spcPct val="0"/>
        </a:spcAft>
        <a:defRPr sz="4400" b="1">
          <a:solidFill>
            <a:srgbClr val="C00000"/>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b="1" kern="1200">
          <a:solidFill>
            <a:srgbClr val="002060"/>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b="1" kern="1200">
          <a:solidFill>
            <a:srgbClr val="002060"/>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b="1" kern="1200">
          <a:solidFill>
            <a:srgbClr val="002060"/>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b="1" kern="1200">
          <a:solidFill>
            <a:srgbClr val="002060"/>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b="1"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685800" y="122238"/>
            <a:ext cx="82296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14339" name="Text Placeholder 2"/>
          <p:cNvSpPr>
            <a:spLocks noGrp="1"/>
          </p:cNvSpPr>
          <p:nvPr>
            <p:ph type="body" idx="1"/>
          </p:nvPr>
        </p:nvSpPr>
        <p:spPr bwMode="auto">
          <a:xfrm>
            <a:off x="685800" y="808038"/>
            <a:ext cx="8229600" cy="513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6" name="Slide Number Placeholder 5"/>
          <p:cNvSpPr>
            <a:spLocks noGrp="1"/>
          </p:cNvSpPr>
          <p:nvPr>
            <p:ph type="sldNum" sz="quarter" idx="4"/>
          </p:nvPr>
        </p:nvSpPr>
        <p:spPr>
          <a:xfrm>
            <a:off x="457200" y="6340475"/>
            <a:ext cx="533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fontAlgn="base">
              <a:spcBef>
                <a:spcPct val="0"/>
              </a:spcBef>
              <a:spcAft>
                <a:spcPct val="0"/>
              </a:spcAft>
            </a:pPr>
            <a:fld id="{8CE1C9EF-2073-4EC3-9D5D-233827F01D72}" type="slidenum">
              <a:rPr lang="en-US" altLang="zh-CN">
                <a:cs typeface="Arial" charset="0"/>
              </a:rPr>
              <a:pPr fontAlgn="base">
                <a:spcBef>
                  <a:spcPct val="0"/>
                </a:spcBef>
                <a:spcAft>
                  <a:spcPct val="0"/>
                </a:spcAft>
              </a:pPr>
              <a:t>‹#›</a:t>
            </a:fld>
            <a:endParaRPr lang="en-US" altLang="zh-CN">
              <a:cs typeface="Arial" charset="0"/>
            </a:endParaRPr>
          </a:p>
        </p:txBody>
      </p:sp>
    </p:spTree>
    <p:extLst>
      <p:ext uri="{BB962C8B-B14F-4D97-AF65-F5344CB8AC3E}">
        <p14:creationId xmlns:p14="http://schemas.microsoft.com/office/powerpoint/2010/main" val="198508651"/>
      </p:ext>
    </p:extLst>
  </p:cSld>
  <p:clrMap bg1="lt1" tx1="dk1" bg2="lt2" tx2="dk2" accent1="accent1" accent2="accent2" accent3="accent3" accent4="accent4" accent5="accent5" accent6="accent6" hlink="hlink" folHlink="folHlink"/>
  <p:sldLayoutIdLst>
    <p:sldLayoutId id="2147485026" r:id="rId1"/>
    <p:sldLayoutId id="2147485027" r:id="rId2"/>
    <p:sldLayoutId id="2147485028" r:id="rId3"/>
    <p:sldLayoutId id="2147485029" r:id="rId4"/>
    <p:sldLayoutId id="2147485030" r:id="rId5"/>
    <p:sldLayoutId id="2147485031" r:id="rId6"/>
    <p:sldLayoutId id="2147485032" r:id="rId7"/>
    <p:sldLayoutId id="2147485033" r:id="rId8"/>
    <p:sldLayoutId id="2147485034" r:id="rId9"/>
    <p:sldLayoutId id="2147485035" r:id="rId10"/>
    <p:sldLayoutId id="2147485036" r:id="rId11"/>
  </p:sldLayoutIdLst>
  <p:hf hdr="0" ftr="0" dt="0"/>
  <p:txStyles>
    <p:titleStyle>
      <a:lvl1pPr algn="ctr" rtl="0" eaLnBrk="0" fontAlgn="base" hangingPunct="0">
        <a:spcBef>
          <a:spcPct val="0"/>
        </a:spcBef>
        <a:spcAft>
          <a:spcPct val="0"/>
        </a:spcAft>
        <a:defRPr sz="4400" b="1" kern="1200">
          <a:solidFill>
            <a:srgbClr val="C00000"/>
          </a:solidFill>
          <a:latin typeface="+mj-lt"/>
          <a:ea typeface="+mj-ea"/>
          <a:cs typeface="+mj-cs"/>
        </a:defRPr>
      </a:lvl1pPr>
      <a:lvl2pPr algn="ctr" rtl="0" eaLnBrk="0" fontAlgn="base" hangingPunct="0">
        <a:spcBef>
          <a:spcPct val="0"/>
        </a:spcBef>
        <a:spcAft>
          <a:spcPct val="0"/>
        </a:spcAft>
        <a:defRPr sz="4400" b="1">
          <a:solidFill>
            <a:srgbClr val="C00000"/>
          </a:solidFill>
          <a:latin typeface="Calibri" pitchFamily="34" charset="0"/>
        </a:defRPr>
      </a:lvl2pPr>
      <a:lvl3pPr algn="ctr" rtl="0" eaLnBrk="0" fontAlgn="base" hangingPunct="0">
        <a:spcBef>
          <a:spcPct val="0"/>
        </a:spcBef>
        <a:spcAft>
          <a:spcPct val="0"/>
        </a:spcAft>
        <a:defRPr sz="4400" b="1">
          <a:solidFill>
            <a:srgbClr val="C00000"/>
          </a:solidFill>
          <a:latin typeface="Calibri" pitchFamily="34" charset="0"/>
        </a:defRPr>
      </a:lvl3pPr>
      <a:lvl4pPr algn="ctr" rtl="0" eaLnBrk="0" fontAlgn="base" hangingPunct="0">
        <a:spcBef>
          <a:spcPct val="0"/>
        </a:spcBef>
        <a:spcAft>
          <a:spcPct val="0"/>
        </a:spcAft>
        <a:defRPr sz="4400" b="1">
          <a:solidFill>
            <a:srgbClr val="C00000"/>
          </a:solidFill>
          <a:latin typeface="Calibri" pitchFamily="34" charset="0"/>
        </a:defRPr>
      </a:lvl4pPr>
      <a:lvl5pPr algn="ctr" rtl="0" eaLnBrk="0" fontAlgn="base" hangingPunct="0">
        <a:spcBef>
          <a:spcPct val="0"/>
        </a:spcBef>
        <a:spcAft>
          <a:spcPct val="0"/>
        </a:spcAft>
        <a:defRPr sz="4400" b="1">
          <a:solidFill>
            <a:srgbClr val="C00000"/>
          </a:solidFill>
          <a:latin typeface="Calibri" pitchFamily="34" charset="0"/>
        </a:defRPr>
      </a:lvl5pPr>
      <a:lvl6pPr marL="457200" algn="ctr" rtl="0" fontAlgn="base">
        <a:spcBef>
          <a:spcPct val="0"/>
        </a:spcBef>
        <a:spcAft>
          <a:spcPct val="0"/>
        </a:spcAft>
        <a:defRPr sz="4400" b="1">
          <a:solidFill>
            <a:srgbClr val="C00000"/>
          </a:solidFill>
          <a:latin typeface="Calibri" pitchFamily="34" charset="0"/>
        </a:defRPr>
      </a:lvl6pPr>
      <a:lvl7pPr marL="914400" algn="ctr" rtl="0" fontAlgn="base">
        <a:spcBef>
          <a:spcPct val="0"/>
        </a:spcBef>
        <a:spcAft>
          <a:spcPct val="0"/>
        </a:spcAft>
        <a:defRPr sz="4400" b="1">
          <a:solidFill>
            <a:srgbClr val="C00000"/>
          </a:solidFill>
          <a:latin typeface="Calibri" pitchFamily="34" charset="0"/>
        </a:defRPr>
      </a:lvl7pPr>
      <a:lvl8pPr marL="1371600" algn="ctr" rtl="0" fontAlgn="base">
        <a:spcBef>
          <a:spcPct val="0"/>
        </a:spcBef>
        <a:spcAft>
          <a:spcPct val="0"/>
        </a:spcAft>
        <a:defRPr sz="4400" b="1">
          <a:solidFill>
            <a:srgbClr val="C00000"/>
          </a:solidFill>
          <a:latin typeface="Calibri" pitchFamily="34" charset="0"/>
        </a:defRPr>
      </a:lvl8pPr>
      <a:lvl9pPr marL="1828800" algn="ctr" rtl="0" fontAlgn="base">
        <a:spcBef>
          <a:spcPct val="0"/>
        </a:spcBef>
        <a:spcAft>
          <a:spcPct val="0"/>
        </a:spcAft>
        <a:defRPr sz="4400" b="1">
          <a:solidFill>
            <a:srgbClr val="C00000"/>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b="1" kern="1200">
          <a:solidFill>
            <a:srgbClr val="002060"/>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b="1" kern="1200">
          <a:solidFill>
            <a:srgbClr val="002060"/>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b="1" kern="1200">
          <a:solidFill>
            <a:srgbClr val="002060"/>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b="1" kern="1200">
          <a:solidFill>
            <a:srgbClr val="002060"/>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b="1"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AEBD2B-0C68-4CB4-B3FD-24E9B9D078F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B53F06C-260A-4B90-BBB1-2D51929EF7C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4D5206-CEC4-4714-9BAC-5D6FDFEE8FBD}"/>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48A6E79-A472-4023-8FD4-B7579BC4EB13}" type="datetimeFigureOut">
              <a:rPr lang="en-US" smtClean="0"/>
              <a:t>11/4/2020</a:t>
            </a:fld>
            <a:endParaRPr lang="en-US"/>
          </a:p>
        </p:txBody>
      </p:sp>
      <p:sp>
        <p:nvSpPr>
          <p:cNvPr id="5" name="Footer Placeholder 4">
            <a:extLst>
              <a:ext uri="{FF2B5EF4-FFF2-40B4-BE49-F238E27FC236}">
                <a16:creationId xmlns:a16="http://schemas.microsoft.com/office/drawing/2014/main" id="{E197E041-88E0-4D7F-9D83-E316D3566AAB}"/>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9F1C8B2-A3D7-4E35-857A-D2D261D4A96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610045A-C18A-4F99-A22C-85CDDC14CFD7}" type="slidenum">
              <a:rPr lang="en-US" smtClean="0"/>
              <a:t>‹#›</a:t>
            </a:fld>
            <a:endParaRPr lang="en-US"/>
          </a:p>
        </p:txBody>
      </p:sp>
    </p:spTree>
    <p:extLst>
      <p:ext uri="{BB962C8B-B14F-4D97-AF65-F5344CB8AC3E}">
        <p14:creationId xmlns:p14="http://schemas.microsoft.com/office/powerpoint/2010/main" val="3621103201"/>
      </p:ext>
    </p:extLst>
  </p:cSld>
  <p:clrMap bg1="lt1" tx1="dk1" bg2="lt2" tx2="dk2" accent1="accent1" accent2="accent2" accent3="accent3" accent4="accent4" accent5="accent5" accent6="accent6" hlink="hlink" folHlink="folHlink"/>
  <p:sldLayoutIdLst>
    <p:sldLayoutId id="2147485038" r:id="rId1"/>
    <p:sldLayoutId id="2147485039" r:id="rId2"/>
    <p:sldLayoutId id="2147485040" r:id="rId3"/>
    <p:sldLayoutId id="2147485041" r:id="rId4"/>
    <p:sldLayoutId id="2147485042" r:id="rId5"/>
    <p:sldLayoutId id="2147485043" r:id="rId6"/>
    <p:sldLayoutId id="2147485044" r:id="rId7"/>
    <p:sldLayoutId id="2147485045" r:id="rId8"/>
    <p:sldLayoutId id="2147485046" r:id="rId9"/>
    <p:sldLayoutId id="2147485047" r:id="rId10"/>
    <p:sldLayoutId id="2147485048" r:id="rId11"/>
    <p:sldLayoutId id="2147485049"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7" descr="stripe"/>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0"/>
            <a:ext cx="76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Line 18"/>
          <p:cNvSpPr>
            <a:spLocks noChangeShapeType="1"/>
          </p:cNvSpPr>
          <p:nvPr userDrawn="1"/>
        </p:nvSpPr>
        <p:spPr bwMode="auto">
          <a:xfrm>
            <a:off x="1219200" y="6477000"/>
            <a:ext cx="5715000" cy="0"/>
          </a:xfrm>
          <a:prstGeom prst="line">
            <a:avLst/>
          </a:prstGeom>
          <a:noFill/>
          <a:ln w="85725">
            <a:solidFill>
              <a:srgbClr val="2101D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19"/>
          <p:cNvSpPr>
            <a:spLocks noChangeShapeType="1"/>
          </p:cNvSpPr>
          <p:nvPr userDrawn="1"/>
        </p:nvSpPr>
        <p:spPr bwMode="auto">
          <a:xfrm>
            <a:off x="1066800" y="6705600"/>
            <a:ext cx="5867400" cy="0"/>
          </a:xfrm>
          <a:prstGeom prst="line">
            <a:avLst/>
          </a:prstGeom>
          <a:noFill/>
          <a:ln w="85725">
            <a:solidFill>
              <a:srgbClr val="FF812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 name="Oval 20"/>
          <p:cNvSpPr>
            <a:spLocks noChangeArrowheads="1"/>
          </p:cNvSpPr>
          <p:nvPr userDrawn="1"/>
        </p:nvSpPr>
        <p:spPr bwMode="auto">
          <a:xfrm rot="5400000">
            <a:off x="1190626" y="6437312"/>
            <a:ext cx="74612" cy="74613"/>
          </a:xfrm>
          <a:prstGeom prst="ellipse">
            <a:avLst/>
          </a:prstGeom>
          <a:solidFill>
            <a:srgbClr val="2101DF"/>
          </a:solidFill>
          <a:ln w="9525">
            <a:solidFill>
              <a:srgbClr val="2101DF"/>
            </a:solidFill>
            <a:round/>
            <a:headEnd/>
            <a:tailEnd/>
          </a:ln>
        </p:spPr>
        <p:txBody>
          <a:bodyPr rot="10800000" vert="eaVert" wrap="none" anchor="ctr"/>
          <a:lstStyle>
            <a:lvl1pPr eaLnBrk="0" hangingPunct="0">
              <a:defRPr sz="1200" i="1">
                <a:solidFill>
                  <a:schemeClr val="tx1"/>
                </a:solidFill>
                <a:latin typeface="Verdana" charset="0"/>
                <a:ea typeface="ＭＳ Ｐゴシック" charset="-128"/>
              </a:defRPr>
            </a:lvl1pPr>
            <a:lvl2pPr marL="742950" indent="-285750" eaLnBrk="0" hangingPunct="0">
              <a:defRPr sz="1200" i="1">
                <a:solidFill>
                  <a:schemeClr val="tx1"/>
                </a:solidFill>
                <a:latin typeface="Verdana" charset="0"/>
                <a:ea typeface="ＭＳ Ｐゴシック" charset="-128"/>
              </a:defRPr>
            </a:lvl2pPr>
            <a:lvl3pPr marL="1143000" indent="-228600" eaLnBrk="0" hangingPunct="0">
              <a:defRPr sz="1200" i="1">
                <a:solidFill>
                  <a:schemeClr val="tx1"/>
                </a:solidFill>
                <a:latin typeface="Verdana" charset="0"/>
                <a:ea typeface="ＭＳ Ｐゴシック" charset="-128"/>
              </a:defRPr>
            </a:lvl3pPr>
            <a:lvl4pPr marL="1600200" indent="-228600" eaLnBrk="0" hangingPunct="0">
              <a:defRPr sz="1200" i="1">
                <a:solidFill>
                  <a:schemeClr val="tx1"/>
                </a:solidFill>
                <a:latin typeface="Verdana" charset="0"/>
                <a:ea typeface="ＭＳ Ｐゴシック" charset="-128"/>
              </a:defRPr>
            </a:lvl4pPr>
            <a:lvl5pPr marL="2057400" indent="-228600" eaLnBrk="0" hangingPunct="0">
              <a:defRPr sz="1200" i="1">
                <a:solidFill>
                  <a:schemeClr val="tx1"/>
                </a:solidFill>
                <a:latin typeface="Verdana" charset="0"/>
                <a:ea typeface="ＭＳ Ｐゴシック" charset="-128"/>
              </a:defRPr>
            </a:lvl5pPr>
            <a:lvl6pPr marL="2514600" indent="-228600" eaLnBrk="0" fontAlgn="base" hangingPunct="0">
              <a:spcBef>
                <a:spcPct val="0"/>
              </a:spcBef>
              <a:spcAft>
                <a:spcPct val="0"/>
              </a:spcAft>
              <a:defRPr sz="1200" i="1">
                <a:solidFill>
                  <a:schemeClr val="tx1"/>
                </a:solidFill>
                <a:latin typeface="Verdana" charset="0"/>
                <a:ea typeface="ＭＳ Ｐゴシック" charset="-128"/>
              </a:defRPr>
            </a:lvl6pPr>
            <a:lvl7pPr marL="2971800" indent="-228600" eaLnBrk="0" fontAlgn="base" hangingPunct="0">
              <a:spcBef>
                <a:spcPct val="0"/>
              </a:spcBef>
              <a:spcAft>
                <a:spcPct val="0"/>
              </a:spcAft>
              <a:defRPr sz="1200" i="1">
                <a:solidFill>
                  <a:schemeClr val="tx1"/>
                </a:solidFill>
                <a:latin typeface="Verdana" charset="0"/>
                <a:ea typeface="ＭＳ Ｐゴシック" charset="-128"/>
              </a:defRPr>
            </a:lvl7pPr>
            <a:lvl8pPr marL="3429000" indent="-228600" eaLnBrk="0" fontAlgn="base" hangingPunct="0">
              <a:spcBef>
                <a:spcPct val="0"/>
              </a:spcBef>
              <a:spcAft>
                <a:spcPct val="0"/>
              </a:spcAft>
              <a:defRPr sz="1200" i="1">
                <a:solidFill>
                  <a:schemeClr val="tx1"/>
                </a:solidFill>
                <a:latin typeface="Verdana" charset="0"/>
                <a:ea typeface="ＭＳ Ｐゴシック" charset="-128"/>
              </a:defRPr>
            </a:lvl8pPr>
            <a:lvl9pPr marL="3886200" indent="-228600" eaLnBrk="0" fontAlgn="base" hangingPunct="0">
              <a:spcBef>
                <a:spcPct val="0"/>
              </a:spcBef>
              <a:spcAft>
                <a:spcPct val="0"/>
              </a:spcAft>
              <a:defRPr sz="1200" i="1">
                <a:solidFill>
                  <a:schemeClr val="tx1"/>
                </a:solidFill>
                <a:latin typeface="Verdana" charset="0"/>
                <a:ea typeface="ＭＳ Ｐゴシック" charset="-128"/>
              </a:defRPr>
            </a:lvl9pPr>
          </a:lstStyle>
          <a:p>
            <a:pPr algn="ctr" eaLnBrk="1" hangingPunct="1">
              <a:defRPr/>
            </a:pPr>
            <a:endParaRPr lang="en-US" altLang="en-US" sz="2400" i="0">
              <a:latin typeface="Times New Roman" charset="0"/>
            </a:endParaRPr>
          </a:p>
        </p:txBody>
      </p:sp>
      <p:sp>
        <p:nvSpPr>
          <p:cNvPr id="1030" name="Oval 21"/>
          <p:cNvSpPr>
            <a:spLocks noChangeArrowheads="1"/>
          </p:cNvSpPr>
          <p:nvPr userDrawn="1"/>
        </p:nvSpPr>
        <p:spPr bwMode="auto">
          <a:xfrm rot="5400000">
            <a:off x="1036638" y="6665913"/>
            <a:ext cx="74612" cy="74612"/>
          </a:xfrm>
          <a:prstGeom prst="ellipse">
            <a:avLst/>
          </a:prstGeom>
          <a:solidFill>
            <a:srgbClr val="FF812B"/>
          </a:solidFill>
          <a:ln w="9525">
            <a:solidFill>
              <a:srgbClr val="FF812B"/>
            </a:solidFill>
            <a:round/>
            <a:headEnd/>
            <a:tailEnd/>
          </a:ln>
        </p:spPr>
        <p:txBody>
          <a:bodyPr wrap="none" anchor="ctr"/>
          <a:lstStyle>
            <a:lvl1pPr eaLnBrk="0" hangingPunct="0">
              <a:defRPr sz="1200" i="1">
                <a:solidFill>
                  <a:schemeClr val="tx1"/>
                </a:solidFill>
                <a:latin typeface="Verdana" charset="0"/>
                <a:ea typeface="ＭＳ Ｐゴシック" charset="-128"/>
              </a:defRPr>
            </a:lvl1pPr>
            <a:lvl2pPr marL="742950" indent="-285750" eaLnBrk="0" hangingPunct="0">
              <a:defRPr sz="1200" i="1">
                <a:solidFill>
                  <a:schemeClr val="tx1"/>
                </a:solidFill>
                <a:latin typeface="Verdana" charset="0"/>
                <a:ea typeface="ＭＳ Ｐゴシック" charset="-128"/>
              </a:defRPr>
            </a:lvl2pPr>
            <a:lvl3pPr marL="1143000" indent="-228600" eaLnBrk="0" hangingPunct="0">
              <a:defRPr sz="1200" i="1">
                <a:solidFill>
                  <a:schemeClr val="tx1"/>
                </a:solidFill>
                <a:latin typeface="Verdana" charset="0"/>
                <a:ea typeface="ＭＳ Ｐゴシック" charset="-128"/>
              </a:defRPr>
            </a:lvl3pPr>
            <a:lvl4pPr marL="1600200" indent="-228600" eaLnBrk="0" hangingPunct="0">
              <a:defRPr sz="1200" i="1">
                <a:solidFill>
                  <a:schemeClr val="tx1"/>
                </a:solidFill>
                <a:latin typeface="Verdana" charset="0"/>
                <a:ea typeface="ＭＳ Ｐゴシック" charset="-128"/>
              </a:defRPr>
            </a:lvl4pPr>
            <a:lvl5pPr marL="2057400" indent="-228600" eaLnBrk="0" hangingPunct="0">
              <a:defRPr sz="1200" i="1">
                <a:solidFill>
                  <a:schemeClr val="tx1"/>
                </a:solidFill>
                <a:latin typeface="Verdana" charset="0"/>
                <a:ea typeface="ＭＳ Ｐゴシック" charset="-128"/>
              </a:defRPr>
            </a:lvl5pPr>
            <a:lvl6pPr marL="2514600" indent="-228600" eaLnBrk="0" fontAlgn="base" hangingPunct="0">
              <a:spcBef>
                <a:spcPct val="0"/>
              </a:spcBef>
              <a:spcAft>
                <a:spcPct val="0"/>
              </a:spcAft>
              <a:defRPr sz="1200" i="1">
                <a:solidFill>
                  <a:schemeClr val="tx1"/>
                </a:solidFill>
                <a:latin typeface="Verdana" charset="0"/>
                <a:ea typeface="ＭＳ Ｐゴシック" charset="-128"/>
              </a:defRPr>
            </a:lvl6pPr>
            <a:lvl7pPr marL="2971800" indent="-228600" eaLnBrk="0" fontAlgn="base" hangingPunct="0">
              <a:spcBef>
                <a:spcPct val="0"/>
              </a:spcBef>
              <a:spcAft>
                <a:spcPct val="0"/>
              </a:spcAft>
              <a:defRPr sz="1200" i="1">
                <a:solidFill>
                  <a:schemeClr val="tx1"/>
                </a:solidFill>
                <a:latin typeface="Verdana" charset="0"/>
                <a:ea typeface="ＭＳ Ｐゴシック" charset="-128"/>
              </a:defRPr>
            </a:lvl7pPr>
            <a:lvl8pPr marL="3429000" indent="-228600" eaLnBrk="0" fontAlgn="base" hangingPunct="0">
              <a:spcBef>
                <a:spcPct val="0"/>
              </a:spcBef>
              <a:spcAft>
                <a:spcPct val="0"/>
              </a:spcAft>
              <a:defRPr sz="1200" i="1">
                <a:solidFill>
                  <a:schemeClr val="tx1"/>
                </a:solidFill>
                <a:latin typeface="Verdana" charset="0"/>
                <a:ea typeface="ＭＳ Ｐゴシック" charset="-128"/>
              </a:defRPr>
            </a:lvl8pPr>
            <a:lvl9pPr marL="3886200" indent="-228600" eaLnBrk="0" fontAlgn="base" hangingPunct="0">
              <a:spcBef>
                <a:spcPct val="0"/>
              </a:spcBef>
              <a:spcAft>
                <a:spcPct val="0"/>
              </a:spcAft>
              <a:defRPr sz="1200" i="1">
                <a:solidFill>
                  <a:schemeClr val="tx1"/>
                </a:solidFill>
                <a:latin typeface="Verdana" charset="0"/>
                <a:ea typeface="ＭＳ Ｐゴシック" charset="-128"/>
              </a:defRPr>
            </a:lvl9pPr>
          </a:lstStyle>
          <a:p>
            <a:pPr eaLnBrk="1" hangingPunct="1">
              <a:defRPr/>
            </a:pPr>
            <a:endParaRPr lang="en-US" altLang="en-US"/>
          </a:p>
        </p:txBody>
      </p:sp>
      <p:sp>
        <p:nvSpPr>
          <p:cNvPr id="1046" name="Text Box 22"/>
          <p:cNvSpPr txBox="1">
            <a:spLocks noChangeArrowheads="1"/>
          </p:cNvSpPr>
          <p:nvPr userDrawn="1"/>
        </p:nvSpPr>
        <p:spPr bwMode="auto">
          <a:xfrm>
            <a:off x="6953250" y="6338888"/>
            <a:ext cx="2190750" cy="519112"/>
          </a:xfrm>
          <a:prstGeom prst="rect">
            <a:avLst/>
          </a:prstGeom>
          <a:noFill/>
          <a:ln w="9525">
            <a:noFill/>
            <a:miter lim="800000"/>
            <a:headEnd/>
            <a:tailEnd/>
          </a:ln>
          <a:effectLst/>
        </p:spPr>
        <p:txBody>
          <a:bodyPr>
            <a:spAutoFit/>
          </a:bodyPr>
          <a:lstStyle/>
          <a:p>
            <a:pPr algn="ctr">
              <a:spcBef>
                <a:spcPct val="50000"/>
              </a:spcBef>
              <a:defRPr/>
            </a:pPr>
            <a:r>
              <a:rPr lang="en-US" sz="2800" b="1" i="0">
                <a:effectLst>
                  <a:outerShdw blurRad="38100" dist="38100" dir="2700000" algn="tl">
                    <a:srgbClr val="DDDDDD"/>
                  </a:outerShdw>
                </a:effectLst>
                <a:latin typeface="Verdana" charset="0"/>
                <a:ea typeface="+mn-ea"/>
              </a:rPr>
              <a:t>EEL 3472</a:t>
            </a:r>
          </a:p>
        </p:txBody>
      </p:sp>
      <p:sp>
        <p:nvSpPr>
          <p:cNvPr id="1047" name="Rectangle 23"/>
          <p:cNvSpPr>
            <a:spLocks noGrp="1" noChangeArrowheads="1"/>
          </p:cNvSpPr>
          <p:nvPr>
            <p:ph type="sldNum" sz="quarter" idx="4"/>
          </p:nvPr>
        </p:nvSpPr>
        <p:spPr bwMode="auto">
          <a:xfrm>
            <a:off x="571500" y="6353175"/>
            <a:ext cx="40005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panose="020B0604020202020204" pitchFamily="34" charset="0"/>
              </a:defRPr>
            </a:lvl1pPr>
          </a:lstStyle>
          <a:p>
            <a:fld id="{2ECC0040-6664-498E-9121-91F398B6A747}" type="slidenum">
              <a:rPr lang="en-US" altLang="en-US"/>
              <a:pPr/>
              <a:t>‹#›</a:t>
            </a:fld>
            <a:endParaRPr lang="en-US" altLang="en-US"/>
          </a:p>
        </p:txBody>
      </p:sp>
    </p:spTree>
    <p:extLst>
      <p:ext uri="{BB962C8B-B14F-4D97-AF65-F5344CB8AC3E}">
        <p14:creationId xmlns:p14="http://schemas.microsoft.com/office/powerpoint/2010/main" val="1606535738"/>
      </p:ext>
    </p:extLst>
  </p:cSld>
  <p:clrMap bg1="lt1" tx1="dk1" bg2="lt2" tx2="dk2" accent1="accent1" accent2="accent2" accent3="accent3" accent4="accent4" accent5="accent5" accent6="accent6" hlink="hlink" folHlink="folHlink"/>
  <p:sldLayoutIdLst>
    <p:sldLayoutId id="2147485051" r:id="rId1"/>
    <p:sldLayoutId id="2147485052" r:id="rId2"/>
    <p:sldLayoutId id="2147485053" r:id="rId3"/>
    <p:sldLayoutId id="2147485054" r:id="rId4"/>
    <p:sldLayoutId id="2147485055" r:id="rId5"/>
    <p:sldLayoutId id="2147485056" r:id="rId6"/>
    <p:sldLayoutId id="2147485057" r:id="rId7"/>
    <p:sldLayoutId id="2147485058" r:id="rId8"/>
    <p:sldLayoutId id="2147485059" r:id="rId9"/>
    <p:sldLayoutId id="2147485060" r:id="rId10"/>
    <p:sldLayoutId id="2147485061" r:id="rId11"/>
    <p:sldLayoutId id="2147485062" r:id="rId12"/>
    <p:sldLayoutId id="2147485063" r:id="rId13"/>
    <p:sldLayoutId id="2147485064" r:id="rId14"/>
  </p:sldLayoutIdLst>
  <p:hf hdr="0" ftr="0" dt="0"/>
  <p:txStyles>
    <p:title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MS PGothic" pitchFamily="34"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MS PGothic" pitchFamily="34"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MS PGothic" pitchFamily="34"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MS PGothic" pitchFamily="34"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35.bin"/><Relationship Id="rId13" Type="http://schemas.openxmlformats.org/officeDocument/2006/relationships/image" Target="../media/image41.wmf"/><Relationship Id="rId18" Type="http://schemas.openxmlformats.org/officeDocument/2006/relationships/oleObject" Target="../embeddings/oleObject40.bin"/><Relationship Id="rId26" Type="http://schemas.openxmlformats.org/officeDocument/2006/relationships/image" Target="../media/image47.wmf"/><Relationship Id="rId3" Type="http://schemas.openxmlformats.org/officeDocument/2006/relationships/notesSlide" Target="../notesSlides/notesSlide7.xml"/><Relationship Id="rId21" Type="http://schemas.openxmlformats.org/officeDocument/2006/relationships/oleObject" Target="../embeddings/oleObject41.bin"/><Relationship Id="rId7" Type="http://schemas.openxmlformats.org/officeDocument/2006/relationships/image" Target="../media/image38.wmf"/><Relationship Id="rId12" Type="http://schemas.openxmlformats.org/officeDocument/2006/relationships/oleObject" Target="../embeddings/oleObject37.bin"/><Relationship Id="rId17" Type="http://schemas.openxmlformats.org/officeDocument/2006/relationships/image" Target="../media/image43.wmf"/><Relationship Id="rId25" Type="http://schemas.openxmlformats.org/officeDocument/2006/relationships/oleObject" Target="../embeddings/oleObject43.bin"/><Relationship Id="rId2" Type="http://schemas.openxmlformats.org/officeDocument/2006/relationships/slideLayout" Target="../slideLayouts/slideLayout12.xml"/><Relationship Id="rId16" Type="http://schemas.openxmlformats.org/officeDocument/2006/relationships/oleObject" Target="../embeddings/oleObject39.bin"/><Relationship Id="rId20" Type="http://schemas.openxmlformats.org/officeDocument/2006/relationships/image" Target="../media/image49.jpeg"/><Relationship Id="rId1" Type="http://schemas.openxmlformats.org/officeDocument/2006/relationships/vmlDrawing" Target="../drawings/vmlDrawing7.vml"/><Relationship Id="rId6" Type="http://schemas.openxmlformats.org/officeDocument/2006/relationships/oleObject" Target="../embeddings/oleObject34.bin"/><Relationship Id="rId11" Type="http://schemas.openxmlformats.org/officeDocument/2006/relationships/image" Target="../media/image40.wmf"/><Relationship Id="rId24" Type="http://schemas.openxmlformats.org/officeDocument/2006/relationships/image" Target="../media/image46.wmf"/><Relationship Id="rId5" Type="http://schemas.openxmlformats.org/officeDocument/2006/relationships/image" Target="../media/image37.wmf"/><Relationship Id="rId15" Type="http://schemas.openxmlformats.org/officeDocument/2006/relationships/image" Target="../media/image42.wmf"/><Relationship Id="rId23" Type="http://schemas.openxmlformats.org/officeDocument/2006/relationships/oleObject" Target="../embeddings/oleObject42.bin"/><Relationship Id="rId28" Type="http://schemas.openxmlformats.org/officeDocument/2006/relationships/image" Target="../media/image48.wmf"/><Relationship Id="rId10" Type="http://schemas.openxmlformats.org/officeDocument/2006/relationships/oleObject" Target="../embeddings/oleObject36.bin"/><Relationship Id="rId19" Type="http://schemas.openxmlformats.org/officeDocument/2006/relationships/image" Target="../media/image44.wmf"/><Relationship Id="rId4" Type="http://schemas.openxmlformats.org/officeDocument/2006/relationships/oleObject" Target="../embeddings/oleObject33.bin"/><Relationship Id="rId9" Type="http://schemas.openxmlformats.org/officeDocument/2006/relationships/image" Target="../media/image39.wmf"/><Relationship Id="rId14" Type="http://schemas.openxmlformats.org/officeDocument/2006/relationships/oleObject" Target="../embeddings/oleObject38.bin"/><Relationship Id="rId22" Type="http://schemas.openxmlformats.org/officeDocument/2006/relationships/image" Target="../media/image45.wmf"/><Relationship Id="rId27" Type="http://schemas.openxmlformats.org/officeDocument/2006/relationships/oleObject" Target="../embeddings/oleObject44.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47.bin"/><Relationship Id="rId13" Type="http://schemas.openxmlformats.org/officeDocument/2006/relationships/image" Target="../media/image48.wmf"/><Relationship Id="rId3" Type="http://schemas.openxmlformats.org/officeDocument/2006/relationships/notesSlide" Target="../notesSlides/notesSlide8.xml"/><Relationship Id="rId7" Type="http://schemas.openxmlformats.org/officeDocument/2006/relationships/image" Target="../media/image51.wmf"/><Relationship Id="rId12" Type="http://schemas.openxmlformats.org/officeDocument/2006/relationships/oleObject" Target="../embeddings/oleObject49.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46.bin"/><Relationship Id="rId11" Type="http://schemas.openxmlformats.org/officeDocument/2006/relationships/image" Target="../media/image53.wmf"/><Relationship Id="rId5" Type="http://schemas.openxmlformats.org/officeDocument/2006/relationships/image" Target="../media/image50.wmf"/><Relationship Id="rId10" Type="http://schemas.openxmlformats.org/officeDocument/2006/relationships/oleObject" Target="../embeddings/oleObject48.bin"/><Relationship Id="rId4" Type="http://schemas.openxmlformats.org/officeDocument/2006/relationships/oleObject" Target="../embeddings/oleObject45.bin"/><Relationship Id="rId9" Type="http://schemas.openxmlformats.org/officeDocument/2006/relationships/image" Target="../media/image52.w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52.bin"/><Relationship Id="rId13" Type="http://schemas.openxmlformats.org/officeDocument/2006/relationships/image" Target="../media/image58.wmf"/><Relationship Id="rId18" Type="http://schemas.openxmlformats.org/officeDocument/2006/relationships/image" Target="../media/image62.jpeg"/><Relationship Id="rId3" Type="http://schemas.openxmlformats.org/officeDocument/2006/relationships/notesSlide" Target="../notesSlides/notesSlide9.xml"/><Relationship Id="rId7" Type="http://schemas.openxmlformats.org/officeDocument/2006/relationships/image" Target="../media/image55.wmf"/><Relationship Id="rId12" Type="http://schemas.openxmlformats.org/officeDocument/2006/relationships/oleObject" Target="../embeddings/oleObject54.bin"/><Relationship Id="rId17" Type="http://schemas.openxmlformats.org/officeDocument/2006/relationships/image" Target="../media/image60.wmf"/><Relationship Id="rId2" Type="http://schemas.openxmlformats.org/officeDocument/2006/relationships/slideLayout" Target="../slideLayouts/slideLayout12.xml"/><Relationship Id="rId16" Type="http://schemas.openxmlformats.org/officeDocument/2006/relationships/oleObject" Target="../embeddings/oleObject56.bin"/><Relationship Id="rId20" Type="http://schemas.openxmlformats.org/officeDocument/2006/relationships/image" Target="../media/image61.wmf"/><Relationship Id="rId1" Type="http://schemas.openxmlformats.org/officeDocument/2006/relationships/vmlDrawing" Target="../drawings/vmlDrawing9.vml"/><Relationship Id="rId6" Type="http://schemas.openxmlformats.org/officeDocument/2006/relationships/oleObject" Target="../embeddings/oleObject51.bin"/><Relationship Id="rId11" Type="http://schemas.openxmlformats.org/officeDocument/2006/relationships/image" Target="../media/image57.wmf"/><Relationship Id="rId5" Type="http://schemas.openxmlformats.org/officeDocument/2006/relationships/image" Target="../media/image54.wmf"/><Relationship Id="rId15" Type="http://schemas.openxmlformats.org/officeDocument/2006/relationships/image" Target="../media/image59.wmf"/><Relationship Id="rId10" Type="http://schemas.openxmlformats.org/officeDocument/2006/relationships/oleObject" Target="../embeddings/oleObject53.bin"/><Relationship Id="rId19" Type="http://schemas.openxmlformats.org/officeDocument/2006/relationships/oleObject" Target="../embeddings/oleObject57.bin"/><Relationship Id="rId4" Type="http://schemas.openxmlformats.org/officeDocument/2006/relationships/oleObject" Target="../embeddings/oleObject50.bin"/><Relationship Id="rId9" Type="http://schemas.openxmlformats.org/officeDocument/2006/relationships/image" Target="../media/image56.wmf"/><Relationship Id="rId14" Type="http://schemas.openxmlformats.org/officeDocument/2006/relationships/oleObject" Target="../embeddings/oleObject55.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60.bin"/><Relationship Id="rId13" Type="http://schemas.openxmlformats.org/officeDocument/2006/relationships/image" Target="../media/image66.wmf"/><Relationship Id="rId3" Type="http://schemas.openxmlformats.org/officeDocument/2006/relationships/notesSlide" Target="../notesSlides/notesSlide10.xml"/><Relationship Id="rId7" Type="http://schemas.openxmlformats.org/officeDocument/2006/relationships/image" Target="../media/image64.wmf"/><Relationship Id="rId12" Type="http://schemas.openxmlformats.org/officeDocument/2006/relationships/oleObject" Target="../embeddings/oleObject62.bin"/><Relationship Id="rId2" Type="http://schemas.openxmlformats.org/officeDocument/2006/relationships/slideLayout" Target="../slideLayouts/slideLayout12.xml"/><Relationship Id="rId1" Type="http://schemas.openxmlformats.org/officeDocument/2006/relationships/vmlDrawing" Target="../drawings/vmlDrawing10.vml"/><Relationship Id="rId6" Type="http://schemas.openxmlformats.org/officeDocument/2006/relationships/oleObject" Target="../embeddings/oleObject59.bin"/><Relationship Id="rId11" Type="http://schemas.openxmlformats.org/officeDocument/2006/relationships/image" Target="../media/image53.wmf"/><Relationship Id="rId5" Type="http://schemas.openxmlformats.org/officeDocument/2006/relationships/image" Target="../media/image63.wmf"/><Relationship Id="rId10" Type="http://schemas.openxmlformats.org/officeDocument/2006/relationships/oleObject" Target="../embeddings/oleObject61.bin"/><Relationship Id="rId4" Type="http://schemas.openxmlformats.org/officeDocument/2006/relationships/oleObject" Target="../embeddings/oleObject58.bin"/><Relationship Id="rId9" Type="http://schemas.openxmlformats.org/officeDocument/2006/relationships/image" Target="../media/image65.w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65.bin"/><Relationship Id="rId13" Type="http://schemas.openxmlformats.org/officeDocument/2006/relationships/image" Target="../media/image69.wmf"/><Relationship Id="rId18" Type="http://schemas.openxmlformats.org/officeDocument/2006/relationships/oleObject" Target="../embeddings/oleObject70.bin"/><Relationship Id="rId26" Type="http://schemas.openxmlformats.org/officeDocument/2006/relationships/oleObject" Target="../embeddings/oleObject74.bin"/><Relationship Id="rId3" Type="http://schemas.openxmlformats.org/officeDocument/2006/relationships/notesSlide" Target="../notesSlides/notesSlide11.xml"/><Relationship Id="rId21" Type="http://schemas.openxmlformats.org/officeDocument/2006/relationships/image" Target="../media/image73.wmf"/><Relationship Id="rId7" Type="http://schemas.openxmlformats.org/officeDocument/2006/relationships/image" Target="../media/image66.wmf"/><Relationship Id="rId12" Type="http://schemas.openxmlformats.org/officeDocument/2006/relationships/oleObject" Target="../embeddings/oleObject67.bin"/><Relationship Id="rId17" Type="http://schemas.openxmlformats.org/officeDocument/2006/relationships/image" Target="../media/image71.wmf"/><Relationship Id="rId25" Type="http://schemas.openxmlformats.org/officeDocument/2006/relationships/image" Target="../media/image75.wmf"/><Relationship Id="rId2" Type="http://schemas.openxmlformats.org/officeDocument/2006/relationships/slideLayout" Target="../slideLayouts/slideLayout13.xml"/><Relationship Id="rId16" Type="http://schemas.openxmlformats.org/officeDocument/2006/relationships/oleObject" Target="../embeddings/oleObject69.bin"/><Relationship Id="rId20" Type="http://schemas.openxmlformats.org/officeDocument/2006/relationships/oleObject" Target="../embeddings/oleObject71.bin"/><Relationship Id="rId1" Type="http://schemas.openxmlformats.org/officeDocument/2006/relationships/vmlDrawing" Target="../drawings/vmlDrawing11.vml"/><Relationship Id="rId6" Type="http://schemas.openxmlformats.org/officeDocument/2006/relationships/oleObject" Target="../embeddings/oleObject64.bin"/><Relationship Id="rId11" Type="http://schemas.openxmlformats.org/officeDocument/2006/relationships/image" Target="../media/image68.wmf"/><Relationship Id="rId24" Type="http://schemas.openxmlformats.org/officeDocument/2006/relationships/oleObject" Target="../embeddings/oleObject73.bin"/><Relationship Id="rId5" Type="http://schemas.openxmlformats.org/officeDocument/2006/relationships/image" Target="../media/image67.wmf"/><Relationship Id="rId15" Type="http://schemas.openxmlformats.org/officeDocument/2006/relationships/image" Target="../media/image70.wmf"/><Relationship Id="rId23" Type="http://schemas.openxmlformats.org/officeDocument/2006/relationships/image" Target="../media/image74.wmf"/><Relationship Id="rId10" Type="http://schemas.openxmlformats.org/officeDocument/2006/relationships/oleObject" Target="../embeddings/oleObject66.bin"/><Relationship Id="rId19" Type="http://schemas.openxmlformats.org/officeDocument/2006/relationships/image" Target="../media/image72.wmf"/><Relationship Id="rId4" Type="http://schemas.openxmlformats.org/officeDocument/2006/relationships/oleObject" Target="../embeddings/oleObject63.bin"/><Relationship Id="rId9" Type="http://schemas.openxmlformats.org/officeDocument/2006/relationships/image" Target="../media/image48.wmf"/><Relationship Id="rId14" Type="http://schemas.openxmlformats.org/officeDocument/2006/relationships/oleObject" Target="../embeddings/oleObject68.bin"/><Relationship Id="rId22" Type="http://schemas.openxmlformats.org/officeDocument/2006/relationships/oleObject" Target="../embeddings/oleObject72.bin"/><Relationship Id="rId27" Type="http://schemas.openxmlformats.org/officeDocument/2006/relationships/image" Target="../media/image76.w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77.bin"/><Relationship Id="rId13" Type="http://schemas.openxmlformats.org/officeDocument/2006/relationships/image" Target="../media/image81.wmf"/><Relationship Id="rId18" Type="http://schemas.openxmlformats.org/officeDocument/2006/relationships/oleObject" Target="../embeddings/oleObject82.bin"/><Relationship Id="rId3" Type="http://schemas.openxmlformats.org/officeDocument/2006/relationships/notesSlide" Target="../notesSlides/notesSlide12.xml"/><Relationship Id="rId21" Type="http://schemas.openxmlformats.org/officeDocument/2006/relationships/image" Target="../media/image85.wmf"/><Relationship Id="rId7" Type="http://schemas.openxmlformats.org/officeDocument/2006/relationships/image" Target="../media/image78.wmf"/><Relationship Id="rId12" Type="http://schemas.openxmlformats.org/officeDocument/2006/relationships/oleObject" Target="../embeddings/oleObject79.bin"/><Relationship Id="rId17" Type="http://schemas.openxmlformats.org/officeDocument/2006/relationships/image" Target="../media/image83.wmf"/><Relationship Id="rId2" Type="http://schemas.openxmlformats.org/officeDocument/2006/relationships/slideLayout" Target="../slideLayouts/slideLayout12.xml"/><Relationship Id="rId16" Type="http://schemas.openxmlformats.org/officeDocument/2006/relationships/oleObject" Target="../embeddings/oleObject81.bin"/><Relationship Id="rId20" Type="http://schemas.openxmlformats.org/officeDocument/2006/relationships/oleObject" Target="../embeddings/oleObject83.bin"/><Relationship Id="rId1" Type="http://schemas.openxmlformats.org/officeDocument/2006/relationships/vmlDrawing" Target="../drawings/vmlDrawing12.vml"/><Relationship Id="rId6" Type="http://schemas.openxmlformats.org/officeDocument/2006/relationships/oleObject" Target="../embeddings/oleObject76.bin"/><Relationship Id="rId11" Type="http://schemas.openxmlformats.org/officeDocument/2006/relationships/image" Target="../media/image80.wmf"/><Relationship Id="rId5" Type="http://schemas.openxmlformats.org/officeDocument/2006/relationships/image" Target="../media/image77.wmf"/><Relationship Id="rId15" Type="http://schemas.openxmlformats.org/officeDocument/2006/relationships/image" Target="../media/image82.wmf"/><Relationship Id="rId10" Type="http://schemas.openxmlformats.org/officeDocument/2006/relationships/oleObject" Target="../embeddings/oleObject78.bin"/><Relationship Id="rId19" Type="http://schemas.openxmlformats.org/officeDocument/2006/relationships/image" Target="../media/image84.wmf"/><Relationship Id="rId4" Type="http://schemas.openxmlformats.org/officeDocument/2006/relationships/oleObject" Target="../embeddings/oleObject75.bin"/><Relationship Id="rId9" Type="http://schemas.openxmlformats.org/officeDocument/2006/relationships/image" Target="../media/image79.wmf"/><Relationship Id="rId14" Type="http://schemas.openxmlformats.org/officeDocument/2006/relationships/oleObject" Target="../embeddings/oleObject80.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86.bin"/><Relationship Id="rId13" Type="http://schemas.openxmlformats.org/officeDocument/2006/relationships/image" Target="../media/image90.wmf"/><Relationship Id="rId3" Type="http://schemas.openxmlformats.org/officeDocument/2006/relationships/notesSlide" Target="../notesSlides/notesSlide13.xml"/><Relationship Id="rId7" Type="http://schemas.openxmlformats.org/officeDocument/2006/relationships/image" Target="../media/image87.wmf"/><Relationship Id="rId12" Type="http://schemas.openxmlformats.org/officeDocument/2006/relationships/oleObject" Target="../embeddings/oleObject88.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85.bin"/><Relationship Id="rId11" Type="http://schemas.openxmlformats.org/officeDocument/2006/relationships/image" Target="../media/image89.wmf"/><Relationship Id="rId5" Type="http://schemas.openxmlformats.org/officeDocument/2006/relationships/image" Target="../media/image86.wmf"/><Relationship Id="rId15" Type="http://schemas.openxmlformats.org/officeDocument/2006/relationships/image" Target="../media/image91.wmf"/><Relationship Id="rId10" Type="http://schemas.openxmlformats.org/officeDocument/2006/relationships/oleObject" Target="../embeddings/oleObject87.bin"/><Relationship Id="rId4" Type="http://schemas.openxmlformats.org/officeDocument/2006/relationships/oleObject" Target="../embeddings/oleObject84.bin"/><Relationship Id="rId9" Type="http://schemas.openxmlformats.org/officeDocument/2006/relationships/image" Target="../media/image88.wmf"/><Relationship Id="rId14" Type="http://schemas.openxmlformats.org/officeDocument/2006/relationships/oleObject" Target="../embeddings/oleObject89.bin"/></Relationships>
</file>

<file path=ppt/slides/_rels/slide17.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93.png"/></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92.bin"/><Relationship Id="rId3" Type="http://schemas.openxmlformats.org/officeDocument/2006/relationships/image" Target="../media/image98.emf"/><Relationship Id="rId7" Type="http://schemas.openxmlformats.org/officeDocument/2006/relationships/image" Target="../media/image95.wmf"/><Relationship Id="rId12" Type="http://schemas.openxmlformats.org/officeDocument/2006/relationships/oleObject" Target="../embeddings/oleObject94.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91.bin"/><Relationship Id="rId11" Type="http://schemas.openxmlformats.org/officeDocument/2006/relationships/image" Target="../media/image97.wmf"/><Relationship Id="rId5" Type="http://schemas.openxmlformats.org/officeDocument/2006/relationships/image" Target="../media/image94.wmf"/><Relationship Id="rId10" Type="http://schemas.openxmlformats.org/officeDocument/2006/relationships/oleObject" Target="../embeddings/oleObject93.bin"/><Relationship Id="rId4" Type="http://schemas.openxmlformats.org/officeDocument/2006/relationships/oleObject" Target="../embeddings/oleObject90.bin"/><Relationship Id="rId9" Type="http://schemas.openxmlformats.org/officeDocument/2006/relationships/image" Target="../media/image96.wmf"/></Relationships>
</file>

<file path=ppt/slides/_rels/slide19.xml.rels><?xml version="1.0" encoding="UTF-8" standalone="yes"?>
<Relationships xmlns="http://schemas.openxmlformats.org/package/2006/relationships"><Relationship Id="rId8" Type="http://schemas.openxmlformats.org/officeDocument/2006/relationships/image" Target="../media/image99.wmf"/><Relationship Id="rId3" Type="http://schemas.openxmlformats.org/officeDocument/2006/relationships/oleObject" Target="../embeddings/oleObject95.bin"/><Relationship Id="rId7" Type="http://schemas.openxmlformats.org/officeDocument/2006/relationships/oleObject" Target="../embeddings/oleObject97.bin"/><Relationship Id="rId2" Type="http://schemas.openxmlformats.org/officeDocument/2006/relationships/slideLayout" Target="../slideLayouts/slideLayout1.xml"/><Relationship Id="rId1" Type="http://schemas.openxmlformats.org/officeDocument/2006/relationships/vmlDrawing" Target="../drawings/vmlDrawing15.vml"/><Relationship Id="rId6" Type="http://schemas.openxmlformats.org/officeDocument/2006/relationships/image" Target="../media/image24.wmf"/><Relationship Id="rId5" Type="http://schemas.openxmlformats.org/officeDocument/2006/relationships/oleObject" Target="../embeddings/oleObject96.bin"/><Relationship Id="rId4" Type="http://schemas.openxmlformats.org/officeDocument/2006/relationships/image" Target="../media/image3.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99.bin"/><Relationship Id="rId13" Type="http://schemas.openxmlformats.org/officeDocument/2006/relationships/image" Target="../media/image103.wmf"/><Relationship Id="rId18" Type="http://schemas.openxmlformats.org/officeDocument/2006/relationships/oleObject" Target="../embeddings/oleObject104.bin"/><Relationship Id="rId3" Type="http://schemas.openxmlformats.org/officeDocument/2006/relationships/notesSlide" Target="../notesSlides/notesSlide15.xml"/><Relationship Id="rId21" Type="http://schemas.openxmlformats.org/officeDocument/2006/relationships/image" Target="../media/image99.wmf"/><Relationship Id="rId7" Type="http://schemas.openxmlformats.org/officeDocument/2006/relationships/image" Target="../media/image107.png"/><Relationship Id="rId12" Type="http://schemas.openxmlformats.org/officeDocument/2006/relationships/oleObject" Target="../embeddings/oleObject101.bin"/><Relationship Id="rId17" Type="http://schemas.openxmlformats.org/officeDocument/2006/relationships/image" Target="../media/image105.wmf"/><Relationship Id="rId2" Type="http://schemas.openxmlformats.org/officeDocument/2006/relationships/slideLayout" Target="../slideLayouts/slideLayout12.xml"/><Relationship Id="rId16" Type="http://schemas.openxmlformats.org/officeDocument/2006/relationships/oleObject" Target="../embeddings/oleObject103.bin"/><Relationship Id="rId20" Type="http://schemas.openxmlformats.org/officeDocument/2006/relationships/oleObject" Target="../embeddings/oleObject105.bin"/><Relationship Id="rId1" Type="http://schemas.openxmlformats.org/officeDocument/2006/relationships/vmlDrawing" Target="../drawings/vmlDrawing16.vml"/><Relationship Id="rId6" Type="http://schemas.openxmlformats.org/officeDocument/2006/relationships/image" Target="../media/image106.png"/><Relationship Id="rId11" Type="http://schemas.openxmlformats.org/officeDocument/2006/relationships/image" Target="../media/image102.wmf"/><Relationship Id="rId5" Type="http://schemas.openxmlformats.org/officeDocument/2006/relationships/image" Target="../media/image100.wmf"/><Relationship Id="rId15" Type="http://schemas.openxmlformats.org/officeDocument/2006/relationships/image" Target="../media/image104.wmf"/><Relationship Id="rId10" Type="http://schemas.openxmlformats.org/officeDocument/2006/relationships/oleObject" Target="../embeddings/oleObject100.bin"/><Relationship Id="rId19" Type="http://schemas.openxmlformats.org/officeDocument/2006/relationships/image" Target="../media/image97.wmf"/><Relationship Id="rId4" Type="http://schemas.openxmlformats.org/officeDocument/2006/relationships/oleObject" Target="../embeddings/oleObject98.bin"/><Relationship Id="rId9" Type="http://schemas.openxmlformats.org/officeDocument/2006/relationships/image" Target="../media/image101.wmf"/><Relationship Id="rId14" Type="http://schemas.openxmlformats.org/officeDocument/2006/relationships/oleObject" Target="../embeddings/oleObject102.bin"/></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108.bin"/><Relationship Id="rId13" Type="http://schemas.openxmlformats.org/officeDocument/2006/relationships/oleObject" Target="../embeddings/oleObject111.bin"/><Relationship Id="rId18" Type="http://schemas.openxmlformats.org/officeDocument/2006/relationships/image" Target="../media/image99.wmf"/><Relationship Id="rId3" Type="http://schemas.openxmlformats.org/officeDocument/2006/relationships/notesSlide" Target="../notesSlides/notesSlide16.xml"/><Relationship Id="rId7" Type="http://schemas.openxmlformats.org/officeDocument/2006/relationships/image" Target="../media/image107.wmf"/><Relationship Id="rId12" Type="http://schemas.openxmlformats.org/officeDocument/2006/relationships/oleObject" Target="../embeddings/oleObject110.bin"/><Relationship Id="rId17" Type="http://schemas.openxmlformats.org/officeDocument/2006/relationships/oleObject" Target="../embeddings/oleObject113.bin"/><Relationship Id="rId2" Type="http://schemas.openxmlformats.org/officeDocument/2006/relationships/slideLayout" Target="../slideLayouts/slideLayout13.xml"/><Relationship Id="rId16" Type="http://schemas.openxmlformats.org/officeDocument/2006/relationships/image" Target="../media/image111.wmf"/><Relationship Id="rId1" Type="http://schemas.openxmlformats.org/officeDocument/2006/relationships/vmlDrawing" Target="../drawings/vmlDrawing17.vml"/><Relationship Id="rId6" Type="http://schemas.openxmlformats.org/officeDocument/2006/relationships/oleObject" Target="../embeddings/oleObject107.bin"/><Relationship Id="rId11" Type="http://schemas.openxmlformats.org/officeDocument/2006/relationships/image" Target="../media/image109.wmf"/><Relationship Id="rId5" Type="http://schemas.openxmlformats.org/officeDocument/2006/relationships/image" Target="../media/image106.wmf"/><Relationship Id="rId15" Type="http://schemas.openxmlformats.org/officeDocument/2006/relationships/oleObject" Target="../embeddings/oleObject112.bin"/><Relationship Id="rId10" Type="http://schemas.openxmlformats.org/officeDocument/2006/relationships/oleObject" Target="../embeddings/oleObject109.bin"/><Relationship Id="rId4" Type="http://schemas.openxmlformats.org/officeDocument/2006/relationships/oleObject" Target="../embeddings/oleObject106.bin"/><Relationship Id="rId9" Type="http://schemas.openxmlformats.org/officeDocument/2006/relationships/image" Target="../media/image108.wmf"/><Relationship Id="rId14" Type="http://schemas.openxmlformats.org/officeDocument/2006/relationships/image" Target="../media/image110.wmf"/></Relationships>
</file>

<file path=ppt/slides/_rels/slide22.xml.rels><?xml version="1.0" encoding="UTF-8" standalone="yes"?>
<Relationships xmlns="http://schemas.openxmlformats.org/package/2006/relationships"><Relationship Id="rId8" Type="http://schemas.openxmlformats.org/officeDocument/2006/relationships/image" Target="../media/image99.wmf"/><Relationship Id="rId3" Type="http://schemas.openxmlformats.org/officeDocument/2006/relationships/notesSlide" Target="../notesSlides/notesSlide17.xml"/><Relationship Id="rId7" Type="http://schemas.openxmlformats.org/officeDocument/2006/relationships/oleObject" Target="../embeddings/oleObject115.bin"/><Relationship Id="rId2" Type="http://schemas.openxmlformats.org/officeDocument/2006/relationships/slideLayout" Target="../slideLayouts/slideLayout12.xml"/><Relationship Id="rId1" Type="http://schemas.openxmlformats.org/officeDocument/2006/relationships/vmlDrawing" Target="../drawings/vmlDrawing18.vml"/><Relationship Id="rId6" Type="http://schemas.openxmlformats.org/officeDocument/2006/relationships/image" Target="../media/image112.wmf"/><Relationship Id="rId11" Type="http://schemas.openxmlformats.org/officeDocument/2006/relationships/oleObject" Target="../embeddings/oleObject117.bin"/><Relationship Id="rId5" Type="http://schemas.openxmlformats.org/officeDocument/2006/relationships/oleObject" Target="../embeddings/oleObject114.bin"/><Relationship Id="rId10" Type="http://schemas.openxmlformats.org/officeDocument/2006/relationships/image" Target="../media/image113.wmf"/><Relationship Id="rId4" Type="http://schemas.openxmlformats.org/officeDocument/2006/relationships/image" Target="../media/image114.jpeg"/><Relationship Id="rId9" Type="http://schemas.openxmlformats.org/officeDocument/2006/relationships/oleObject" Target="../embeddings/oleObject116.bin"/></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120.bin"/><Relationship Id="rId13" Type="http://schemas.openxmlformats.org/officeDocument/2006/relationships/image" Target="../media/image119.wmf"/><Relationship Id="rId18" Type="http://schemas.openxmlformats.org/officeDocument/2006/relationships/oleObject" Target="../embeddings/oleObject125.bin"/><Relationship Id="rId3" Type="http://schemas.openxmlformats.org/officeDocument/2006/relationships/notesSlide" Target="../notesSlides/notesSlide18.xml"/><Relationship Id="rId7" Type="http://schemas.openxmlformats.org/officeDocument/2006/relationships/image" Target="../media/image116.wmf"/><Relationship Id="rId12" Type="http://schemas.openxmlformats.org/officeDocument/2006/relationships/oleObject" Target="../embeddings/oleObject122.bin"/><Relationship Id="rId17" Type="http://schemas.openxmlformats.org/officeDocument/2006/relationships/image" Target="../media/image121.wmf"/><Relationship Id="rId2" Type="http://schemas.openxmlformats.org/officeDocument/2006/relationships/slideLayout" Target="../slideLayouts/slideLayout12.xml"/><Relationship Id="rId16" Type="http://schemas.openxmlformats.org/officeDocument/2006/relationships/oleObject" Target="../embeddings/oleObject124.bin"/><Relationship Id="rId1" Type="http://schemas.openxmlformats.org/officeDocument/2006/relationships/vmlDrawing" Target="../drawings/vmlDrawing19.vml"/><Relationship Id="rId6" Type="http://schemas.openxmlformats.org/officeDocument/2006/relationships/oleObject" Target="../embeddings/oleObject119.bin"/><Relationship Id="rId11" Type="http://schemas.openxmlformats.org/officeDocument/2006/relationships/image" Target="../media/image118.wmf"/><Relationship Id="rId5" Type="http://schemas.openxmlformats.org/officeDocument/2006/relationships/image" Target="../media/image115.wmf"/><Relationship Id="rId15" Type="http://schemas.openxmlformats.org/officeDocument/2006/relationships/image" Target="../media/image120.wmf"/><Relationship Id="rId10" Type="http://schemas.openxmlformats.org/officeDocument/2006/relationships/oleObject" Target="../embeddings/oleObject121.bin"/><Relationship Id="rId19" Type="http://schemas.openxmlformats.org/officeDocument/2006/relationships/image" Target="../media/image99.wmf"/><Relationship Id="rId4" Type="http://schemas.openxmlformats.org/officeDocument/2006/relationships/oleObject" Target="../embeddings/oleObject118.bin"/><Relationship Id="rId9" Type="http://schemas.openxmlformats.org/officeDocument/2006/relationships/image" Target="../media/image117.wmf"/><Relationship Id="rId14" Type="http://schemas.openxmlformats.org/officeDocument/2006/relationships/oleObject" Target="../embeddings/oleObject123.bin"/></Relationships>
</file>

<file path=ppt/slides/_rels/slide24.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19.xml"/><Relationship Id="rId1" Type="http://schemas.openxmlformats.org/officeDocument/2006/relationships/slideLayout" Target="../slideLayouts/slideLayout58.xml"/></Relationships>
</file>

<file path=ppt/slides/_rels/slide25.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20.xml"/><Relationship Id="rId1" Type="http://schemas.openxmlformats.org/officeDocument/2006/relationships/slideLayout" Target="../slideLayouts/slideLayout60.xml"/><Relationship Id="rId4" Type="http://schemas.openxmlformats.org/officeDocument/2006/relationships/image" Target="../media/image124.png"/></Relationships>
</file>

<file path=ppt/slides/_rels/slide26.xml.rels><?xml version="1.0" encoding="UTF-8" standalone="yes"?>
<Relationships xmlns="http://schemas.openxmlformats.org/package/2006/relationships"><Relationship Id="rId2" Type="http://schemas.openxmlformats.org/officeDocument/2006/relationships/image" Target="../media/image125.jpeg"/><Relationship Id="rId1" Type="http://schemas.openxmlformats.org/officeDocument/2006/relationships/slideLayout" Target="../slideLayouts/slideLayout74.xml"/></Relationships>
</file>

<file path=ppt/slides/_rels/slide27.xml.rels><?xml version="1.0" encoding="UTF-8" standalone="yes"?>
<Relationships xmlns="http://schemas.openxmlformats.org/package/2006/relationships"><Relationship Id="rId2" Type="http://schemas.openxmlformats.org/officeDocument/2006/relationships/image" Target="../media/image126.jpeg"/><Relationship Id="rId1" Type="http://schemas.openxmlformats.org/officeDocument/2006/relationships/slideLayout" Target="../slideLayouts/slideLayout85.xml"/></Relationships>
</file>

<file path=ppt/slides/_rels/slide28.xml.rels><?xml version="1.0" encoding="UTF-8" standalone="yes"?>
<Relationships xmlns="http://schemas.openxmlformats.org/package/2006/relationships"><Relationship Id="rId2" Type="http://schemas.openxmlformats.org/officeDocument/2006/relationships/image" Target="../media/image127.jpeg"/><Relationship Id="rId1" Type="http://schemas.openxmlformats.org/officeDocument/2006/relationships/slideLayout" Target="../slideLayouts/slideLayout85.xml"/></Relationships>
</file>

<file path=ppt/slides/_rels/slide29.xml.rels><?xml version="1.0" encoding="UTF-8" standalone="yes"?>
<Relationships xmlns="http://schemas.openxmlformats.org/package/2006/relationships"><Relationship Id="rId2" Type="http://schemas.openxmlformats.org/officeDocument/2006/relationships/image" Target="../media/image128.jpeg"/><Relationship Id="rId1" Type="http://schemas.openxmlformats.org/officeDocument/2006/relationships/slideLayout" Target="../slideLayouts/slideLayout8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0.xml.rels><?xml version="1.0" encoding="UTF-8" standalone="yes"?>
<Relationships xmlns="http://schemas.openxmlformats.org/package/2006/relationships"><Relationship Id="rId2" Type="http://schemas.openxmlformats.org/officeDocument/2006/relationships/image" Target="../media/image129.jpeg"/><Relationship Id="rId1" Type="http://schemas.openxmlformats.org/officeDocument/2006/relationships/slideLayout" Target="../slideLayouts/slideLayout85.xml"/></Relationships>
</file>

<file path=ppt/slides/_rels/slide31.xml.rels><?xml version="1.0" encoding="UTF-8" standalone="yes"?>
<Relationships xmlns="http://schemas.openxmlformats.org/package/2006/relationships"><Relationship Id="rId2" Type="http://schemas.openxmlformats.org/officeDocument/2006/relationships/image" Target="../media/image130.jpeg"/><Relationship Id="rId1" Type="http://schemas.openxmlformats.org/officeDocument/2006/relationships/slideLayout" Target="../slideLayouts/slideLayout85.xml"/></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128.bin"/><Relationship Id="rId13" Type="http://schemas.openxmlformats.org/officeDocument/2006/relationships/image" Target="../media/image135.wmf"/><Relationship Id="rId18" Type="http://schemas.openxmlformats.org/officeDocument/2006/relationships/oleObject" Target="../embeddings/oleObject133.bin"/><Relationship Id="rId26" Type="http://schemas.openxmlformats.org/officeDocument/2006/relationships/oleObject" Target="../embeddings/oleObject137.bin"/><Relationship Id="rId3" Type="http://schemas.openxmlformats.org/officeDocument/2006/relationships/notesSlide" Target="../notesSlides/notesSlide21.xml"/><Relationship Id="rId21" Type="http://schemas.openxmlformats.org/officeDocument/2006/relationships/image" Target="../media/image139.wmf"/><Relationship Id="rId7" Type="http://schemas.openxmlformats.org/officeDocument/2006/relationships/image" Target="../media/image132.wmf"/><Relationship Id="rId12" Type="http://schemas.openxmlformats.org/officeDocument/2006/relationships/oleObject" Target="../embeddings/oleObject130.bin"/><Relationship Id="rId17" Type="http://schemas.openxmlformats.org/officeDocument/2006/relationships/image" Target="../media/image137.wmf"/><Relationship Id="rId25" Type="http://schemas.openxmlformats.org/officeDocument/2006/relationships/image" Target="../media/image141.wmf"/><Relationship Id="rId2" Type="http://schemas.openxmlformats.org/officeDocument/2006/relationships/slideLayout" Target="../slideLayouts/slideLayout12.xml"/><Relationship Id="rId16" Type="http://schemas.openxmlformats.org/officeDocument/2006/relationships/oleObject" Target="../embeddings/oleObject132.bin"/><Relationship Id="rId20" Type="http://schemas.openxmlformats.org/officeDocument/2006/relationships/oleObject" Target="../embeddings/oleObject134.bin"/><Relationship Id="rId29" Type="http://schemas.openxmlformats.org/officeDocument/2006/relationships/image" Target="../media/image143.wmf"/><Relationship Id="rId1" Type="http://schemas.openxmlformats.org/officeDocument/2006/relationships/vmlDrawing" Target="../drawings/vmlDrawing20.vml"/><Relationship Id="rId6" Type="http://schemas.openxmlformats.org/officeDocument/2006/relationships/oleObject" Target="../embeddings/oleObject127.bin"/><Relationship Id="rId11" Type="http://schemas.openxmlformats.org/officeDocument/2006/relationships/image" Target="../media/image134.wmf"/><Relationship Id="rId24" Type="http://schemas.openxmlformats.org/officeDocument/2006/relationships/oleObject" Target="../embeddings/oleObject136.bin"/><Relationship Id="rId5" Type="http://schemas.openxmlformats.org/officeDocument/2006/relationships/image" Target="../media/image131.wmf"/><Relationship Id="rId15" Type="http://schemas.openxmlformats.org/officeDocument/2006/relationships/image" Target="../media/image136.wmf"/><Relationship Id="rId23" Type="http://schemas.openxmlformats.org/officeDocument/2006/relationships/image" Target="../media/image140.wmf"/><Relationship Id="rId28" Type="http://schemas.openxmlformats.org/officeDocument/2006/relationships/oleObject" Target="../embeddings/oleObject138.bin"/><Relationship Id="rId10" Type="http://schemas.openxmlformats.org/officeDocument/2006/relationships/oleObject" Target="../embeddings/oleObject129.bin"/><Relationship Id="rId19" Type="http://schemas.openxmlformats.org/officeDocument/2006/relationships/image" Target="../media/image138.wmf"/><Relationship Id="rId4" Type="http://schemas.openxmlformats.org/officeDocument/2006/relationships/oleObject" Target="../embeddings/oleObject126.bin"/><Relationship Id="rId9" Type="http://schemas.openxmlformats.org/officeDocument/2006/relationships/image" Target="../media/image133.wmf"/><Relationship Id="rId14" Type="http://schemas.openxmlformats.org/officeDocument/2006/relationships/oleObject" Target="../embeddings/oleObject131.bin"/><Relationship Id="rId22" Type="http://schemas.openxmlformats.org/officeDocument/2006/relationships/oleObject" Target="../embeddings/oleObject135.bin"/><Relationship Id="rId27" Type="http://schemas.openxmlformats.org/officeDocument/2006/relationships/image" Target="../media/image142.wmf"/></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141.bin"/><Relationship Id="rId13" Type="http://schemas.openxmlformats.org/officeDocument/2006/relationships/image" Target="../media/image148.wmf"/><Relationship Id="rId3" Type="http://schemas.openxmlformats.org/officeDocument/2006/relationships/notesSlide" Target="../notesSlides/notesSlide22.xml"/><Relationship Id="rId7" Type="http://schemas.openxmlformats.org/officeDocument/2006/relationships/image" Target="../media/image145.wmf"/><Relationship Id="rId12" Type="http://schemas.openxmlformats.org/officeDocument/2006/relationships/oleObject" Target="../embeddings/oleObject143.bin"/><Relationship Id="rId17" Type="http://schemas.openxmlformats.org/officeDocument/2006/relationships/image" Target="../media/image150.wmf"/><Relationship Id="rId2" Type="http://schemas.openxmlformats.org/officeDocument/2006/relationships/slideLayout" Target="../slideLayouts/slideLayout2.xml"/><Relationship Id="rId16" Type="http://schemas.openxmlformats.org/officeDocument/2006/relationships/oleObject" Target="../embeddings/oleObject145.bin"/><Relationship Id="rId1" Type="http://schemas.openxmlformats.org/officeDocument/2006/relationships/vmlDrawing" Target="../drawings/vmlDrawing21.vml"/><Relationship Id="rId6" Type="http://schemas.openxmlformats.org/officeDocument/2006/relationships/oleObject" Target="../embeddings/oleObject140.bin"/><Relationship Id="rId11" Type="http://schemas.openxmlformats.org/officeDocument/2006/relationships/image" Target="../media/image147.wmf"/><Relationship Id="rId5" Type="http://schemas.openxmlformats.org/officeDocument/2006/relationships/image" Target="../media/image144.wmf"/><Relationship Id="rId15" Type="http://schemas.openxmlformats.org/officeDocument/2006/relationships/image" Target="../media/image149.wmf"/><Relationship Id="rId10" Type="http://schemas.openxmlformats.org/officeDocument/2006/relationships/oleObject" Target="../embeddings/oleObject142.bin"/><Relationship Id="rId4" Type="http://schemas.openxmlformats.org/officeDocument/2006/relationships/oleObject" Target="../embeddings/oleObject139.bin"/><Relationship Id="rId9" Type="http://schemas.openxmlformats.org/officeDocument/2006/relationships/image" Target="../media/image146.wmf"/><Relationship Id="rId14" Type="http://schemas.openxmlformats.org/officeDocument/2006/relationships/oleObject" Target="../embeddings/oleObject144.bin"/></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148.bin"/><Relationship Id="rId13" Type="http://schemas.openxmlformats.org/officeDocument/2006/relationships/image" Target="../media/image155.wmf"/><Relationship Id="rId3" Type="http://schemas.openxmlformats.org/officeDocument/2006/relationships/notesSlide" Target="../notesSlides/notesSlide23.xml"/><Relationship Id="rId7" Type="http://schemas.openxmlformats.org/officeDocument/2006/relationships/image" Target="../media/image152.wmf"/><Relationship Id="rId12" Type="http://schemas.openxmlformats.org/officeDocument/2006/relationships/oleObject" Target="../embeddings/oleObject150.bin"/><Relationship Id="rId2" Type="http://schemas.openxmlformats.org/officeDocument/2006/relationships/slideLayout" Target="../slideLayouts/slideLayout12.xml"/><Relationship Id="rId1" Type="http://schemas.openxmlformats.org/officeDocument/2006/relationships/vmlDrawing" Target="../drawings/vmlDrawing22.vml"/><Relationship Id="rId6" Type="http://schemas.openxmlformats.org/officeDocument/2006/relationships/oleObject" Target="../embeddings/oleObject147.bin"/><Relationship Id="rId11" Type="http://schemas.openxmlformats.org/officeDocument/2006/relationships/image" Target="../media/image154.wmf"/><Relationship Id="rId5" Type="http://schemas.openxmlformats.org/officeDocument/2006/relationships/image" Target="../media/image151.wmf"/><Relationship Id="rId15" Type="http://schemas.openxmlformats.org/officeDocument/2006/relationships/image" Target="../media/image156.wmf"/><Relationship Id="rId10" Type="http://schemas.openxmlformats.org/officeDocument/2006/relationships/oleObject" Target="../embeddings/oleObject149.bin"/><Relationship Id="rId4" Type="http://schemas.openxmlformats.org/officeDocument/2006/relationships/oleObject" Target="../embeddings/oleObject146.bin"/><Relationship Id="rId9" Type="http://schemas.openxmlformats.org/officeDocument/2006/relationships/image" Target="../media/image153.wmf"/><Relationship Id="rId14" Type="http://schemas.openxmlformats.org/officeDocument/2006/relationships/oleObject" Target="../embeddings/oleObject151.bin"/></Relationships>
</file>

<file path=ppt/slides/_rels/slide35.xml.rels><?xml version="1.0" encoding="UTF-8" standalone="yes"?>
<Relationships xmlns="http://schemas.openxmlformats.org/package/2006/relationships"><Relationship Id="rId8" Type="http://schemas.openxmlformats.org/officeDocument/2006/relationships/image" Target="../media/image158.jpeg"/><Relationship Id="rId3" Type="http://schemas.openxmlformats.org/officeDocument/2006/relationships/notesSlide" Target="../notesSlides/notesSlide24.xml"/><Relationship Id="rId7" Type="http://schemas.openxmlformats.org/officeDocument/2006/relationships/image" Target="../media/image151.wmf"/><Relationship Id="rId2" Type="http://schemas.openxmlformats.org/officeDocument/2006/relationships/slideLayout" Target="../slideLayouts/slideLayout14.xml"/><Relationship Id="rId1" Type="http://schemas.openxmlformats.org/officeDocument/2006/relationships/vmlDrawing" Target="../drawings/vmlDrawing23.vml"/><Relationship Id="rId6" Type="http://schemas.openxmlformats.org/officeDocument/2006/relationships/oleObject" Target="../embeddings/oleObject153.bin"/><Relationship Id="rId5" Type="http://schemas.openxmlformats.org/officeDocument/2006/relationships/image" Target="../media/image157.wmf"/><Relationship Id="rId4" Type="http://schemas.openxmlformats.org/officeDocument/2006/relationships/oleObject" Target="../embeddings/oleObject152.bin"/></Relationships>
</file>

<file path=ppt/slides/_rels/slide36.xml.rels><?xml version="1.0" encoding="UTF-8" standalone="yes"?>
<Relationships xmlns="http://schemas.openxmlformats.org/package/2006/relationships"><Relationship Id="rId13" Type="http://schemas.openxmlformats.org/officeDocument/2006/relationships/image" Target="../media/image163.wmf"/><Relationship Id="rId18" Type="http://schemas.openxmlformats.org/officeDocument/2006/relationships/oleObject" Target="../embeddings/oleObject161.bin"/><Relationship Id="rId26" Type="http://schemas.openxmlformats.org/officeDocument/2006/relationships/oleObject" Target="../embeddings/oleObject165.bin"/><Relationship Id="rId3" Type="http://schemas.openxmlformats.org/officeDocument/2006/relationships/notesSlide" Target="../notesSlides/notesSlide25.xml"/><Relationship Id="rId21" Type="http://schemas.openxmlformats.org/officeDocument/2006/relationships/image" Target="../media/image167.wmf"/><Relationship Id="rId7" Type="http://schemas.openxmlformats.org/officeDocument/2006/relationships/image" Target="../media/image160.wmf"/><Relationship Id="rId12" Type="http://schemas.openxmlformats.org/officeDocument/2006/relationships/oleObject" Target="../embeddings/oleObject158.bin"/><Relationship Id="rId17" Type="http://schemas.openxmlformats.org/officeDocument/2006/relationships/image" Target="../media/image165.wmf"/><Relationship Id="rId25" Type="http://schemas.openxmlformats.org/officeDocument/2006/relationships/image" Target="../media/image169.wmf"/><Relationship Id="rId33" Type="http://schemas.openxmlformats.org/officeDocument/2006/relationships/image" Target="../media/image173.wmf"/><Relationship Id="rId2" Type="http://schemas.openxmlformats.org/officeDocument/2006/relationships/slideLayout" Target="../slideLayouts/slideLayout12.xml"/><Relationship Id="rId16" Type="http://schemas.openxmlformats.org/officeDocument/2006/relationships/oleObject" Target="../embeddings/oleObject160.bin"/><Relationship Id="rId20" Type="http://schemas.openxmlformats.org/officeDocument/2006/relationships/oleObject" Target="../embeddings/oleObject162.bin"/><Relationship Id="rId29" Type="http://schemas.openxmlformats.org/officeDocument/2006/relationships/image" Target="../media/image171.wmf"/><Relationship Id="rId1" Type="http://schemas.openxmlformats.org/officeDocument/2006/relationships/vmlDrawing" Target="../drawings/vmlDrawing24.vml"/><Relationship Id="rId6" Type="http://schemas.openxmlformats.org/officeDocument/2006/relationships/oleObject" Target="../embeddings/oleObject155.bin"/><Relationship Id="rId11" Type="http://schemas.openxmlformats.org/officeDocument/2006/relationships/image" Target="../media/image162.wmf"/><Relationship Id="rId24" Type="http://schemas.openxmlformats.org/officeDocument/2006/relationships/oleObject" Target="../embeddings/oleObject164.bin"/><Relationship Id="rId32" Type="http://schemas.openxmlformats.org/officeDocument/2006/relationships/oleObject" Target="../embeddings/oleObject168.bin"/><Relationship Id="rId5" Type="http://schemas.openxmlformats.org/officeDocument/2006/relationships/image" Target="../media/image159.wmf"/><Relationship Id="rId15" Type="http://schemas.openxmlformats.org/officeDocument/2006/relationships/image" Target="../media/image164.wmf"/><Relationship Id="rId23" Type="http://schemas.openxmlformats.org/officeDocument/2006/relationships/image" Target="../media/image168.wmf"/><Relationship Id="rId28" Type="http://schemas.openxmlformats.org/officeDocument/2006/relationships/oleObject" Target="../embeddings/oleObject166.bin"/><Relationship Id="rId10" Type="http://schemas.openxmlformats.org/officeDocument/2006/relationships/oleObject" Target="../embeddings/oleObject157.bin"/><Relationship Id="rId19" Type="http://schemas.openxmlformats.org/officeDocument/2006/relationships/image" Target="../media/image166.wmf"/><Relationship Id="rId31" Type="http://schemas.openxmlformats.org/officeDocument/2006/relationships/image" Target="../media/image172.wmf"/><Relationship Id="rId4" Type="http://schemas.openxmlformats.org/officeDocument/2006/relationships/oleObject" Target="../embeddings/oleObject154.bin"/><Relationship Id="rId9" Type="http://schemas.openxmlformats.org/officeDocument/2006/relationships/image" Target="../media/image161.wmf"/><Relationship Id="rId14" Type="http://schemas.openxmlformats.org/officeDocument/2006/relationships/oleObject" Target="../embeddings/oleObject159.bin"/><Relationship Id="rId22" Type="http://schemas.openxmlformats.org/officeDocument/2006/relationships/oleObject" Target="../embeddings/oleObject163.bin"/><Relationship Id="rId27" Type="http://schemas.openxmlformats.org/officeDocument/2006/relationships/image" Target="../media/image170.wmf"/><Relationship Id="rId30" Type="http://schemas.openxmlformats.org/officeDocument/2006/relationships/oleObject" Target="../embeddings/oleObject167.bin"/><Relationship Id="rId8" Type="http://schemas.openxmlformats.org/officeDocument/2006/relationships/oleObject" Target="../embeddings/oleObject156.bin"/></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171.bin"/><Relationship Id="rId13" Type="http://schemas.openxmlformats.org/officeDocument/2006/relationships/image" Target="../media/image178.wmf"/><Relationship Id="rId18" Type="http://schemas.openxmlformats.org/officeDocument/2006/relationships/image" Target="../media/image180.wmf"/><Relationship Id="rId3" Type="http://schemas.openxmlformats.org/officeDocument/2006/relationships/notesSlide" Target="../notesSlides/notesSlide26.xml"/><Relationship Id="rId7" Type="http://schemas.openxmlformats.org/officeDocument/2006/relationships/image" Target="../media/image175.wmf"/><Relationship Id="rId12" Type="http://schemas.openxmlformats.org/officeDocument/2006/relationships/oleObject" Target="../embeddings/oleObject173.bin"/><Relationship Id="rId17" Type="http://schemas.openxmlformats.org/officeDocument/2006/relationships/oleObject" Target="../embeddings/oleObject175.bin"/><Relationship Id="rId2" Type="http://schemas.openxmlformats.org/officeDocument/2006/relationships/slideLayout" Target="../slideLayouts/slideLayout12.xml"/><Relationship Id="rId16" Type="http://schemas.openxmlformats.org/officeDocument/2006/relationships/image" Target="../media/image181.png"/><Relationship Id="rId1" Type="http://schemas.openxmlformats.org/officeDocument/2006/relationships/vmlDrawing" Target="../drawings/vmlDrawing25.vml"/><Relationship Id="rId6" Type="http://schemas.openxmlformats.org/officeDocument/2006/relationships/oleObject" Target="../embeddings/oleObject170.bin"/><Relationship Id="rId11" Type="http://schemas.openxmlformats.org/officeDocument/2006/relationships/image" Target="../media/image177.wmf"/><Relationship Id="rId5" Type="http://schemas.openxmlformats.org/officeDocument/2006/relationships/image" Target="../media/image174.wmf"/><Relationship Id="rId15" Type="http://schemas.openxmlformats.org/officeDocument/2006/relationships/image" Target="../media/image179.wmf"/><Relationship Id="rId10" Type="http://schemas.openxmlformats.org/officeDocument/2006/relationships/oleObject" Target="../embeddings/oleObject172.bin"/><Relationship Id="rId4" Type="http://schemas.openxmlformats.org/officeDocument/2006/relationships/oleObject" Target="../embeddings/oleObject169.bin"/><Relationship Id="rId9" Type="http://schemas.openxmlformats.org/officeDocument/2006/relationships/image" Target="../media/image176.wmf"/><Relationship Id="rId14" Type="http://schemas.openxmlformats.org/officeDocument/2006/relationships/oleObject" Target="../embeddings/oleObject174.bin"/></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178.bin"/><Relationship Id="rId13" Type="http://schemas.openxmlformats.org/officeDocument/2006/relationships/image" Target="../media/image185.wmf"/><Relationship Id="rId18" Type="http://schemas.openxmlformats.org/officeDocument/2006/relationships/oleObject" Target="../embeddings/oleObject183.bin"/><Relationship Id="rId3" Type="http://schemas.openxmlformats.org/officeDocument/2006/relationships/notesSlide" Target="../notesSlides/notesSlide27.xml"/><Relationship Id="rId21" Type="http://schemas.openxmlformats.org/officeDocument/2006/relationships/image" Target="../media/image188.wmf"/><Relationship Id="rId7" Type="http://schemas.openxmlformats.org/officeDocument/2006/relationships/image" Target="../media/image183.wmf"/><Relationship Id="rId12" Type="http://schemas.openxmlformats.org/officeDocument/2006/relationships/oleObject" Target="../embeddings/oleObject180.bin"/><Relationship Id="rId17" Type="http://schemas.openxmlformats.org/officeDocument/2006/relationships/image" Target="../media/image187.wmf"/><Relationship Id="rId2" Type="http://schemas.openxmlformats.org/officeDocument/2006/relationships/slideLayout" Target="../slideLayouts/slideLayout2.xml"/><Relationship Id="rId16" Type="http://schemas.openxmlformats.org/officeDocument/2006/relationships/oleObject" Target="../embeddings/oleObject182.bin"/><Relationship Id="rId20" Type="http://schemas.openxmlformats.org/officeDocument/2006/relationships/oleObject" Target="../embeddings/oleObject184.bin"/><Relationship Id="rId1" Type="http://schemas.openxmlformats.org/officeDocument/2006/relationships/vmlDrawing" Target="../drawings/vmlDrawing26.vml"/><Relationship Id="rId6" Type="http://schemas.openxmlformats.org/officeDocument/2006/relationships/oleObject" Target="../embeddings/oleObject177.bin"/><Relationship Id="rId11" Type="http://schemas.openxmlformats.org/officeDocument/2006/relationships/image" Target="../media/image180.wmf"/><Relationship Id="rId5" Type="http://schemas.openxmlformats.org/officeDocument/2006/relationships/image" Target="../media/image182.wmf"/><Relationship Id="rId15" Type="http://schemas.openxmlformats.org/officeDocument/2006/relationships/image" Target="../media/image186.wmf"/><Relationship Id="rId10" Type="http://schemas.openxmlformats.org/officeDocument/2006/relationships/oleObject" Target="../embeddings/oleObject179.bin"/><Relationship Id="rId19" Type="http://schemas.openxmlformats.org/officeDocument/2006/relationships/image" Target="../media/image3.wmf"/><Relationship Id="rId4" Type="http://schemas.openxmlformats.org/officeDocument/2006/relationships/oleObject" Target="../embeddings/oleObject176.bin"/><Relationship Id="rId9" Type="http://schemas.openxmlformats.org/officeDocument/2006/relationships/image" Target="../media/image184.wmf"/><Relationship Id="rId14" Type="http://schemas.openxmlformats.org/officeDocument/2006/relationships/oleObject" Target="../embeddings/oleObject181.bin"/></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27.vml"/><Relationship Id="rId4" Type="http://schemas.openxmlformats.org/officeDocument/2006/relationships/image" Target="../media/image3.w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187.bin"/><Relationship Id="rId13" Type="http://schemas.openxmlformats.org/officeDocument/2006/relationships/oleObject" Target="../embeddings/oleObject190.bin"/><Relationship Id="rId3" Type="http://schemas.openxmlformats.org/officeDocument/2006/relationships/notesSlide" Target="../notesSlides/notesSlide28.xml"/><Relationship Id="rId7" Type="http://schemas.openxmlformats.org/officeDocument/2006/relationships/image" Target="../media/image190.wmf"/><Relationship Id="rId12" Type="http://schemas.openxmlformats.org/officeDocument/2006/relationships/oleObject" Target="../embeddings/oleObject189.bin"/><Relationship Id="rId2" Type="http://schemas.openxmlformats.org/officeDocument/2006/relationships/slideLayout" Target="../slideLayouts/slideLayout12.xml"/><Relationship Id="rId1" Type="http://schemas.openxmlformats.org/officeDocument/2006/relationships/vmlDrawing" Target="../drawings/vmlDrawing28.vml"/><Relationship Id="rId6" Type="http://schemas.openxmlformats.org/officeDocument/2006/relationships/oleObject" Target="../embeddings/oleObject186.bin"/><Relationship Id="rId11" Type="http://schemas.openxmlformats.org/officeDocument/2006/relationships/image" Target="../media/image192.wmf"/><Relationship Id="rId5" Type="http://schemas.openxmlformats.org/officeDocument/2006/relationships/image" Target="../media/image189.wmf"/><Relationship Id="rId10" Type="http://schemas.openxmlformats.org/officeDocument/2006/relationships/oleObject" Target="../embeddings/oleObject188.bin"/><Relationship Id="rId4" Type="http://schemas.openxmlformats.org/officeDocument/2006/relationships/oleObject" Target="../embeddings/oleObject185.bin"/><Relationship Id="rId9" Type="http://schemas.openxmlformats.org/officeDocument/2006/relationships/image" Target="../media/image191.wmf"/><Relationship Id="rId14" Type="http://schemas.openxmlformats.org/officeDocument/2006/relationships/image" Target="../media/image193.wmf"/></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193.bin"/><Relationship Id="rId3" Type="http://schemas.openxmlformats.org/officeDocument/2006/relationships/notesSlide" Target="../notesSlides/notesSlide29.xml"/><Relationship Id="rId7" Type="http://schemas.openxmlformats.org/officeDocument/2006/relationships/image" Target="../media/image195.wmf"/><Relationship Id="rId12" Type="http://schemas.openxmlformats.org/officeDocument/2006/relationships/image" Target="../media/image197.wmf"/><Relationship Id="rId2" Type="http://schemas.openxmlformats.org/officeDocument/2006/relationships/slideLayout" Target="../slideLayouts/slideLayout12.xml"/><Relationship Id="rId1" Type="http://schemas.openxmlformats.org/officeDocument/2006/relationships/vmlDrawing" Target="../drawings/vmlDrawing29.vml"/><Relationship Id="rId6" Type="http://schemas.openxmlformats.org/officeDocument/2006/relationships/oleObject" Target="../embeddings/oleObject192.bin"/><Relationship Id="rId11" Type="http://schemas.openxmlformats.org/officeDocument/2006/relationships/oleObject" Target="../embeddings/oleObject194.bin"/><Relationship Id="rId5" Type="http://schemas.openxmlformats.org/officeDocument/2006/relationships/image" Target="../media/image194.wmf"/><Relationship Id="rId10" Type="http://schemas.openxmlformats.org/officeDocument/2006/relationships/image" Target="../media/image198.jpeg"/><Relationship Id="rId4" Type="http://schemas.openxmlformats.org/officeDocument/2006/relationships/oleObject" Target="../embeddings/oleObject191.bin"/><Relationship Id="rId9" Type="http://schemas.openxmlformats.org/officeDocument/2006/relationships/image" Target="../media/image196.wmf"/></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195.bin"/><Relationship Id="rId3" Type="http://schemas.openxmlformats.org/officeDocument/2006/relationships/notesSlide" Target="../notesSlides/notesSlide30.xml"/><Relationship Id="rId7" Type="http://schemas.openxmlformats.org/officeDocument/2006/relationships/image" Target="../media/image201.png"/><Relationship Id="rId2" Type="http://schemas.openxmlformats.org/officeDocument/2006/relationships/slideLayout" Target="../slideLayouts/slideLayout16.xml"/><Relationship Id="rId1" Type="http://schemas.openxmlformats.org/officeDocument/2006/relationships/vmlDrawing" Target="../drawings/vmlDrawing30.vml"/><Relationship Id="rId6" Type="http://schemas.openxmlformats.org/officeDocument/2006/relationships/image" Target="../media/image1.png"/><Relationship Id="rId5" Type="http://schemas.openxmlformats.org/officeDocument/2006/relationships/image" Target="../media/image200.png"/><Relationship Id="rId4" Type="http://schemas.openxmlformats.org/officeDocument/2006/relationships/image" Target="../media/image199.png"/><Relationship Id="rId9" Type="http://schemas.openxmlformats.org/officeDocument/2006/relationships/image" Target="../media/image184.wmf"/></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94.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02.png"/><Relationship Id="rId4" Type="http://schemas.openxmlformats.org/officeDocument/2006/relationships/notesSlide" Target="../notesSlides/notesSlide3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8" Type="http://schemas.openxmlformats.org/officeDocument/2006/relationships/oleObject" Target="../embeddings/oleObject198.bin"/><Relationship Id="rId13" Type="http://schemas.openxmlformats.org/officeDocument/2006/relationships/image" Target="../media/image207.wmf"/><Relationship Id="rId18" Type="http://schemas.openxmlformats.org/officeDocument/2006/relationships/oleObject" Target="../embeddings/oleObject203.bin"/><Relationship Id="rId26" Type="http://schemas.openxmlformats.org/officeDocument/2006/relationships/image" Target="../media/image213.wmf"/><Relationship Id="rId3" Type="http://schemas.openxmlformats.org/officeDocument/2006/relationships/notesSlide" Target="../notesSlides/notesSlide32.xml"/><Relationship Id="rId21" Type="http://schemas.openxmlformats.org/officeDocument/2006/relationships/oleObject" Target="../embeddings/oleObject204.bin"/><Relationship Id="rId7" Type="http://schemas.openxmlformats.org/officeDocument/2006/relationships/image" Target="../media/image204.wmf"/><Relationship Id="rId12" Type="http://schemas.openxmlformats.org/officeDocument/2006/relationships/oleObject" Target="../embeddings/oleObject200.bin"/><Relationship Id="rId17" Type="http://schemas.openxmlformats.org/officeDocument/2006/relationships/image" Target="../media/image209.wmf"/><Relationship Id="rId25" Type="http://schemas.openxmlformats.org/officeDocument/2006/relationships/oleObject" Target="../embeddings/oleObject206.bin"/><Relationship Id="rId2" Type="http://schemas.openxmlformats.org/officeDocument/2006/relationships/slideLayout" Target="../slideLayouts/slideLayout12.xml"/><Relationship Id="rId16" Type="http://schemas.openxmlformats.org/officeDocument/2006/relationships/oleObject" Target="../embeddings/oleObject202.bin"/><Relationship Id="rId20" Type="http://schemas.openxmlformats.org/officeDocument/2006/relationships/image" Target="../media/image216.jpeg"/><Relationship Id="rId29" Type="http://schemas.openxmlformats.org/officeDocument/2006/relationships/oleObject" Target="../embeddings/oleObject208.bin"/><Relationship Id="rId1" Type="http://schemas.openxmlformats.org/officeDocument/2006/relationships/vmlDrawing" Target="../drawings/vmlDrawing31.vml"/><Relationship Id="rId6" Type="http://schemas.openxmlformats.org/officeDocument/2006/relationships/oleObject" Target="../embeddings/oleObject197.bin"/><Relationship Id="rId11" Type="http://schemas.openxmlformats.org/officeDocument/2006/relationships/image" Target="../media/image206.wmf"/><Relationship Id="rId24" Type="http://schemas.openxmlformats.org/officeDocument/2006/relationships/image" Target="../media/image212.wmf"/><Relationship Id="rId5" Type="http://schemas.openxmlformats.org/officeDocument/2006/relationships/image" Target="../media/image203.wmf"/><Relationship Id="rId15" Type="http://schemas.openxmlformats.org/officeDocument/2006/relationships/image" Target="../media/image208.wmf"/><Relationship Id="rId23" Type="http://schemas.openxmlformats.org/officeDocument/2006/relationships/oleObject" Target="../embeddings/oleObject205.bin"/><Relationship Id="rId28" Type="http://schemas.openxmlformats.org/officeDocument/2006/relationships/image" Target="../media/image214.wmf"/><Relationship Id="rId10" Type="http://schemas.openxmlformats.org/officeDocument/2006/relationships/oleObject" Target="../embeddings/oleObject199.bin"/><Relationship Id="rId19" Type="http://schemas.openxmlformats.org/officeDocument/2006/relationships/image" Target="../media/image210.wmf"/><Relationship Id="rId4" Type="http://schemas.openxmlformats.org/officeDocument/2006/relationships/oleObject" Target="../embeddings/oleObject196.bin"/><Relationship Id="rId9" Type="http://schemas.openxmlformats.org/officeDocument/2006/relationships/image" Target="../media/image205.wmf"/><Relationship Id="rId14" Type="http://schemas.openxmlformats.org/officeDocument/2006/relationships/oleObject" Target="../embeddings/oleObject201.bin"/><Relationship Id="rId22" Type="http://schemas.openxmlformats.org/officeDocument/2006/relationships/image" Target="../media/image211.wmf"/><Relationship Id="rId27" Type="http://schemas.openxmlformats.org/officeDocument/2006/relationships/oleObject" Target="../embeddings/oleObject207.bin"/><Relationship Id="rId30" Type="http://schemas.openxmlformats.org/officeDocument/2006/relationships/image" Target="../media/image215.wmf"/></Relationships>
</file>

<file path=ppt/slides/_rels/slide46.xml.rels><?xml version="1.0" encoding="UTF-8" standalone="yes"?>
<Relationships xmlns="http://schemas.openxmlformats.org/package/2006/relationships"><Relationship Id="rId8" Type="http://schemas.openxmlformats.org/officeDocument/2006/relationships/image" Target="../media/image240.png"/><Relationship Id="rId13" Type="http://schemas.openxmlformats.org/officeDocument/2006/relationships/image" Target="../media/image245.png"/><Relationship Id="rId18" Type="http://schemas.openxmlformats.org/officeDocument/2006/relationships/image" Target="../media/image250.png"/><Relationship Id="rId3" Type="http://schemas.openxmlformats.org/officeDocument/2006/relationships/image" Target="../media/image235.png"/><Relationship Id="rId7" Type="http://schemas.openxmlformats.org/officeDocument/2006/relationships/image" Target="../media/image239.png"/><Relationship Id="rId12" Type="http://schemas.openxmlformats.org/officeDocument/2006/relationships/image" Target="../media/image244.png"/><Relationship Id="rId17" Type="http://schemas.openxmlformats.org/officeDocument/2006/relationships/image" Target="../media/image249.png"/><Relationship Id="rId2" Type="http://schemas.openxmlformats.org/officeDocument/2006/relationships/image" Target="../media/image234.png"/><Relationship Id="rId16" Type="http://schemas.openxmlformats.org/officeDocument/2006/relationships/image" Target="../media/image248.png"/><Relationship Id="rId1" Type="http://schemas.openxmlformats.org/officeDocument/2006/relationships/slideLayout" Target="../slideLayouts/slideLayout115.xml"/><Relationship Id="rId6" Type="http://schemas.openxmlformats.org/officeDocument/2006/relationships/image" Target="../media/image238.png"/><Relationship Id="rId11" Type="http://schemas.openxmlformats.org/officeDocument/2006/relationships/image" Target="../media/image243.png"/><Relationship Id="rId5" Type="http://schemas.openxmlformats.org/officeDocument/2006/relationships/image" Target="../media/image237.png"/><Relationship Id="rId15" Type="http://schemas.openxmlformats.org/officeDocument/2006/relationships/image" Target="../media/image247.png"/><Relationship Id="rId10" Type="http://schemas.openxmlformats.org/officeDocument/2006/relationships/image" Target="../media/image242.png"/><Relationship Id="rId4" Type="http://schemas.openxmlformats.org/officeDocument/2006/relationships/image" Target="../media/image236.png"/><Relationship Id="rId9" Type="http://schemas.openxmlformats.org/officeDocument/2006/relationships/image" Target="../media/image241.png"/><Relationship Id="rId14" Type="http://schemas.openxmlformats.org/officeDocument/2006/relationships/image" Target="../media/image246.png"/></Relationships>
</file>

<file path=ppt/slides/_rels/slide47.xml.rels><?xml version="1.0" encoding="UTF-8" standalone="yes"?>
<Relationships xmlns="http://schemas.openxmlformats.org/package/2006/relationships"><Relationship Id="rId8" Type="http://schemas.openxmlformats.org/officeDocument/2006/relationships/oleObject" Target="../embeddings/oleObject211.bin"/><Relationship Id="rId13" Type="http://schemas.openxmlformats.org/officeDocument/2006/relationships/image" Target="../media/image221.wmf"/><Relationship Id="rId3" Type="http://schemas.openxmlformats.org/officeDocument/2006/relationships/notesSlide" Target="../notesSlides/notesSlide33.xml"/><Relationship Id="rId7" Type="http://schemas.openxmlformats.org/officeDocument/2006/relationships/image" Target="../media/image218.wmf"/><Relationship Id="rId12" Type="http://schemas.openxmlformats.org/officeDocument/2006/relationships/oleObject" Target="../embeddings/oleObject213.bin"/><Relationship Id="rId2" Type="http://schemas.openxmlformats.org/officeDocument/2006/relationships/slideLayout" Target="../slideLayouts/slideLayout28.xml"/><Relationship Id="rId1" Type="http://schemas.openxmlformats.org/officeDocument/2006/relationships/vmlDrawing" Target="../drawings/vmlDrawing32.vml"/><Relationship Id="rId6" Type="http://schemas.openxmlformats.org/officeDocument/2006/relationships/oleObject" Target="../embeddings/oleObject210.bin"/><Relationship Id="rId11" Type="http://schemas.openxmlformats.org/officeDocument/2006/relationships/image" Target="../media/image220.wmf"/><Relationship Id="rId5" Type="http://schemas.openxmlformats.org/officeDocument/2006/relationships/image" Target="../media/image217.wmf"/><Relationship Id="rId15" Type="http://schemas.openxmlformats.org/officeDocument/2006/relationships/image" Target="../media/image222.wmf"/><Relationship Id="rId10" Type="http://schemas.openxmlformats.org/officeDocument/2006/relationships/oleObject" Target="../embeddings/oleObject212.bin"/><Relationship Id="rId4" Type="http://schemas.openxmlformats.org/officeDocument/2006/relationships/oleObject" Target="../embeddings/oleObject209.bin"/><Relationship Id="rId9" Type="http://schemas.openxmlformats.org/officeDocument/2006/relationships/image" Target="../media/image219.wmf"/><Relationship Id="rId14" Type="http://schemas.openxmlformats.org/officeDocument/2006/relationships/oleObject" Target="../embeddings/oleObject214.bin"/></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217.bin"/><Relationship Id="rId13" Type="http://schemas.openxmlformats.org/officeDocument/2006/relationships/image" Target="../media/image226.wmf"/><Relationship Id="rId3" Type="http://schemas.openxmlformats.org/officeDocument/2006/relationships/notesSlide" Target="../notesSlides/notesSlide34.xml"/><Relationship Id="rId7" Type="http://schemas.openxmlformats.org/officeDocument/2006/relationships/image" Target="../media/image223.wmf"/><Relationship Id="rId12" Type="http://schemas.openxmlformats.org/officeDocument/2006/relationships/oleObject" Target="../embeddings/oleObject219.bin"/><Relationship Id="rId17" Type="http://schemas.openxmlformats.org/officeDocument/2006/relationships/image" Target="../media/image228.wmf"/><Relationship Id="rId2" Type="http://schemas.openxmlformats.org/officeDocument/2006/relationships/slideLayout" Target="../slideLayouts/slideLayout12.xml"/><Relationship Id="rId16" Type="http://schemas.openxmlformats.org/officeDocument/2006/relationships/oleObject" Target="../embeddings/oleObject221.bin"/><Relationship Id="rId1" Type="http://schemas.openxmlformats.org/officeDocument/2006/relationships/vmlDrawing" Target="../drawings/vmlDrawing33.vml"/><Relationship Id="rId6" Type="http://schemas.openxmlformats.org/officeDocument/2006/relationships/oleObject" Target="../embeddings/oleObject216.bin"/><Relationship Id="rId11" Type="http://schemas.openxmlformats.org/officeDocument/2006/relationships/image" Target="../media/image225.wmf"/><Relationship Id="rId5" Type="http://schemas.openxmlformats.org/officeDocument/2006/relationships/image" Target="../media/image222.wmf"/><Relationship Id="rId15" Type="http://schemas.openxmlformats.org/officeDocument/2006/relationships/image" Target="../media/image227.wmf"/><Relationship Id="rId10" Type="http://schemas.openxmlformats.org/officeDocument/2006/relationships/oleObject" Target="../embeddings/oleObject218.bin"/><Relationship Id="rId4" Type="http://schemas.openxmlformats.org/officeDocument/2006/relationships/oleObject" Target="../embeddings/oleObject215.bin"/><Relationship Id="rId9" Type="http://schemas.openxmlformats.org/officeDocument/2006/relationships/image" Target="../media/image224.wmf"/><Relationship Id="rId14" Type="http://schemas.openxmlformats.org/officeDocument/2006/relationships/oleObject" Target="../embeddings/oleObject220.bin"/></Relationships>
</file>

<file path=ppt/slides/_rels/slide49.xml.rels><?xml version="1.0" encoding="UTF-8" standalone="yes"?>
<Relationships xmlns="http://schemas.openxmlformats.org/package/2006/relationships"><Relationship Id="rId8" Type="http://schemas.openxmlformats.org/officeDocument/2006/relationships/oleObject" Target="../embeddings/oleObject224.bin"/><Relationship Id="rId13" Type="http://schemas.openxmlformats.org/officeDocument/2006/relationships/image" Target="../media/image213.wmf"/><Relationship Id="rId3" Type="http://schemas.openxmlformats.org/officeDocument/2006/relationships/notesSlide" Target="../notesSlides/notesSlide35.xml"/><Relationship Id="rId7" Type="http://schemas.openxmlformats.org/officeDocument/2006/relationships/image" Target="../media/image230.wmf"/><Relationship Id="rId12" Type="http://schemas.openxmlformats.org/officeDocument/2006/relationships/oleObject" Target="../embeddings/oleObject226.bin"/><Relationship Id="rId2" Type="http://schemas.openxmlformats.org/officeDocument/2006/relationships/slideLayout" Target="../slideLayouts/slideLayout13.xml"/><Relationship Id="rId1" Type="http://schemas.openxmlformats.org/officeDocument/2006/relationships/vmlDrawing" Target="../drawings/vmlDrawing34.vml"/><Relationship Id="rId6" Type="http://schemas.openxmlformats.org/officeDocument/2006/relationships/oleObject" Target="../embeddings/oleObject223.bin"/><Relationship Id="rId11" Type="http://schemas.openxmlformats.org/officeDocument/2006/relationships/image" Target="../media/image232.wmf"/><Relationship Id="rId5" Type="http://schemas.openxmlformats.org/officeDocument/2006/relationships/image" Target="../media/image229.wmf"/><Relationship Id="rId10" Type="http://schemas.openxmlformats.org/officeDocument/2006/relationships/oleObject" Target="../embeddings/oleObject225.bin"/><Relationship Id="rId4" Type="http://schemas.openxmlformats.org/officeDocument/2006/relationships/oleObject" Target="../embeddings/oleObject222.bin"/><Relationship Id="rId9" Type="http://schemas.openxmlformats.org/officeDocument/2006/relationships/image" Target="../media/image231.w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4.wmf"/><Relationship Id="rId4" Type="http://schemas.openxmlformats.org/officeDocument/2006/relationships/oleObject" Target="../embeddings/oleObject2.bin"/></Relationships>
</file>

<file path=ppt/slides/_rels/slide50.xml.rels><?xml version="1.0" encoding="UTF-8" standalone="yes"?>
<Relationships xmlns="http://schemas.openxmlformats.org/package/2006/relationships"><Relationship Id="rId3" Type="http://schemas.openxmlformats.org/officeDocument/2006/relationships/image" Target="../media/image233.jpe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8" Type="http://schemas.openxmlformats.org/officeDocument/2006/relationships/image" Target="../media/image257.png"/><Relationship Id="rId13" Type="http://schemas.openxmlformats.org/officeDocument/2006/relationships/image" Target="../media/image262.png"/><Relationship Id="rId3" Type="http://schemas.openxmlformats.org/officeDocument/2006/relationships/image" Target="../media/image252.png"/><Relationship Id="rId7" Type="http://schemas.openxmlformats.org/officeDocument/2006/relationships/image" Target="../media/image256.png"/><Relationship Id="rId12" Type="http://schemas.openxmlformats.org/officeDocument/2006/relationships/image" Target="../media/image261.png"/><Relationship Id="rId2" Type="http://schemas.openxmlformats.org/officeDocument/2006/relationships/image" Target="../media/image251.png"/><Relationship Id="rId1" Type="http://schemas.openxmlformats.org/officeDocument/2006/relationships/slideLayout" Target="../slideLayouts/slideLayout115.xml"/><Relationship Id="rId6" Type="http://schemas.openxmlformats.org/officeDocument/2006/relationships/image" Target="../media/image255.png"/><Relationship Id="rId11" Type="http://schemas.openxmlformats.org/officeDocument/2006/relationships/image" Target="../media/image260.png"/><Relationship Id="rId5" Type="http://schemas.openxmlformats.org/officeDocument/2006/relationships/image" Target="../media/image254.png"/><Relationship Id="rId10" Type="http://schemas.openxmlformats.org/officeDocument/2006/relationships/image" Target="../media/image259.png"/><Relationship Id="rId4" Type="http://schemas.openxmlformats.org/officeDocument/2006/relationships/image" Target="../media/image253.png"/><Relationship Id="rId9" Type="http://schemas.openxmlformats.org/officeDocument/2006/relationships/image" Target="../media/image258.png"/><Relationship Id="rId14" Type="http://schemas.openxmlformats.org/officeDocument/2006/relationships/image" Target="../media/image263.png"/></Relationships>
</file>

<file path=ppt/slides/_rels/slide52.xml.rels><?xml version="1.0" encoding="UTF-8" standalone="yes"?>
<Relationships xmlns="http://schemas.openxmlformats.org/package/2006/relationships"><Relationship Id="rId8" Type="http://schemas.openxmlformats.org/officeDocument/2006/relationships/image" Target="../media/image270.png"/><Relationship Id="rId13" Type="http://schemas.openxmlformats.org/officeDocument/2006/relationships/image" Target="../media/image275.png"/><Relationship Id="rId18" Type="http://schemas.openxmlformats.org/officeDocument/2006/relationships/image" Target="../media/image280.png"/><Relationship Id="rId3" Type="http://schemas.openxmlformats.org/officeDocument/2006/relationships/image" Target="../media/image265.png"/><Relationship Id="rId21" Type="http://schemas.openxmlformats.org/officeDocument/2006/relationships/image" Target="../media/image283.png"/><Relationship Id="rId7" Type="http://schemas.openxmlformats.org/officeDocument/2006/relationships/image" Target="../media/image269.png"/><Relationship Id="rId12" Type="http://schemas.openxmlformats.org/officeDocument/2006/relationships/image" Target="../media/image274.png"/><Relationship Id="rId17" Type="http://schemas.openxmlformats.org/officeDocument/2006/relationships/image" Target="../media/image279.png"/><Relationship Id="rId2" Type="http://schemas.openxmlformats.org/officeDocument/2006/relationships/image" Target="../media/image264.png"/><Relationship Id="rId16" Type="http://schemas.openxmlformats.org/officeDocument/2006/relationships/image" Target="../media/image278.png"/><Relationship Id="rId20" Type="http://schemas.openxmlformats.org/officeDocument/2006/relationships/image" Target="../media/image282.png"/><Relationship Id="rId1" Type="http://schemas.openxmlformats.org/officeDocument/2006/relationships/slideLayout" Target="../slideLayouts/slideLayout115.xml"/><Relationship Id="rId6" Type="http://schemas.openxmlformats.org/officeDocument/2006/relationships/image" Target="../media/image268.png"/><Relationship Id="rId11" Type="http://schemas.openxmlformats.org/officeDocument/2006/relationships/image" Target="../media/image273.png"/><Relationship Id="rId5" Type="http://schemas.openxmlformats.org/officeDocument/2006/relationships/image" Target="../media/image267.png"/><Relationship Id="rId15" Type="http://schemas.openxmlformats.org/officeDocument/2006/relationships/image" Target="../media/image277.png"/><Relationship Id="rId23" Type="http://schemas.openxmlformats.org/officeDocument/2006/relationships/image" Target="../media/image285.png"/><Relationship Id="rId10" Type="http://schemas.openxmlformats.org/officeDocument/2006/relationships/image" Target="../media/image272.png"/><Relationship Id="rId19" Type="http://schemas.openxmlformats.org/officeDocument/2006/relationships/image" Target="../media/image281.png"/><Relationship Id="rId4" Type="http://schemas.openxmlformats.org/officeDocument/2006/relationships/image" Target="../media/image266.png"/><Relationship Id="rId9" Type="http://schemas.openxmlformats.org/officeDocument/2006/relationships/image" Target="../media/image271.png"/><Relationship Id="rId14" Type="http://schemas.openxmlformats.org/officeDocument/2006/relationships/image" Target="../media/image276.png"/><Relationship Id="rId22" Type="http://schemas.openxmlformats.org/officeDocument/2006/relationships/image" Target="../media/image284.png"/></Relationships>
</file>

<file path=ppt/slides/_rels/slide53.xml.rels><?xml version="1.0" encoding="UTF-8" standalone="yes"?>
<Relationships xmlns="http://schemas.openxmlformats.org/package/2006/relationships"><Relationship Id="rId8" Type="http://schemas.openxmlformats.org/officeDocument/2006/relationships/image" Target="../media/image290.png"/><Relationship Id="rId13" Type="http://schemas.openxmlformats.org/officeDocument/2006/relationships/image" Target="../media/image295.png"/><Relationship Id="rId3" Type="http://schemas.openxmlformats.org/officeDocument/2006/relationships/image" Target="../media/image287.png"/><Relationship Id="rId7" Type="http://schemas.openxmlformats.org/officeDocument/2006/relationships/image" Target="../media/image289.png"/><Relationship Id="rId12" Type="http://schemas.openxmlformats.org/officeDocument/2006/relationships/image" Target="../media/image294.png"/><Relationship Id="rId2" Type="http://schemas.openxmlformats.org/officeDocument/2006/relationships/image" Target="../media/image286.png"/><Relationship Id="rId1" Type="http://schemas.openxmlformats.org/officeDocument/2006/relationships/slideLayout" Target="../slideLayouts/slideLayout115.xml"/><Relationship Id="rId6" Type="http://schemas.openxmlformats.org/officeDocument/2006/relationships/image" Target="../media/image270.png"/><Relationship Id="rId11" Type="http://schemas.openxmlformats.org/officeDocument/2006/relationships/image" Target="../media/image293.png"/><Relationship Id="rId5" Type="http://schemas.openxmlformats.org/officeDocument/2006/relationships/image" Target="../media/image288.png"/><Relationship Id="rId10" Type="http://schemas.openxmlformats.org/officeDocument/2006/relationships/image" Target="../media/image292.png"/><Relationship Id="rId4" Type="http://schemas.openxmlformats.org/officeDocument/2006/relationships/image" Target="../media/image269.png"/><Relationship Id="rId9" Type="http://schemas.openxmlformats.org/officeDocument/2006/relationships/image" Target="../media/image291.png"/><Relationship Id="rId14" Type="http://schemas.openxmlformats.org/officeDocument/2006/relationships/image" Target="../media/image296.png"/></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9.wmf"/><Relationship Id="rId3" Type="http://schemas.openxmlformats.org/officeDocument/2006/relationships/notesSlide" Target="../notesSlides/notesSlide3.xml"/><Relationship Id="rId7" Type="http://schemas.openxmlformats.org/officeDocument/2006/relationships/image" Target="../media/image6.wmf"/><Relationship Id="rId12" Type="http://schemas.openxmlformats.org/officeDocument/2006/relationships/oleObject" Target="../embeddings/oleObject7.bin"/><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oleObject" Target="../embeddings/oleObject4.bin"/><Relationship Id="rId11" Type="http://schemas.openxmlformats.org/officeDocument/2006/relationships/image" Target="../media/image8.wmf"/><Relationship Id="rId5" Type="http://schemas.openxmlformats.org/officeDocument/2006/relationships/image" Target="../media/image5.wmf"/><Relationship Id="rId15" Type="http://schemas.openxmlformats.org/officeDocument/2006/relationships/image" Target="../media/image10.wmf"/><Relationship Id="rId10" Type="http://schemas.openxmlformats.org/officeDocument/2006/relationships/oleObject" Target="../embeddings/oleObject6.bin"/><Relationship Id="rId4" Type="http://schemas.openxmlformats.org/officeDocument/2006/relationships/oleObject" Target="../embeddings/oleObject3.bin"/><Relationship Id="rId9" Type="http://schemas.openxmlformats.org/officeDocument/2006/relationships/image" Target="../media/image7.wmf"/><Relationship Id="rId14" Type="http://schemas.openxmlformats.org/officeDocument/2006/relationships/oleObject" Target="../embeddings/oleObject8.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1.bin"/><Relationship Id="rId13" Type="http://schemas.openxmlformats.org/officeDocument/2006/relationships/image" Target="../media/image15.wmf"/><Relationship Id="rId18" Type="http://schemas.openxmlformats.org/officeDocument/2006/relationships/oleObject" Target="../embeddings/oleObject16.bin"/><Relationship Id="rId3" Type="http://schemas.openxmlformats.org/officeDocument/2006/relationships/notesSlide" Target="../notesSlides/notesSlide4.xml"/><Relationship Id="rId7" Type="http://schemas.openxmlformats.org/officeDocument/2006/relationships/image" Target="../media/image12.wmf"/><Relationship Id="rId12" Type="http://schemas.openxmlformats.org/officeDocument/2006/relationships/oleObject" Target="../embeddings/oleObject13.bin"/><Relationship Id="rId17" Type="http://schemas.openxmlformats.org/officeDocument/2006/relationships/image" Target="../media/image17.wmf"/><Relationship Id="rId2" Type="http://schemas.openxmlformats.org/officeDocument/2006/relationships/slideLayout" Target="../slideLayouts/slideLayout12.xml"/><Relationship Id="rId16" Type="http://schemas.openxmlformats.org/officeDocument/2006/relationships/oleObject" Target="../embeddings/oleObject15.bin"/><Relationship Id="rId1" Type="http://schemas.openxmlformats.org/officeDocument/2006/relationships/vmlDrawing" Target="../drawings/vmlDrawing4.vml"/><Relationship Id="rId6" Type="http://schemas.openxmlformats.org/officeDocument/2006/relationships/oleObject" Target="../embeddings/oleObject10.bin"/><Relationship Id="rId11" Type="http://schemas.openxmlformats.org/officeDocument/2006/relationships/image" Target="../media/image14.wmf"/><Relationship Id="rId5" Type="http://schemas.openxmlformats.org/officeDocument/2006/relationships/image" Target="../media/image11.wmf"/><Relationship Id="rId15" Type="http://schemas.openxmlformats.org/officeDocument/2006/relationships/image" Target="../media/image16.wmf"/><Relationship Id="rId10" Type="http://schemas.openxmlformats.org/officeDocument/2006/relationships/oleObject" Target="../embeddings/oleObject12.bin"/><Relationship Id="rId19" Type="http://schemas.openxmlformats.org/officeDocument/2006/relationships/image" Target="../media/image18.wmf"/><Relationship Id="rId4" Type="http://schemas.openxmlformats.org/officeDocument/2006/relationships/oleObject" Target="../embeddings/oleObject9.bin"/><Relationship Id="rId9" Type="http://schemas.openxmlformats.org/officeDocument/2006/relationships/image" Target="../media/image13.wmf"/><Relationship Id="rId14" Type="http://schemas.openxmlformats.org/officeDocument/2006/relationships/oleObject" Target="../embeddings/oleObject14.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9.bin"/><Relationship Id="rId13" Type="http://schemas.openxmlformats.org/officeDocument/2006/relationships/image" Target="../media/image23.wmf"/><Relationship Id="rId18" Type="http://schemas.openxmlformats.org/officeDocument/2006/relationships/oleObject" Target="../embeddings/oleObject24.bin"/><Relationship Id="rId3" Type="http://schemas.openxmlformats.org/officeDocument/2006/relationships/notesSlide" Target="../notesSlides/notesSlide5.xml"/><Relationship Id="rId21" Type="http://schemas.openxmlformats.org/officeDocument/2006/relationships/oleObject" Target="../embeddings/oleObject25.bin"/><Relationship Id="rId7" Type="http://schemas.openxmlformats.org/officeDocument/2006/relationships/image" Target="../media/image20.wmf"/><Relationship Id="rId12" Type="http://schemas.openxmlformats.org/officeDocument/2006/relationships/oleObject" Target="../embeddings/oleObject21.bin"/><Relationship Id="rId17" Type="http://schemas.openxmlformats.org/officeDocument/2006/relationships/image" Target="../media/image25.wmf"/><Relationship Id="rId2" Type="http://schemas.openxmlformats.org/officeDocument/2006/relationships/slideLayout" Target="../slideLayouts/slideLayout12.xml"/><Relationship Id="rId16" Type="http://schemas.openxmlformats.org/officeDocument/2006/relationships/oleObject" Target="../embeddings/oleObject23.bin"/><Relationship Id="rId20" Type="http://schemas.openxmlformats.org/officeDocument/2006/relationships/image" Target="../media/image28.jpeg"/><Relationship Id="rId1" Type="http://schemas.openxmlformats.org/officeDocument/2006/relationships/vmlDrawing" Target="../drawings/vmlDrawing5.vml"/><Relationship Id="rId6" Type="http://schemas.openxmlformats.org/officeDocument/2006/relationships/oleObject" Target="../embeddings/oleObject18.bin"/><Relationship Id="rId11" Type="http://schemas.openxmlformats.org/officeDocument/2006/relationships/image" Target="../media/image22.wmf"/><Relationship Id="rId5" Type="http://schemas.openxmlformats.org/officeDocument/2006/relationships/image" Target="../media/image19.wmf"/><Relationship Id="rId15" Type="http://schemas.openxmlformats.org/officeDocument/2006/relationships/image" Target="../media/image24.wmf"/><Relationship Id="rId10" Type="http://schemas.openxmlformats.org/officeDocument/2006/relationships/oleObject" Target="../embeddings/oleObject20.bin"/><Relationship Id="rId19" Type="http://schemas.openxmlformats.org/officeDocument/2006/relationships/image" Target="../media/image26.wmf"/><Relationship Id="rId4" Type="http://schemas.openxmlformats.org/officeDocument/2006/relationships/oleObject" Target="../embeddings/oleObject17.bin"/><Relationship Id="rId9" Type="http://schemas.openxmlformats.org/officeDocument/2006/relationships/image" Target="../media/image21.wmf"/><Relationship Id="rId14" Type="http://schemas.openxmlformats.org/officeDocument/2006/relationships/oleObject" Target="../embeddings/oleObject22.bin"/><Relationship Id="rId22" Type="http://schemas.openxmlformats.org/officeDocument/2006/relationships/image" Target="../media/image27.w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28.bin"/><Relationship Id="rId13" Type="http://schemas.openxmlformats.org/officeDocument/2006/relationships/image" Target="../media/image33.wmf"/><Relationship Id="rId18" Type="http://schemas.openxmlformats.org/officeDocument/2006/relationships/image" Target="../media/image35.wmf"/><Relationship Id="rId3" Type="http://schemas.openxmlformats.org/officeDocument/2006/relationships/notesSlide" Target="../notesSlides/notesSlide6.xml"/><Relationship Id="rId7" Type="http://schemas.openxmlformats.org/officeDocument/2006/relationships/image" Target="../media/image30.wmf"/><Relationship Id="rId12" Type="http://schemas.openxmlformats.org/officeDocument/2006/relationships/oleObject" Target="../embeddings/oleObject30.bin"/><Relationship Id="rId17" Type="http://schemas.openxmlformats.org/officeDocument/2006/relationships/oleObject" Target="../embeddings/oleObject32.bin"/><Relationship Id="rId2" Type="http://schemas.openxmlformats.org/officeDocument/2006/relationships/slideLayout" Target="../slideLayouts/slideLayout12.xml"/><Relationship Id="rId16" Type="http://schemas.openxmlformats.org/officeDocument/2006/relationships/image" Target="../media/image34.wmf"/><Relationship Id="rId1" Type="http://schemas.openxmlformats.org/officeDocument/2006/relationships/vmlDrawing" Target="../drawings/vmlDrawing6.vml"/><Relationship Id="rId6" Type="http://schemas.openxmlformats.org/officeDocument/2006/relationships/oleObject" Target="../embeddings/oleObject27.bin"/><Relationship Id="rId11" Type="http://schemas.openxmlformats.org/officeDocument/2006/relationships/image" Target="../media/image32.wmf"/><Relationship Id="rId5" Type="http://schemas.openxmlformats.org/officeDocument/2006/relationships/image" Target="../media/image29.wmf"/><Relationship Id="rId15" Type="http://schemas.openxmlformats.org/officeDocument/2006/relationships/oleObject" Target="../embeddings/oleObject31.bin"/><Relationship Id="rId10" Type="http://schemas.openxmlformats.org/officeDocument/2006/relationships/oleObject" Target="../embeddings/oleObject29.bin"/><Relationship Id="rId4" Type="http://schemas.openxmlformats.org/officeDocument/2006/relationships/oleObject" Target="../embeddings/oleObject26.bin"/><Relationship Id="rId9" Type="http://schemas.openxmlformats.org/officeDocument/2006/relationships/image" Target="../media/image31.wmf"/><Relationship Id="rId14" Type="http://schemas.openxmlformats.org/officeDocument/2006/relationships/image" Target="../media/image3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ChangeArrowheads="1"/>
          </p:cNvSpPr>
          <p:nvPr/>
        </p:nvSpPr>
        <p:spPr bwMode="auto">
          <a:xfrm>
            <a:off x="576263" y="2168525"/>
            <a:ext cx="8553450" cy="2590800"/>
          </a:xfrm>
          <a:prstGeom prst="rect">
            <a:avLst/>
          </a:prstGeom>
          <a:solidFill>
            <a:srgbClr val="FFFFFF"/>
          </a:solidFill>
          <a:ln w="9525">
            <a:noFill/>
            <a:miter lim="800000"/>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7200" b="1" i="0" u="none" strike="noStrike" kern="1200" cap="none" spc="0" normalizeH="0" baseline="0" noProof="0" dirty="0">
                <a:ln>
                  <a:noFill/>
                </a:ln>
                <a:solidFill>
                  <a:srgbClr val="000000"/>
                </a:solidFill>
                <a:effectLst>
                  <a:outerShdw blurRad="38100" dist="38100" dir="2700000" algn="tl">
                    <a:srgbClr val="DDDDDD"/>
                  </a:outerShdw>
                </a:effectLst>
                <a:uLnTx/>
                <a:uFillTx/>
                <a:latin typeface="Verdana" charset="0"/>
                <a:ea typeface="MS PGothic" panose="020B0600070205080204" pitchFamily="34" charset="-128"/>
                <a:cs typeface="+mn-cs"/>
              </a:rPr>
              <a:t>Electrostatics</a:t>
            </a:r>
          </a:p>
        </p:txBody>
      </p:sp>
    </p:spTree>
    <p:extLst>
      <p:ext uri="{BB962C8B-B14F-4D97-AF65-F5344CB8AC3E}">
        <p14:creationId xmlns:p14="http://schemas.microsoft.com/office/powerpoint/2010/main" val="21750356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6"/>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fld id="{8385A878-42F3-4899-9DDF-59453DFD6570}" type="slidenum">
              <a:rPr lang="en-US" altLang="en-US" sz="1400">
                <a:latin typeface="Arial" panose="020B0604020202020204" pitchFamily="34" charset="0"/>
              </a:rPr>
              <a:pPr eaLnBrk="1" hangingPunct="1"/>
              <a:t>10</a:t>
            </a:fld>
            <a:endParaRPr lang="en-US" altLang="en-US" sz="1400">
              <a:latin typeface="Arial" panose="020B0604020202020204" pitchFamily="34" charset="0"/>
            </a:endParaRPr>
          </a:p>
        </p:txBody>
      </p:sp>
      <p:sp>
        <p:nvSpPr>
          <p:cNvPr id="8196" name="Text Box 4"/>
          <p:cNvSpPr txBox="1">
            <a:spLocks noChangeArrowheads="1"/>
          </p:cNvSpPr>
          <p:nvPr/>
        </p:nvSpPr>
        <p:spPr bwMode="auto">
          <a:xfrm>
            <a:off x="6657975" y="0"/>
            <a:ext cx="2486025" cy="274638"/>
          </a:xfrm>
          <a:prstGeom prst="rect">
            <a:avLst/>
          </a:prstGeom>
          <a:noFill/>
          <a:ln w="9525">
            <a:noFill/>
            <a:miter lim="800000"/>
            <a:headEnd/>
            <a:tailEnd/>
          </a:ln>
          <a:effectLst/>
        </p:spPr>
        <p:txBody>
          <a:bodyPr>
            <a:spAutoFit/>
          </a:bodyPr>
          <a:lstStyle/>
          <a:p>
            <a:pPr algn="r">
              <a:spcBef>
                <a:spcPct val="50000"/>
              </a:spcBef>
              <a:defRPr/>
            </a:pPr>
            <a:r>
              <a:rPr lang="en-US" sz="1200" b="1" u="sng">
                <a:effectLst>
                  <a:outerShdw blurRad="38100" dist="38100" dir="2700000" algn="tl">
                    <a:srgbClr val="DDDDDD"/>
                  </a:outerShdw>
                </a:effectLst>
                <a:latin typeface="Verdana" charset="0"/>
                <a:ea typeface="+mn-ea"/>
              </a:rPr>
              <a:t>Electrostatics</a:t>
            </a:r>
          </a:p>
        </p:txBody>
      </p:sp>
      <p:sp>
        <p:nvSpPr>
          <p:cNvPr id="72708" name="Text Box 5"/>
          <p:cNvSpPr txBox="1">
            <a:spLocks noChangeArrowheads="1"/>
          </p:cNvSpPr>
          <p:nvPr/>
        </p:nvSpPr>
        <p:spPr bwMode="auto">
          <a:xfrm>
            <a:off x="592138" y="2701925"/>
            <a:ext cx="8551862"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a:t>Consider a </a:t>
            </a:r>
            <a:r>
              <a:rPr lang="en-US" altLang="en-US">
                <a:solidFill>
                  <a:srgbClr val="0000FF"/>
                </a:solidFill>
              </a:rPr>
              <a:t>charged wire</a:t>
            </a:r>
            <a:r>
              <a:rPr lang="en-US" altLang="en-US"/>
              <a:t>. Charge on an elemental wire segment     is     so that the charge per unit length               . The total electric field is the sum of the field contributions from the individual segments. </a:t>
            </a:r>
          </a:p>
        </p:txBody>
      </p:sp>
      <p:sp>
        <p:nvSpPr>
          <p:cNvPr id="72709" name="Text Box 6"/>
          <p:cNvSpPr txBox="1">
            <a:spLocks noChangeArrowheads="1"/>
          </p:cNvSpPr>
          <p:nvPr/>
        </p:nvSpPr>
        <p:spPr bwMode="auto">
          <a:xfrm>
            <a:off x="571500" y="4713224"/>
            <a:ext cx="853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dirty="0"/>
              <a:t>If we let            we get </a:t>
            </a:r>
          </a:p>
        </p:txBody>
      </p:sp>
      <p:graphicFrame>
        <p:nvGraphicFramePr>
          <p:cNvPr id="72710" name="Object 2"/>
          <p:cNvGraphicFramePr>
            <a:graphicFrameLocks noGrp="1" noChangeAspect="1"/>
          </p:cNvGraphicFramePr>
          <p:nvPr>
            <p:ph sz="quarter" idx="2"/>
            <p:extLst>
              <p:ext uri="{D42A27DB-BD31-4B8C-83A1-F6EECF244321}">
                <p14:modId xmlns:p14="http://schemas.microsoft.com/office/powerpoint/2010/main" val="29806821"/>
              </p:ext>
            </p:extLst>
          </p:nvPr>
        </p:nvGraphicFramePr>
        <p:xfrm>
          <a:off x="7267575" y="2749550"/>
          <a:ext cx="241300" cy="225425"/>
        </p:xfrm>
        <a:graphic>
          <a:graphicData uri="http://schemas.openxmlformats.org/presentationml/2006/ole">
            <mc:AlternateContent xmlns:mc="http://schemas.openxmlformats.org/markup-compatibility/2006">
              <mc:Choice xmlns:v="urn:schemas-microsoft-com:vml" Requires="v">
                <p:oleObj spid="_x0000_s124127" name="Equation" r:id="rId4" imgW="190335" imgH="177646" progId="Equation.3">
                  <p:embed/>
                </p:oleObj>
              </mc:Choice>
              <mc:Fallback>
                <p:oleObj name="Equation" r:id="rId4" imgW="190335" imgH="177646" progId="Equation.3">
                  <p:embed/>
                  <p:pic>
                    <p:nvPicPr>
                      <p:cNvPr id="0"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7575" y="2749550"/>
                        <a:ext cx="241300" cy="225425"/>
                      </a:xfrm>
                      <a:prstGeom prst="rect">
                        <a:avLst/>
                      </a:prstGeom>
                      <a:solidFill>
                        <a:srgbClr val="FFFF00"/>
                      </a:solidFill>
                      <a:ln>
                        <a:noFill/>
                      </a:ln>
                      <a:effectLst/>
                    </p:spPr>
                  </p:pic>
                </p:oleObj>
              </mc:Fallback>
            </mc:AlternateContent>
          </a:graphicData>
        </a:graphic>
      </p:graphicFrame>
      <p:graphicFrame>
        <p:nvGraphicFramePr>
          <p:cNvPr id="72711" name="Object 3"/>
          <p:cNvGraphicFramePr>
            <a:graphicFrameLocks noGrp="1" noChangeAspect="1"/>
          </p:cNvGraphicFramePr>
          <p:nvPr>
            <p:ph sz="quarter" idx="3"/>
            <p:extLst>
              <p:ext uri="{D42A27DB-BD31-4B8C-83A1-F6EECF244321}">
                <p14:modId xmlns:p14="http://schemas.microsoft.com/office/powerpoint/2010/main" val="1445711257"/>
              </p:ext>
            </p:extLst>
          </p:nvPr>
        </p:nvGraphicFramePr>
        <p:xfrm>
          <a:off x="7747000" y="2749550"/>
          <a:ext cx="304800" cy="255588"/>
        </p:xfrm>
        <a:graphic>
          <a:graphicData uri="http://schemas.openxmlformats.org/presentationml/2006/ole">
            <mc:AlternateContent xmlns:mc="http://schemas.openxmlformats.org/markup-compatibility/2006">
              <mc:Choice xmlns:v="urn:schemas-microsoft-com:vml" Requires="v">
                <p:oleObj spid="_x0000_s124128" name="Equation" r:id="rId6" imgW="241195" imgH="203112" progId="Equation.3">
                  <p:embed/>
                </p:oleObj>
              </mc:Choice>
              <mc:Fallback>
                <p:oleObj name="Equation" r:id="rId6" imgW="241195" imgH="203112" progId="Equation.3">
                  <p:embed/>
                  <p:pic>
                    <p:nvPicPr>
                      <p:cNvPr id="0" name="Object 3"/>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47000" y="2749550"/>
                        <a:ext cx="304800" cy="255588"/>
                      </a:xfrm>
                      <a:prstGeom prst="rect">
                        <a:avLst/>
                      </a:prstGeom>
                      <a:solidFill>
                        <a:srgbClr val="FFFF00"/>
                      </a:solidFill>
                      <a:ln>
                        <a:noFill/>
                      </a:ln>
                      <a:effectLst/>
                    </p:spPr>
                  </p:pic>
                </p:oleObj>
              </mc:Fallback>
            </mc:AlternateContent>
          </a:graphicData>
        </a:graphic>
      </p:graphicFrame>
      <p:graphicFrame>
        <p:nvGraphicFramePr>
          <p:cNvPr id="72712" name="Object 4"/>
          <p:cNvGraphicFramePr>
            <a:graphicFrameLocks noGrp="1" noChangeAspect="1"/>
          </p:cNvGraphicFramePr>
          <p:nvPr>
            <p:ph sz="quarter" idx="4"/>
            <p:extLst>
              <p:ext uri="{D42A27DB-BD31-4B8C-83A1-F6EECF244321}">
                <p14:modId xmlns:p14="http://schemas.microsoft.com/office/powerpoint/2010/main" val="2537917597"/>
              </p:ext>
            </p:extLst>
          </p:nvPr>
        </p:nvGraphicFramePr>
        <p:xfrm>
          <a:off x="3362325" y="2974975"/>
          <a:ext cx="1065213" cy="292100"/>
        </p:xfrm>
        <a:graphic>
          <a:graphicData uri="http://schemas.openxmlformats.org/presentationml/2006/ole">
            <mc:AlternateContent xmlns:mc="http://schemas.openxmlformats.org/markup-compatibility/2006">
              <mc:Choice xmlns:v="urn:schemas-microsoft-com:vml" Requires="v">
                <p:oleObj spid="_x0000_s124129" name="Equation" r:id="rId8" imgW="787058" imgH="215806" progId="Equation.3">
                  <p:embed/>
                </p:oleObj>
              </mc:Choice>
              <mc:Fallback>
                <p:oleObj name="Equation" r:id="rId8" imgW="787058" imgH="215806" progId="Equation.3">
                  <p:embed/>
                  <p:pic>
                    <p:nvPicPr>
                      <p:cNvPr id="0" name="Object 4"/>
                      <p:cNvPicPr>
                        <a:picLocks noGrp="1"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62325" y="2974975"/>
                        <a:ext cx="1065213" cy="292100"/>
                      </a:xfrm>
                      <a:prstGeom prst="rect">
                        <a:avLst/>
                      </a:prstGeom>
                      <a:solidFill>
                        <a:srgbClr val="FFFF00"/>
                      </a:solidFill>
                      <a:ln>
                        <a:noFill/>
                      </a:ln>
                      <a:effectLst/>
                    </p:spPr>
                  </p:pic>
                </p:oleObj>
              </mc:Fallback>
            </mc:AlternateContent>
          </a:graphicData>
        </a:graphic>
      </p:graphicFrame>
      <p:graphicFrame>
        <p:nvGraphicFramePr>
          <p:cNvPr id="72713" name="Object 5"/>
          <p:cNvGraphicFramePr>
            <a:graphicFrameLocks noChangeAspect="1"/>
          </p:cNvGraphicFramePr>
          <p:nvPr>
            <p:extLst>
              <p:ext uri="{D42A27DB-BD31-4B8C-83A1-F6EECF244321}">
                <p14:modId xmlns:p14="http://schemas.microsoft.com/office/powerpoint/2010/main" val="974590656"/>
              </p:ext>
            </p:extLst>
          </p:nvPr>
        </p:nvGraphicFramePr>
        <p:xfrm>
          <a:off x="749531" y="3721457"/>
          <a:ext cx="3072937" cy="872133"/>
        </p:xfrm>
        <a:graphic>
          <a:graphicData uri="http://schemas.openxmlformats.org/presentationml/2006/ole">
            <mc:AlternateContent xmlns:mc="http://schemas.openxmlformats.org/markup-compatibility/2006">
              <mc:Choice xmlns:v="urn:schemas-microsoft-com:vml" Requires="v">
                <p:oleObj spid="_x0000_s124130" name="Equation" r:id="rId10" imgW="1701800" imgH="482600" progId="Equation.3">
                  <p:embed/>
                </p:oleObj>
              </mc:Choice>
              <mc:Fallback>
                <p:oleObj name="Equation" r:id="rId10" imgW="1701800" imgH="482600" progId="Equation.3">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9531" y="3721457"/>
                        <a:ext cx="3072937" cy="872133"/>
                      </a:xfrm>
                      <a:prstGeom prst="rect">
                        <a:avLst/>
                      </a:prstGeom>
                      <a:solidFill>
                        <a:srgbClr val="FFFF00"/>
                      </a:solidFill>
                      <a:ln>
                        <a:noFill/>
                      </a:ln>
                      <a:effectLst/>
                    </p:spPr>
                  </p:pic>
                </p:oleObj>
              </mc:Fallback>
            </mc:AlternateContent>
          </a:graphicData>
        </a:graphic>
      </p:graphicFrame>
      <p:graphicFrame>
        <p:nvGraphicFramePr>
          <p:cNvPr id="72714" name="Object 6"/>
          <p:cNvGraphicFramePr>
            <a:graphicFrameLocks noChangeAspect="1"/>
          </p:cNvGraphicFramePr>
          <p:nvPr>
            <p:extLst>
              <p:ext uri="{D42A27DB-BD31-4B8C-83A1-F6EECF244321}">
                <p14:modId xmlns:p14="http://schemas.microsoft.com/office/powerpoint/2010/main" val="2301452398"/>
              </p:ext>
            </p:extLst>
          </p:nvPr>
        </p:nvGraphicFramePr>
        <p:xfrm>
          <a:off x="1576362" y="4757674"/>
          <a:ext cx="695325" cy="247650"/>
        </p:xfrm>
        <a:graphic>
          <a:graphicData uri="http://schemas.openxmlformats.org/presentationml/2006/ole">
            <mc:AlternateContent xmlns:mc="http://schemas.openxmlformats.org/markup-compatibility/2006">
              <mc:Choice xmlns:v="urn:schemas-microsoft-com:vml" Requires="v">
                <p:oleObj spid="_x0000_s124131" name="Equation" r:id="rId12" imgW="533169" imgH="190417" progId="Equation.3">
                  <p:embed/>
                </p:oleObj>
              </mc:Choice>
              <mc:Fallback>
                <p:oleObj name="Equation" r:id="rId12" imgW="533169" imgH="190417" progId="Equation.3">
                  <p:embed/>
                  <p:pic>
                    <p:nvPicPr>
                      <p:cNvPr id="0"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76362" y="4757674"/>
                        <a:ext cx="695325" cy="2476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2715" name="Object 7"/>
          <p:cNvGraphicFramePr>
            <a:graphicFrameLocks noChangeAspect="1"/>
          </p:cNvGraphicFramePr>
          <p:nvPr>
            <p:extLst>
              <p:ext uri="{D42A27DB-BD31-4B8C-83A1-F6EECF244321}">
                <p14:modId xmlns:p14="http://schemas.microsoft.com/office/powerpoint/2010/main" val="4256756042"/>
              </p:ext>
            </p:extLst>
          </p:nvPr>
        </p:nvGraphicFramePr>
        <p:xfrm>
          <a:off x="3832873" y="3694747"/>
          <a:ext cx="3555352" cy="998855"/>
        </p:xfrm>
        <a:graphic>
          <a:graphicData uri="http://schemas.openxmlformats.org/presentationml/2006/ole">
            <mc:AlternateContent xmlns:mc="http://schemas.openxmlformats.org/markup-compatibility/2006">
              <mc:Choice xmlns:v="urn:schemas-microsoft-com:vml" Requires="v">
                <p:oleObj spid="_x0000_s124132" name="Equation" r:id="rId14" imgW="1943100" imgH="546100" progId="Equation.3">
                  <p:embed/>
                </p:oleObj>
              </mc:Choice>
              <mc:Fallback>
                <p:oleObj name="Equation" r:id="rId14" imgW="1943100" imgH="546100" progId="Equation.3">
                  <p:embed/>
                  <p:pic>
                    <p:nvPicPr>
                      <p:cNvPr id="0"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832873" y="3694747"/>
                        <a:ext cx="3555352" cy="998855"/>
                      </a:xfrm>
                      <a:prstGeom prst="rect">
                        <a:avLst/>
                      </a:prstGeom>
                      <a:solidFill>
                        <a:srgbClr val="FFFF00"/>
                      </a:solidFill>
                      <a:ln>
                        <a:noFill/>
                      </a:ln>
                      <a:effectLst/>
                    </p:spPr>
                  </p:pic>
                </p:oleObj>
              </mc:Fallback>
            </mc:AlternateContent>
          </a:graphicData>
        </a:graphic>
      </p:graphicFrame>
      <p:graphicFrame>
        <p:nvGraphicFramePr>
          <p:cNvPr id="72716" name="Object 8"/>
          <p:cNvGraphicFramePr>
            <a:graphicFrameLocks noChangeAspect="1"/>
          </p:cNvGraphicFramePr>
          <p:nvPr>
            <p:extLst>
              <p:ext uri="{D42A27DB-BD31-4B8C-83A1-F6EECF244321}">
                <p14:modId xmlns:p14="http://schemas.microsoft.com/office/powerpoint/2010/main" val="2368757216"/>
              </p:ext>
            </p:extLst>
          </p:nvPr>
        </p:nvGraphicFramePr>
        <p:xfrm>
          <a:off x="2615468" y="5144556"/>
          <a:ext cx="3375957" cy="984744"/>
        </p:xfrm>
        <a:graphic>
          <a:graphicData uri="http://schemas.openxmlformats.org/presentationml/2006/ole">
            <mc:AlternateContent xmlns:mc="http://schemas.openxmlformats.org/markup-compatibility/2006">
              <mc:Choice xmlns:v="urn:schemas-microsoft-com:vml" Requires="v">
                <p:oleObj spid="_x0000_s124133" name="Equation" r:id="rId16" imgW="1739900" imgH="508000" progId="Equation.3">
                  <p:embed/>
                </p:oleObj>
              </mc:Choice>
              <mc:Fallback>
                <p:oleObj name="Equation" r:id="rId16" imgW="1739900" imgH="508000" progId="Equation.3">
                  <p:embed/>
                  <p:pic>
                    <p:nvPicPr>
                      <p:cNvPr id="0" name="Object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615468" y="5144556"/>
                        <a:ext cx="3375957" cy="984744"/>
                      </a:xfrm>
                      <a:prstGeom prst="rect">
                        <a:avLst/>
                      </a:prstGeom>
                      <a:solidFill>
                        <a:srgbClr val="FFFF00"/>
                      </a:solidFill>
                      <a:ln>
                        <a:noFill/>
                      </a:ln>
                    </p:spPr>
                  </p:pic>
                </p:oleObj>
              </mc:Fallback>
            </mc:AlternateContent>
          </a:graphicData>
        </a:graphic>
      </p:graphicFrame>
      <p:graphicFrame>
        <p:nvGraphicFramePr>
          <p:cNvPr id="72717" name="Object 9"/>
          <p:cNvGraphicFramePr>
            <a:graphicFrameLocks noGrp="1" noChangeAspect="1"/>
          </p:cNvGraphicFramePr>
          <p:nvPr>
            <p:ph sz="quarter" idx="1"/>
            <p:extLst>
              <p:ext uri="{D42A27DB-BD31-4B8C-83A1-F6EECF244321}">
                <p14:modId xmlns:p14="http://schemas.microsoft.com/office/powerpoint/2010/main" val="2707906714"/>
              </p:ext>
            </p:extLst>
          </p:nvPr>
        </p:nvGraphicFramePr>
        <p:xfrm>
          <a:off x="7657234" y="4046117"/>
          <a:ext cx="1230313" cy="336550"/>
        </p:xfrm>
        <a:graphic>
          <a:graphicData uri="http://schemas.openxmlformats.org/presentationml/2006/ole">
            <mc:AlternateContent xmlns:mc="http://schemas.openxmlformats.org/markup-compatibility/2006">
              <mc:Choice xmlns:v="urn:schemas-microsoft-com:vml" Requires="v">
                <p:oleObj spid="_x0000_s124134" name="Equation" r:id="rId18" imgW="787058" imgH="215806" progId="Equation.3">
                  <p:embed/>
                </p:oleObj>
              </mc:Choice>
              <mc:Fallback>
                <p:oleObj name="Equation" r:id="rId18" imgW="787058" imgH="215806" progId="Equation.3">
                  <p:embed/>
                  <p:pic>
                    <p:nvPicPr>
                      <p:cNvPr id="0" name="Object 9"/>
                      <p:cNvPicPr>
                        <a:picLocks noGrp="1"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657234" y="4046117"/>
                        <a:ext cx="1230313" cy="336550"/>
                      </a:xfrm>
                      <a:prstGeom prst="rect">
                        <a:avLst/>
                      </a:prstGeom>
                      <a:solidFill>
                        <a:srgbClr val="FFFF00"/>
                      </a:solidFill>
                      <a:ln>
                        <a:noFill/>
                      </a:ln>
                    </p:spPr>
                  </p:pic>
                </p:oleObj>
              </mc:Fallback>
            </mc:AlternateContent>
          </a:graphicData>
        </a:graphic>
      </p:graphicFrame>
      <p:sp>
        <p:nvSpPr>
          <p:cNvPr id="8224" name="Text Box 32"/>
          <p:cNvSpPr txBox="1">
            <a:spLocks noChangeArrowheads="1"/>
          </p:cNvSpPr>
          <p:nvPr/>
        </p:nvSpPr>
        <p:spPr bwMode="auto">
          <a:xfrm>
            <a:off x="5862484" y="4884730"/>
            <a:ext cx="32815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sz="1800" dirty="0"/>
              <a:t>Position of the </a:t>
            </a:r>
            <a:r>
              <a:rPr lang="en-US" altLang="en-US" sz="1800" b="1" u="sng" dirty="0">
                <a:solidFill>
                  <a:srgbClr val="0000FF"/>
                </a:solidFill>
              </a:rPr>
              <a:t>field point</a:t>
            </a:r>
          </a:p>
        </p:txBody>
      </p:sp>
      <p:sp>
        <p:nvSpPr>
          <p:cNvPr id="8225" name="Text Box 33"/>
          <p:cNvSpPr txBox="1">
            <a:spLocks noChangeArrowheads="1"/>
          </p:cNvSpPr>
          <p:nvPr/>
        </p:nvSpPr>
        <p:spPr bwMode="auto">
          <a:xfrm>
            <a:off x="6227763" y="5696799"/>
            <a:ext cx="28765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sz="1800" dirty="0"/>
              <a:t>Position of the </a:t>
            </a:r>
            <a:r>
              <a:rPr lang="en-US" altLang="en-US" sz="1800" b="1" u="sng" dirty="0">
                <a:solidFill>
                  <a:srgbClr val="0000FF"/>
                </a:solidFill>
              </a:rPr>
              <a:t>source point</a:t>
            </a:r>
          </a:p>
        </p:txBody>
      </p:sp>
      <p:sp>
        <p:nvSpPr>
          <p:cNvPr id="8227" name="Line 35"/>
          <p:cNvSpPr>
            <a:spLocks noChangeShapeType="1"/>
          </p:cNvSpPr>
          <p:nvPr/>
        </p:nvSpPr>
        <p:spPr bwMode="auto">
          <a:xfrm flipH="1" flipV="1">
            <a:off x="5768327" y="5647152"/>
            <a:ext cx="527694" cy="347224"/>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30" name="Line 38"/>
          <p:cNvSpPr>
            <a:spLocks noChangeShapeType="1"/>
          </p:cNvSpPr>
          <p:nvPr/>
        </p:nvSpPr>
        <p:spPr bwMode="auto">
          <a:xfrm flipH="1">
            <a:off x="8262143" y="6349464"/>
            <a:ext cx="390525" cy="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31" name="Line 39"/>
          <p:cNvSpPr>
            <a:spLocks noChangeShapeType="1"/>
          </p:cNvSpPr>
          <p:nvPr/>
        </p:nvSpPr>
        <p:spPr bwMode="auto">
          <a:xfrm flipH="1">
            <a:off x="5472099" y="5091302"/>
            <a:ext cx="448781" cy="36933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72723" name="Picture 64" descr="pg63 copy"/>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124075" y="0"/>
            <a:ext cx="5005388"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24" name="Text Box 65"/>
          <p:cNvSpPr txBox="1">
            <a:spLocks noChangeArrowheads="1"/>
          </p:cNvSpPr>
          <p:nvPr/>
        </p:nvSpPr>
        <p:spPr bwMode="auto">
          <a:xfrm>
            <a:off x="576263" y="2420938"/>
            <a:ext cx="85677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algn="ctr" eaLnBrk="1" hangingPunct="1">
              <a:spcBef>
                <a:spcPct val="50000"/>
              </a:spcBef>
            </a:pPr>
            <a:r>
              <a:rPr lang="en-US" altLang="en-US" sz="1200"/>
              <a:t>Various charge distributions.</a:t>
            </a:r>
          </a:p>
        </p:txBody>
      </p:sp>
      <p:sp>
        <p:nvSpPr>
          <p:cNvPr id="72725" name="Line 66"/>
          <p:cNvSpPr>
            <a:spLocks noChangeShapeType="1"/>
          </p:cNvSpPr>
          <p:nvPr/>
        </p:nvSpPr>
        <p:spPr bwMode="auto">
          <a:xfrm flipH="1">
            <a:off x="6659563" y="2384425"/>
            <a:ext cx="792162"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2726" name="Text Box 67"/>
          <p:cNvSpPr txBox="1">
            <a:spLocks noChangeArrowheads="1"/>
          </p:cNvSpPr>
          <p:nvPr/>
        </p:nvSpPr>
        <p:spPr bwMode="auto">
          <a:xfrm>
            <a:off x="7451725" y="2092282"/>
            <a:ext cx="16208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b="1" dirty="0">
                <a:solidFill>
                  <a:srgbClr val="0000FF"/>
                </a:solidFill>
              </a:rPr>
              <a:t>Charge density</a:t>
            </a:r>
          </a:p>
        </p:txBody>
      </p:sp>
      <p:graphicFrame>
        <p:nvGraphicFramePr>
          <p:cNvPr id="72727" name="Object 10"/>
          <p:cNvGraphicFramePr>
            <a:graphicFrameLocks noChangeAspect="1"/>
          </p:cNvGraphicFramePr>
          <p:nvPr/>
        </p:nvGraphicFramePr>
        <p:xfrm>
          <a:off x="3527425" y="2168525"/>
          <a:ext cx="228600" cy="250825"/>
        </p:xfrm>
        <a:graphic>
          <a:graphicData uri="http://schemas.openxmlformats.org/presentationml/2006/ole">
            <mc:AlternateContent xmlns:mc="http://schemas.openxmlformats.org/markup-compatibility/2006">
              <mc:Choice xmlns:v="urn:schemas-microsoft-com:vml" Requires="v">
                <p:oleObj spid="_x0000_s124135" name="Equation" r:id="rId21" imgW="126835" imgH="139518" progId="Equation.3">
                  <p:embed/>
                </p:oleObj>
              </mc:Choice>
              <mc:Fallback>
                <p:oleObj name="Equation" r:id="rId21" imgW="126835" imgH="139518" progId="Equation.3">
                  <p:embed/>
                  <p:pic>
                    <p:nvPicPr>
                      <p:cNvPr id="0" name="Object 10"/>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527425" y="2168525"/>
                        <a:ext cx="228600" cy="2508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2728" name="Object 11"/>
          <p:cNvGraphicFramePr>
            <a:graphicFrameLocks noChangeAspect="1"/>
          </p:cNvGraphicFramePr>
          <p:nvPr/>
        </p:nvGraphicFramePr>
        <p:xfrm>
          <a:off x="4716463" y="2205038"/>
          <a:ext cx="252412" cy="231775"/>
        </p:xfrm>
        <a:graphic>
          <a:graphicData uri="http://schemas.openxmlformats.org/presentationml/2006/ole">
            <mc:AlternateContent xmlns:mc="http://schemas.openxmlformats.org/markup-compatibility/2006">
              <mc:Choice xmlns:v="urn:schemas-microsoft-com:vml" Requires="v">
                <p:oleObj spid="_x0000_s124136" name="Equation" r:id="rId23" imgW="152334" imgH="139639" progId="Equation.3">
                  <p:embed/>
                </p:oleObj>
              </mc:Choice>
              <mc:Fallback>
                <p:oleObj name="Equation" r:id="rId23" imgW="152334" imgH="139639" progId="Equation.3">
                  <p:embed/>
                  <p:pic>
                    <p:nvPicPr>
                      <p:cNvPr id="0" name="Object 11"/>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716463" y="2205038"/>
                        <a:ext cx="252412" cy="2317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2729" name="Object 12"/>
          <p:cNvGraphicFramePr>
            <a:graphicFrameLocks noChangeAspect="1"/>
          </p:cNvGraphicFramePr>
          <p:nvPr/>
        </p:nvGraphicFramePr>
        <p:xfrm>
          <a:off x="6300788" y="2241550"/>
          <a:ext cx="233362" cy="252413"/>
        </p:xfrm>
        <a:graphic>
          <a:graphicData uri="http://schemas.openxmlformats.org/presentationml/2006/ole">
            <mc:AlternateContent xmlns:mc="http://schemas.openxmlformats.org/markup-compatibility/2006">
              <mc:Choice xmlns:v="urn:schemas-microsoft-com:vml" Requires="v">
                <p:oleObj spid="_x0000_s124137" name="Equation" r:id="rId25" imgW="152268" imgH="164957" progId="Equation.3">
                  <p:embed/>
                </p:oleObj>
              </mc:Choice>
              <mc:Fallback>
                <p:oleObj name="Equation" r:id="rId25" imgW="152268" imgH="164957" progId="Equation.3">
                  <p:embed/>
                  <p:pic>
                    <p:nvPicPr>
                      <p:cNvPr id="0" name="Object 12"/>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300788" y="2241550"/>
                        <a:ext cx="233362" cy="2524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2730" name="TextBox 1"/>
          <p:cNvSpPr txBox="1">
            <a:spLocks noChangeArrowheads="1"/>
          </p:cNvSpPr>
          <p:nvPr/>
        </p:nvSpPr>
        <p:spPr bwMode="auto">
          <a:xfrm>
            <a:off x="3102434" y="6108541"/>
            <a:ext cx="21351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r>
              <a:rPr lang="en-US" altLang="en-US" sz="1800" b="1" dirty="0">
                <a:solidFill>
                  <a:srgbClr val="C00000"/>
                </a:solidFill>
              </a:rPr>
              <a:t>    Line integral</a:t>
            </a:r>
          </a:p>
        </p:txBody>
      </p:sp>
      <p:sp>
        <p:nvSpPr>
          <p:cNvPr id="27" name="Line 38"/>
          <p:cNvSpPr>
            <a:spLocks noChangeShapeType="1"/>
          </p:cNvSpPr>
          <p:nvPr/>
        </p:nvSpPr>
        <p:spPr bwMode="auto">
          <a:xfrm flipV="1">
            <a:off x="4031940" y="5733256"/>
            <a:ext cx="144016" cy="490824"/>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 name="TextBox 1">
            <a:extLst>
              <a:ext uri="{FF2B5EF4-FFF2-40B4-BE49-F238E27FC236}">
                <a16:creationId xmlns:a16="http://schemas.microsoft.com/office/drawing/2014/main" id="{0B10A128-3DEC-47E6-901E-584755B7BF6A}"/>
              </a:ext>
            </a:extLst>
          </p:cNvPr>
          <p:cNvSpPr txBox="1"/>
          <p:nvPr/>
        </p:nvSpPr>
        <p:spPr>
          <a:xfrm>
            <a:off x="4303446" y="5103028"/>
            <a:ext cx="915789" cy="400518"/>
          </a:xfrm>
          <a:prstGeom prst="rect">
            <a:avLst/>
          </a:prstGeom>
          <a:noFill/>
          <a:ln w="38100">
            <a:solidFill>
              <a:srgbClr val="C00000"/>
            </a:solidFill>
          </a:ln>
        </p:spPr>
        <p:txBody>
          <a:bodyPr wrap="square" rtlCol="0">
            <a:spAutoFit/>
          </a:bodyPr>
          <a:lstStyle/>
          <a:p>
            <a:endParaRPr lang="en-US" dirty="0"/>
          </a:p>
        </p:txBody>
      </p:sp>
      <p:graphicFrame>
        <p:nvGraphicFramePr>
          <p:cNvPr id="29" name="Object 4">
            <a:extLst>
              <a:ext uri="{FF2B5EF4-FFF2-40B4-BE49-F238E27FC236}">
                <a16:creationId xmlns:a16="http://schemas.microsoft.com/office/drawing/2014/main" id="{34AFC950-E567-4004-958E-3A58FF547E24}"/>
              </a:ext>
            </a:extLst>
          </p:cNvPr>
          <p:cNvGraphicFramePr>
            <a:graphicFrameLocks noChangeAspect="1"/>
          </p:cNvGraphicFramePr>
          <p:nvPr>
            <p:extLst>
              <p:ext uri="{D42A27DB-BD31-4B8C-83A1-F6EECF244321}">
                <p14:modId xmlns:p14="http://schemas.microsoft.com/office/powerpoint/2010/main" val="2858605404"/>
              </p:ext>
            </p:extLst>
          </p:nvPr>
        </p:nvGraphicFramePr>
        <p:xfrm>
          <a:off x="580493" y="274639"/>
          <a:ext cx="3169303" cy="922870"/>
        </p:xfrm>
        <a:graphic>
          <a:graphicData uri="http://schemas.openxmlformats.org/presentationml/2006/ole">
            <mc:AlternateContent xmlns:mc="http://schemas.openxmlformats.org/markup-compatibility/2006">
              <mc:Choice xmlns:v="urn:schemas-microsoft-com:vml" Requires="v">
                <p:oleObj spid="_x0000_s124138" name="Equation" r:id="rId27" imgW="1574800" imgH="457200" progId="Equation.3">
                  <p:embed/>
                </p:oleObj>
              </mc:Choice>
              <mc:Fallback>
                <p:oleObj name="Equation" r:id="rId27" imgW="1574800" imgH="457200" progId="Equation.3">
                  <p:embed/>
                  <p:pic>
                    <p:nvPicPr>
                      <p:cNvPr id="76808" name="Object 4"/>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80493" y="274639"/>
                        <a:ext cx="3169303" cy="922870"/>
                      </a:xfrm>
                      <a:prstGeom prst="rect">
                        <a:avLst/>
                      </a:prstGeom>
                      <a:solidFill>
                        <a:schemeClr val="accent5"/>
                      </a:solidFill>
                      <a:ln>
                        <a:noFill/>
                      </a:ln>
                      <a:effec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230"/>
                                        </p:tgtEl>
                                        <p:attrNameLst>
                                          <p:attrName>style.visibility</p:attrName>
                                        </p:attrNameLst>
                                      </p:cBhvr>
                                      <p:to>
                                        <p:strVal val="visible"/>
                                      </p:to>
                                    </p:set>
                                    <p:animEffect transition="in" filter="fade">
                                      <p:cBhvr>
                                        <p:cTn id="7" dur="1000"/>
                                        <p:tgtEl>
                                          <p:spTgt spid="8230"/>
                                        </p:tgtEl>
                                      </p:cBhvr>
                                    </p:animEffect>
                                  </p:childTnLst>
                                </p:cTn>
                              </p:par>
                              <p:par>
                                <p:cTn id="8" presetID="10" presetClass="entr" presetSubtype="0" fill="hold" nodeType="withEffect">
                                  <p:stCondLst>
                                    <p:cond delay="0"/>
                                  </p:stCondLst>
                                  <p:childTnLst>
                                    <p:set>
                                      <p:cBhvr>
                                        <p:cTn id="9" dur="1" fill="hold">
                                          <p:stCondLst>
                                            <p:cond delay="0"/>
                                          </p:stCondLst>
                                        </p:cTn>
                                        <p:tgtEl>
                                          <p:spTgt spid="8231"/>
                                        </p:tgtEl>
                                        <p:attrNameLst>
                                          <p:attrName>style.visibility</p:attrName>
                                        </p:attrNameLst>
                                      </p:cBhvr>
                                      <p:to>
                                        <p:strVal val="visible"/>
                                      </p:to>
                                    </p:set>
                                    <p:animEffect transition="in" filter="fade">
                                      <p:cBhvr>
                                        <p:cTn id="10" dur="1000"/>
                                        <p:tgtEl>
                                          <p:spTgt spid="823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224"/>
                                        </p:tgtEl>
                                        <p:attrNameLst>
                                          <p:attrName>style.visibility</p:attrName>
                                        </p:attrNameLst>
                                      </p:cBhvr>
                                      <p:to>
                                        <p:strVal val="visible"/>
                                      </p:to>
                                    </p:set>
                                    <p:animEffect transition="in" filter="fade">
                                      <p:cBhvr>
                                        <p:cTn id="13" dur="1000"/>
                                        <p:tgtEl>
                                          <p:spTgt spid="822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8227"/>
                                        </p:tgtEl>
                                        <p:attrNameLst>
                                          <p:attrName>style.visibility</p:attrName>
                                        </p:attrNameLst>
                                      </p:cBhvr>
                                      <p:to>
                                        <p:strVal val="visible"/>
                                      </p:to>
                                    </p:set>
                                    <p:animEffect transition="in" filter="fade">
                                      <p:cBhvr>
                                        <p:cTn id="18" dur="1000"/>
                                        <p:tgtEl>
                                          <p:spTgt spid="822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225"/>
                                        </p:tgtEl>
                                        <p:attrNameLst>
                                          <p:attrName>style.visibility</p:attrName>
                                        </p:attrNameLst>
                                      </p:cBhvr>
                                      <p:to>
                                        <p:strVal val="visible"/>
                                      </p:to>
                                    </p:set>
                                    <p:animEffect transition="in" filter="fade">
                                      <p:cBhvr>
                                        <p:cTn id="21" dur="1000"/>
                                        <p:tgtEl>
                                          <p:spTgt spid="822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24" grpId="0"/>
      <p:bldP spid="82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fld id="{3964DB6A-3645-4051-9895-6A26062AB215}" type="slidenum">
              <a:rPr lang="en-US" altLang="en-US" sz="1400">
                <a:latin typeface="Arial" panose="020B0604020202020204" pitchFamily="34" charset="0"/>
              </a:rPr>
              <a:pPr eaLnBrk="1" hangingPunct="1"/>
              <a:t>11</a:t>
            </a:fld>
            <a:endParaRPr lang="en-US" altLang="en-US" sz="1400">
              <a:latin typeface="Arial" panose="020B0604020202020204" pitchFamily="34" charset="0"/>
            </a:endParaRPr>
          </a:p>
        </p:txBody>
      </p:sp>
      <p:sp>
        <p:nvSpPr>
          <p:cNvPr id="73731" name="Text Box 4"/>
          <p:cNvSpPr txBox="1">
            <a:spLocks noChangeArrowheads="1"/>
          </p:cNvSpPr>
          <p:nvPr/>
        </p:nvSpPr>
        <p:spPr bwMode="auto">
          <a:xfrm>
            <a:off x="692168" y="278693"/>
            <a:ext cx="794828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ts val="0"/>
              </a:spcBef>
            </a:pPr>
            <a:r>
              <a:rPr lang="en-US" altLang="en-US" sz="2000" dirty="0"/>
              <a:t>If the charge is distributed on a </a:t>
            </a:r>
            <a:r>
              <a:rPr lang="en-US" altLang="en-US" sz="2000" b="1" u="sng" dirty="0">
                <a:solidFill>
                  <a:srgbClr val="0000FF"/>
                </a:solidFill>
              </a:rPr>
              <a:t>surface</a:t>
            </a:r>
            <a:r>
              <a:rPr lang="en-US" altLang="en-US" sz="2000" dirty="0"/>
              <a:t> (surface charge density                    ), we can write</a:t>
            </a:r>
          </a:p>
        </p:txBody>
      </p:sp>
      <p:graphicFrame>
        <p:nvGraphicFramePr>
          <p:cNvPr id="73732" name="Object 2"/>
          <p:cNvGraphicFramePr>
            <a:graphicFrameLocks noChangeAspect="1"/>
          </p:cNvGraphicFramePr>
          <p:nvPr>
            <p:extLst>
              <p:ext uri="{D42A27DB-BD31-4B8C-83A1-F6EECF244321}">
                <p14:modId xmlns:p14="http://schemas.microsoft.com/office/powerpoint/2010/main" val="675757346"/>
              </p:ext>
            </p:extLst>
          </p:nvPr>
        </p:nvGraphicFramePr>
        <p:xfrm>
          <a:off x="1847895" y="643315"/>
          <a:ext cx="1501775" cy="374650"/>
        </p:xfrm>
        <a:graphic>
          <a:graphicData uri="http://schemas.openxmlformats.org/presentationml/2006/ole">
            <mc:AlternateContent xmlns:mc="http://schemas.openxmlformats.org/markup-compatibility/2006">
              <mc:Choice xmlns:v="urn:schemas-microsoft-com:vml" Requires="v">
                <p:oleObj spid="_x0000_s74197" name="Equation" r:id="rId4" imgW="863225" imgH="215806" progId="Equation.3">
                  <p:embed/>
                </p:oleObj>
              </mc:Choice>
              <mc:Fallback>
                <p:oleObj name="Equation" r:id="rId4" imgW="863225" imgH="215806"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7895" y="643315"/>
                        <a:ext cx="1501775" cy="374650"/>
                      </a:xfrm>
                      <a:prstGeom prst="rect">
                        <a:avLst/>
                      </a:prstGeom>
                      <a:solidFill>
                        <a:srgbClr val="FFFF00"/>
                      </a:solidFill>
                      <a:ln>
                        <a:noFill/>
                      </a:ln>
                    </p:spPr>
                  </p:pic>
                </p:oleObj>
              </mc:Fallback>
            </mc:AlternateContent>
          </a:graphicData>
        </a:graphic>
      </p:graphicFrame>
      <p:graphicFrame>
        <p:nvGraphicFramePr>
          <p:cNvPr id="73733" name="Object 3"/>
          <p:cNvGraphicFramePr>
            <a:graphicFrameLocks noChangeAspect="1"/>
          </p:cNvGraphicFramePr>
          <p:nvPr>
            <p:extLst>
              <p:ext uri="{D42A27DB-BD31-4B8C-83A1-F6EECF244321}">
                <p14:modId xmlns:p14="http://schemas.microsoft.com/office/powerpoint/2010/main" val="2214780994"/>
              </p:ext>
            </p:extLst>
          </p:nvPr>
        </p:nvGraphicFramePr>
        <p:xfrm>
          <a:off x="956690" y="1356738"/>
          <a:ext cx="6109273" cy="1014896"/>
        </p:xfrm>
        <a:graphic>
          <a:graphicData uri="http://schemas.openxmlformats.org/presentationml/2006/ole">
            <mc:AlternateContent xmlns:mc="http://schemas.openxmlformats.org/markup-compatibility/2006">
              <mc:Choice xmlns:v="urn:schemas-microsoft-com:vml" Requires="v">
                <p:oleObj spid="_x0000_s74198" name="Equation" r:id="rId6" imgW="3060700" imgH="508000" progId="Equation.3">
                  <p:embed/>
                </p:oleObj>
              </mc:Choice>
              <mc:Fallback>
                <p:oleObj name="Equation" r:id="rId6" imgW="3060700" imgH="5080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6690" y="1356738"/>
                        <a:ext cx="6109273" cy="1014896"/>
                      </a:xfrm>
                      <a:prstGeom prst="rect">
                        <a:avLst/>
                      </a:prstGeom>
                      <a:solidFill>
                        <a:srgbClr val="FFFF00"/>
                      </a:solidFill>
                      <a:ln>
                        <a:noFill/>
                      </a:ln>
                    </p:spPr>
                  </p:pic>
                </p:oleObj>
              </mc:Fallback>
            </mc:AlternateContent>
          </a:graphicData>
        </a:graphic>
      </p:graphicFrame>
      <p:sp>
        <p:nvSpPr>
          <p:cNvPr id="66570" name="Text Box 10"/>
          <p:cNvSpPr txBox="1">
            <a:spLocks noChangeArrowheads="1"/>
          </p:cNvSpPr>
          <p:nvPr/>
        </p:nvSpPr>
        <p:spPr bwMode="auto">
          <a:xfrm>
            <a:off x="6041075" y="2441470"/>
            <a:ext cx="31029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sz="1800" b="1" dirty="0">
                <a:solidFill>
                  <a:srgbClr val="0000FF"/>
                </a:solidFill>
              </a:rPr>
              <a:t>Unit vector directed from the source point to the field point</a:t>
            </a:r>
          </a:p>
        </p:txBody>
      </p:sp>
      <p:sp>
        <p:nvSpPr>
          <p:cNvPr id="66571" name="Line 11"/>
          <p:cNvSpPr>
            <a:spLocks noChangeShapeType="1"/>
          </p:cNvSpPr>
          <p:nvPr/>
        </p:nvSpPr>
        <p:spPr bwMode="auto">
          <a:xfrm flipH="1">
            <a:off x="7126165" y="1880828"/>
            <a:ext cx="3048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6572" name="Line 12"/>
          <p:cNvSpPr>
            <a:spLocks noChangeShapeType="1"/>
          </p:cNvSpPr>
          <p:nvPr/>
        </p:nvSpPr>
        <p:spPr bwMode="auto">
          <a:xfrm>
            <a:off x="7430965" y="1876425"/>
            <a:ext cx="0" cy="6191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73" name="Text Box 13"/>
          <p:cNvSpPr txBox="1">
            <a:spLocks noChangeArrowheads="1"/>
          </p:cNvSpPr>
          <p:nvPr/>
        </p:nvSpPr>
        <p:spPr bwMode="auto">
          <a:xfrm>
            <a:off x="828675" y="2765287"/>
            <a:ext cx="24759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sz="2000" b="1" u="sng" dirty="0">
                <a:solidFill>
                  <a:srgbClr val="C00000"/>
                </a:solidFill>
              </a:rPr>
              <a:t>Surface integral</a:t>
            </a:r>
          </a:p>
        </p:txBody>
      </p:sp>
      <p:sp>
        <p:nvSpPr>
          <p:cNvPr id="66574" name="Line 14"/>
          <p:cNvSpPr>
            <a:spLocks noChangeShapeType="1"/>
          </p:cNvSpPr>
          <p:nvPr/>
        </p:nvSpPr>
        <p:spPr bwMode="auto">
          <a:xfrm flipV="1">
            <a:off x="2299369" y="2024843"/>
            <a:ext cx="220403" cy="75090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6575" name="Line 15"/>
          <p:cNvSpPr>
            <a:spLocks noChangeShapeType="1"/>
          </p:cNvSpPr>
          <p:nvPr/>
        </p:nvSpPr>
        <p:spPr bwMode="auto">
          <a:xfrm>
            <a:off x="8056288" y="6237312"/>
            <a:ext cx="4381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76" name="Text Box 16"/>
          <p:cNvSpPr txBox="1">
            <a:spLocks noChangeArrowheads="1"/>
          </p:cNvSpPr>
          <p:nvPr/>
        </p:nvSpPr>
        <p:spPr bwMode="auto">
          <a:xfrm>
            <a:off x="1396132" y="5501262"/>
            <a:ext cx="258792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sz="2000" b="1" u="sng" dirty="0">
                <a:solidFill>
                  <a:srgbClr val="C00000"/>
                </a:solidFill>
              </a:rPr>
              <a:t>Volume integral</a:t>
            </a:r>
          </a:p>
        </p:txBody>
      </p:sp>
      <p:sp>
        <p:nvSpPr>
          <p:cNvPr id="73741" name="Text Box 17"/>
          <p:cNvSpPr txBox="1">
            <a:spLocks noChangeArrowheads="1"/>
          </p:cNvSpPr>
          <p:nvPr/>
        </p:nvSpPr>
        <p:spPr bwMode="auto">
          <a:xfrm>
            <a:off x="676680" y="3558553"/>
            <a:ext cx="85169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sz="2000" dirty="0"/>
              <a:t>If charge is distributed through a </a:t>
            </a:r>
            <a:r>
              <a:rPr lang="en-US" altLang="en-US" sz="2000" b="1" u="sng" dirty="0">
                <a:solidFill>
                  <a:srgbClr val="0000FF"/>
                </a:solidFill>
              </a:rPr>
              <a:t>volume</a:t>
            </a:r>
            <a:r>
              <a:rPr lang="en-US" altLang="en-US" sz="2000" dirty="0"/>
              <a:t>                          ,</a:t>
            </a:r>
          </a:p>
        </p:txBody>
      </p:sp>
      <p:graphicFrame>
        <p:nvGraphicFramePr>
          <p:cNvPr id="73742" name="Object 4"/>
          <p:cNvGraphicFramePr>
            <a:graphicFrameLocks noChangeAspect="1"/>
          </p:cNvGraphicFramePr>
          <p:nvPr>
            <p:extLst>
              <p:ext uri="{D42A27DB-BD31-4B8C-83A1-F6EECF244321}">
                <p14:modId xmlns:p14="http://schemas.microsoft.com/office/powerpoint/2010/main" val="2593651969"/>
              </p:ext>
            </p:extLst>
          </p:nvPr>
        </p:nvGraphicFramePr>
        <p:xfrm>
          <a:off x="6377775" y="3558554"/>
          <a:ext cx="1811369" cy="400110"/>
        </p:xfrm>
        <a:graphic>
          <a:graphicData uri="http://schemas.openxmlformats.org/presentationml/2006/ole">
            <mc:AlternateContent xmlns:mc="http://schemas.openxmlformats.org/markup-compatibility/2006">
              <mc:Choice xmlns:v="urn:schemas-microsoft-com:vml" Requires="v">
                <p:oleObj spid="_x0000_s74199" name="Equation" r:id="rId8" imgW="977476" imgH="215806" progId="Equation.3">
                  <p:embed/>
                </p:oleObj>
              </mc:Choice>
              <mc:Fallback>
                <p:oleObj name="Equation" r:id="rId8" imgW="977476" imgH="215806"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77775" y="3558554"/>
                        <a:ext cx="1811369" cy="400110"/>
                      </a:xfrm>
                      <a:prstGeom prst="rect">
                        <a:avLst/>
                      </a:prstGeom>
                      <a:solidFill>
                        <a:srgbClr val="FFFF00"/>
                      </a:solidFill>
                      <a:ln>
                        <a:noFill/>
                      </a:ln>
                    </p:spPr>
                  </p:pic>
                </p:oleObj>
              </mc:Fallback>
            </mc:AlternateContent>
          </a:graphicData>
        </a:graphic>
      </p:graphicFrame>
      <p:graphicFrame>
        <p:nvGraphicFramePr>
          <p:cNvPr id="73743" name="Object 5"/>
          <p:cNvGraphicFramePr>
            <a:graphicFrameLocks noChangeAspect="1"/>
          </p:cNvGraphicFramePr>
          <p:nvPr>
            <p:extLst>
              <p:ext uri="{D42A27DB-BD31-4B8C-83A1-F6EECF244321}">
                <p14:modId xmlns:p14="http://schemas.microsoft.com/office/powerpoint/2010/main" val="52491252"/>
              </p:ext>
            </p:extLst>
          </p:nvPr>
        </p:nvGraphicFramePr>
        <p:xfrm>
          <a:off x="1847895" y="4218072"/>
          <a:ext cx="6203365" cy="1046162"/>
        </p:xfrm>
        <a:graphic>
          <a:graphicData uri="http://schemas.openxmlformats.org/presentationml/2006/ole">
            <mc:AlternateContent xmlns:mc="http://schemas.openxmlformats.org/markup-compatibility/2006">
              <mc:Choice xmlns:v="urn:schemas-microsoft-com:vml" Requires="v">
                <p:oleObj spid="_x0000_s74200" name="Equation" r:id="rId10" imgW="3009900" imgH="508000" progId="Equation.3">
                  <p:embed/>
                </p:oleObj>
              </mc:Choice>
              <mc:Fallback>
                <p:oleObj name="Equation" r:id="rId10" imgW="3009900" imgH="508000" progId="Equation.3">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47895" y="4218072"/>
                        <a:ext cx="6203365" cy="1046162"/>
                      </a:xfrm>
                      <a:prstGeom prst="rect">
                        <a:avLst/>
                      </a:prstGeom>
                      <a:solidFill>
                        <a:srgbClr val="FFFF00"/>
                      </a:solidFill>
                      <a:ln>
                        <a:noFill/>
                      </a:ln>
                    </p:spPr>
                  </p:pic>
                </p:oleObj>
              </mc:Fallback>
            </mc:AlternateContent>
          </a:graphicData>
        </a:graphic>
      </p:graphicFrame>
      <p:sp>
        <p:nvSpPr>
          <p:cNvPr id="66598" name="Line 38"/>
          <p:cNvSpPr>
            <a:spLocks noChangeShapeType="1"/>
          </p:cNvSpPr>
          <p:nvPr/>
        </p:nvSpPr>
        <p:spPr bwMode="auto">
          <a:xfrm flipV="1">
            <a:off x="3124200" y="4943607"/>
            <a:ext cx="295672" cy="61899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6599" name="Text Box 39"/>
          <p:cNvSpPr txBox="1">
            <a:spLocks noChangeArrowheads="1"/>
          </p:cNvSpPr>
          <p:nvPr/>
        </p:nvSpPr>
        <p:spPr bwMode="auto">
          <a:xfrm>
            <a:off x="6657975" y="0"/>
            <a:ext cx="2486025" cy="274638"/>
          </a:xfrm>
          <a:prstGeom prst="rect">
            <a:avLst/>
          </a:prstGeom>
          <a:noFill/>
          <a:ln w="9525">
            <a:noFill/>
            <a:miter lim="800000"/>
            <a:headEnd/>
            <a:tailEnd/>
          </a:ln>
          <a:effectLst/>
        </p:spPr>
        <p:txBody>
          <a:bodyPr>
            <a:spAutoFit/>
          </a:bodyPr>
          <a:lstStyle/>
          <a:p>
            <a:pPr algn="r">
              <a:spcBef>
                <a:spcPct val="50000"/>
              </a:spcBef>
              <a:defRPr/>
            </a:pPr>
            <a:r>
              <a:rPr lang="en-US" sz="1200" b="1" u="sng">
                <a:effectLst>
                  <a:outerShdw blurRad="38100" dist="38100" dir="2700000" algn="tl">
                    <a:srgbClr val="DDDDDD"/>
                  </a:outerShdw>
                </a:effectLst>
                <a:latin typeface="Verdana" charset="0"/>
                <a:ea typeface="+mn-ea"/>
              </a:rPr>
              <a:t>Electrostatics</a:t>
            </a:r>
          </a:p>
        </p:txBody>
      </p:sp>
      <p:graphicFrame>
        <p:nvGraphicFramePr>
          <p:cNvPr id="18" name="Object 4">
            <a:extLst>
              <a:ext uri="{FF2B5EF4-FFF2-40B4-BE49-F238E27FC236}">
                <a16:creationId xmlns:a16="http://schemas.microsoft.com/office/drawing/2014/main" id="{A67FB526-EC82-47AB-ACC0-F1F9CF2883FD}"/>
              </a:ext>
            </a:extLst>
          </p:cNvPr>
          <p:cNvGraphicFramePr>
            <a:graphicFrameLocks noChangeAspect="1"/>
          </p:cNvGraphicFramePr>
          <p:nvPr>
            <p:extLst>
              <p:ext uri="{D42A27DB-BD31-4B8C-83A1-F6EECF244321}">
                <p14:modId xmlns:p14="http://schemas.microsoft.com/office/powerpoint/2010/main" val="1812296708"/>
              </p:ext>
            </p:extLst>
          </p:nvPr>
        </p:nvGraphicFramePr>
        <p:xfrm>
          <a:off x="4793123" y="5457293"/>
          <a:ext cx="3169303" cy="922870"/>
        </p:xfrm>
        <a:graphic>
          <a:graphicData uri="http://schemas.openxmlformats.org/presentationml/2006/ole">
            <mc:AlternateContent xmlns:mc="http://schemas.openxmlformats.org/markup-compatibility/2006">
              <mc:Choice xmlns:v="urn:schemas-microsoft-com:vml" Requires="v">
                <p:oleObj spid="_x0000_s74201" name="Equation" r:id="rId12" imgW="1574800" imgH="457200" progId="Equation.3">
                  <p:embed/>
                </p:oleObj>
              </mc:Choice>
              <mc:Fallback>
                <p:oleObj name="Equation" r:id="rId12" imgW="1574800" imgH="457200" progId="Equation.3">
                  <p:embed/>
                  <p:pic>
                    <p:nvPicPr>
                      <p:cNvPr id="29" name="Object 4">
                        <a:extLst>
                          <a:ext uri="{FF2B5EF4-FFF2-40B4-BE49-F238E27FC236}">
                            <a16:creationId xmlns:a16="http://schemas.microsoft.com/office/drawing/2014/main" id="{34AFC950-E567-4004-958E-3A58FF547E2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93123" y="5457293"/>
                        <a:ext cx="3169303" cy="922870"/>
                      </a:xfrm>
                      <a:prstGeom prst="rect">
                        <a:avLst/>
                      </a:prstGeom>
                      <a:solidFill>
                        <a:schemeClr val="accent5"/>
                      </a:solidFill>
                      <a:ln>
                        <a:noFill/>
                      </a:ln>
                      <a:effec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6573"/>
                                        </p:tgtEl>
                                        <p:attrNameLst>
                                          <p:attrName>style.visibility</p:attrName>
                                        </p:attrNameLst>
                                      </p:cBhvr>
                                      <p:to>
                                        <p:strVal val="visible"/>
                                      </p:to>
                                    </p:set>
                                    <p:animEffect transition="in" filter="fade">
                                      <p:cBhvr>
                                        <p:cTn id="7" dur="1000"/>
                                        <p:tgtEl>
                                          <p:spTgt spid="66573"/>
                                        </p:tgtEl>
                                      </p:cBhvr>
                                    </p:animEffect>
                                  </p:childTnLst>
                                </p:cTn>
                              </p:par>
                              <p:par>
                                <p:cTn id="8" presetID="10" presetClass="entr" presetSubtype="0" fill="hold" nodeType="withEffect">
                                  <p:stCondLst>
                                    <p:cond delay="0"/>
                                  </p:stCondLst>
                                  <p:childTnLst>
                                    <p:set>
                                      <p:cBhvr>
                                        <p:cTn id="9" dur="1" fill="hold">
                                          <p:stCondLst>
                                            <p:cond delay="0"/>
                                          </p:stCondLst>
                                        </p:cTn>
                                        <p:tgtEl>
                                          <p:spTgt spid="66575"/>
                                        </p:tgtEl>
                                        <p:attrNameLst>
                                          <p:attrName>style.visibility</p:attrName>
                                        </p:attrNameLst>
                                      </p:cBhvr>
                                      <p:to>
                                        <p:strVal val="visible"/>
                                      </p:to>
                                    </p:set>
                                    <p:animEffect transition="in" filter="fade">
                                      <p:cBhvr>
                                        <p:cTn id="10" dur="1000"/>
                                        <p:tgtEl>
                                          <p:spTgt spid="66575"/>
                                        </p:tgtEl>
                                      </p:cBhvr>
                                    </p:animEffect>
                                  </p:childTnLst>
                                </p:cTn>
                              </p:par>
                              <p:par>
                                <p:cTn id="11" presetID="10" presetClass="entr" presetSubtype="0" fill="hold" nodeType="withEffect">
                                  <p:stCondLst>
                                    <p:cond delay="0"/>
                                  </p:stCondLst>
                                  <p:childTnLst>
                                    <p:set>
                                      <p:cBhvr>
                                        <p:cTn id="12" dur="1" fill="hold">
                                          <p:stCondLst>
                                            <p:cond delay="0"/>
                                          </p:stCondLst>
                                        </p:cTn>
                                        <p:tgtEl>
                                          <p:spTgt spid="66574"/>
                                        </p:tgtEl>
                                        <p:attrNameLst>
                                          <p:attrName>style.visibility</p:attrName>
                                        </p:attrNameLst>
                                      </p:cBhvr>
                                      <p:to>
                                        <p:strVal val="visible"/>
                                      </p:to>
                                    </p:set>
                                    <p:animEffect transition="in" filter="fade">
                                      <p:cBhvr>
                                        <p:cTn id="13" dur="1000"/>
                                        <p:tgtEl>
                                          <p:spTgt spid="6657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66571"/>
                                        </p:tgtEl>
                                        <p:attrNameLst>
                                          <p:attrName>style.visibility</p:attrName>
                                        </p:attrNameLst>
                                      </p:cBhvr>
                                      <p:to>
                                        <p:strVal val="visible"/>
                                      </p:to>
                                    </p:set>
                                    <p:animEffect transition="in" filter="fade">
                                      <p:cBhvr>
                                        <p:cTn id="18" dur="1000"/>
                                        <p:tgtEl>
                                          <p:spTgt spid="66571"/>
                                        </p:tgtEl>
                                      </p:cBhvr>
                                    </p:animEffect>
                                  </p:childTnLst>
                                </p:cTn>
                              </p:par>
                              <p:par>
                                <p:cTn id="19" presetID="10" presetClass="entr" presetSubtype="0" fill="hold" nodeType="withEffect">
                                  <p:stCondLst>
                                    <p:cond delay="0"/>
                                  </p:stCondLst>
                                  <p:childTnLst>
                                    <p:set>
                                      <p:cBhvr>
                                        <p:cTn id="20" dur="1" fill="hold">
                                          <p:stCondLst>
                                            <p:cond delay="0"/>
                                          </p:stCondLst>
                                        </p:cTn>
                                        <p:tgtEl>
                                          <p:spTgt spid="66572"/>
                                        </p:tgtEl>
                                        <p:attrNameLst>
                                          <p:attrName>style.visibility</p:attrName>
                                        </p:attrNameLst>
                                      </p:cBhvr>
                                      <p:to>
                                        <p:strVal val="visible"/>
                                      </p:to>
                                    </p:set>
                                    <p:animEffect transition="in" filter="fade">
                                      <p:cBhvr>
                                        <p:cTn id="21" dur="1000"/>
                                        <p:tgtEl>
                                          <p:spTgt spid="6657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6570"/>
                                        </p:tgtEl>
                                        <p:attrNameLst>
                                          <p:attrName>style.visibility</p:attrName>
                                        </p:attrNameLst>
                                      </p:cBhvr>
                                      <p:to>
                                        <p:strVal val="visible"/>
                                      </p:to>
                                    </p:set>
                                    <p:animEffect transition="in" filter="fade">
                                      <p:cBhvr>
                                        <p:cTn id="24" dur="1000"/>
                                        <p:tgtEl>
                                          <p:spTgt spid="6657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nodeType="clickEffect">
                                  <p:stCondLst>
                                    <p:cond delay="0"/>
                                  </p:stCondLst>
                                  <p:childTnLst>
                                    <p:set>
                                      <p:cBhvr>
                                        <p:cTn id="28" dur="1" fill="hold">
                                          <p:stCondLst>
                                            <p:cond delay="0"/>
                                          </p:stCondLst>
                                        </p:cTn>
                                        <p:tgtEl>
                                          <p:spTgt spid="66598"/>
                                        </p:tgtEl>
                                        <p:attrNameLst>
                                          <p:attrName>style.visibility</p:attrName>
                                        </p:attrNameLst>
                                      </p:cBhvr>
                                      <p:to>
                                        <p:strVal val="visible"/>
                                      </p:to>
                                    </p:set>
                                    <p:animEffect transition="in" filter="fade">
                                      <p:cBhvr>
                                        <p:cTn id="29" dur="1000"/>
                                        <p:tgtEl>
                                          <p:spTgt spid="6659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6576"/>
                                        </p:tgtEl>
                                        <p:attrNameLst>
                                          <p:attrName>style.visibility</p:attrName>
                                        </p:attrNameLst>
                                      </p:cBhvr>
                                      <p:to>
                                        <p:strVal val="visible"/>
                                      </p:to>
                                    </p:set>
                                    <p:animEffect transition="in" filter="fade">
                                      <p:cBhvr>
                                        <p:cTn id="32" dur="1000"/>
                                        <p:tgtEl>
                                          <p:spTgt spid="665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70" grpId="0"/>
      <p:bldP spid="66573" grpId="0"/>
      <p:bldP spid="6657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6"/>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fld id="{1868A975-4CAE-424D-96D5-6E194D1E0F4B}" type="slidenum">
              <a:rPr lang="en-US" altLang="en-US" sz="1400">
                <a:latin typeface="Arial" panose="020B0604020202020204" pitchFamily="34" charset="0"/>
              </a:rPr>
              <a:pPr eaLnBrk="1" hangingPunct="1"/>
              <a:t>12</a:t>
            </a:fld>
            <a:endParaRPr lang="en-US" altLang="en-US" sz="1400">
              <a:latin typeface="Arial" panose="020B0604020202020204" pitchFamily="34" charset="0"/>
            </a:endParaRPr>
          </a:p>
        </p:txBody>
      </p:sp>
      <p:sp>
        <p:nvSpPr>
          <p:cNvPr id="9220" name="Text Box 4"/>
          <p:cNvSpPr txBox="1">
            <a:spLocks noChangeArrowheads="1"/>
          </p:cNvSpPr>
          <p:nvPr/>
        </p:nvSpPr>
        <p:spPr bwMode="auto">
          <a:xfrm>
            <a:off x="6657975" y="0"/>
            <a:ext cx="2486025" cy="274638"/>
          </a:xfrm>
          <a:prstGeom prst="rect">
            <a:avLst/>
          </a:prstGeom>
          <a:noFill/>
          <a:ln w="9525">
            <a:noFill/>
            <a:miter lim="800000"/>
            <a:headEnd/>
            <a:tailEnd/>
          </a:ln>
          <a:effectLst/>
        </p:spPr>
        <p:txBody>
          <a:bodyPr>
            <a:spAutoFit/>
          </a:bodyPr>
          <a:lstStyle/>
          <a:p>
            <a:pPr algn="r">
              <a:spcBef>
                <a:spcPct val="50000"/>
              </a:spcBef>
              <a:defRPr/>
            </a:pPr>
            <a:r>
              <a:rPr lang="en-US" sz="1200" b="1" u="sng">
                <a:effectLst>
                  <a:outerShdw blurRad="38100" dist="38100" dir="2700000" algn="tl">
                    <a:srgbClr val="DDDDDD"/>
                  </a:outerShdw>
                </a:effectLst>
                <a:latin typeface="Verdana" charset="0"/>
                <a:ea typeface="+mn-ea"/>
              </a:rPr>
              <a:t>Electrostatics</a:t>
            </a:r>
          </a:p>
        </p:txBody>
      </p:sp>
      <p:sp>
        <p:nvSpPr>
          <p:cNvPr id="74756" name="Text Box 5"/>
          <p:cNvSpPr txBox="1">
            <a:spLocks noChangeArrowheads="1"/>
          </p:cNvSpPr>
          <p:nvPr/>
        </p:nvSpPr>
        <p:spPr bwMode="auto">
          <a:xfrm>
            <a:off x="806562" y="163672"/>
            <a:ext cx="788893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sz="1800" u="sng" dirty="0">
                <a:solidFill>
                  <a:srgbClr val="0000FF"/>
                </a:solidFill>
              </a:rPr>
              <a:t>Example</a:t>
            </a:r>
            <a:r>
              <a:rPr lang="en-US" altLang="en-US" sz="1800" u="sng" dirty="0"/>
              <a:t>:</a:t>
            </a:r>
            <a:r>
              <a:rPr lang="en-US" altLang="en-US" sz="1800" dirty="0"/>
              <a:t> A circular disk of radius </a:t>
            </a:r>
            <a:r>
              <a:rPr lang="en-US" altLang="en-US" sz="1800" b="1" i="1" dirty="0">
                <a:solidFill>
                  <a:srgbClr val="C00000"/>
                </a:solidFill>
              </a:rPr>
              <a:t>b</a:t>
            </a:r>
            <a:r>
              <a:rPr lang="en-US" altLang="en-US" sz="1800" dirty="0"/>
              <a:t> with uniform </a:t>
            </a:r>
            <a:r>
              <a:rPr lang="en-US" altLang="en-US" sz="1800" dirty="0">
                <a:solidFill>
                  <a:srgbClr val="C00000"/>
                </a:solidFill>
              </a:rPr>
              <a:t>surface charge density     </a:t>
            </a:r>
            <a:r>
              <a:rPr lang="en-US" altLang="en-US" sz="1800" dirty="0"/>
              <a:t>, lies in the x-y plane with its center at the origin. Find the electric field at </a:t>
            </a:r>
            <a:r>
              <a:rPr lang="en-US" altLang="en-US" sz="1800" i="1" dirty="0"/>
              <a:t>P</a:t>
            </a:r>
            <a:r>
              <a:rPr lang="en-US" altLang="en-US" sz="1800" dirty="0"/>
              <a:t> (</a:t>
            </a:r>
            <a:r>
              <a:rPr lang="en-US" altLang="en-US" sz="1800" b="1" i="1" dirty="0">
                <a:solidFill>
                  <a:srgbClr val="0000FF"/>
                </a:solidFill>
              </a:rPr>
              <a:t>z=h</a:t>
            </a:r>
            <a:r>
              <a:rPr lang="en-US" altLang="en-US" sz="1800" dirty="0"/>
              <a:t>). </a:t>
            </a:r>
            <a:endParaRPr lang="en-US" altLang="en-US" sz="1800" u="sng" dirty="0"/>
          </a:p>
        </p:txBody>
      </p:sp>
      <p:graphicFrame>
        <p:nvGraphicFramePr>
          <p:cNvPr id="74757" name="Object 2"/>
          <p:cNvGraphicFramePr>
            <a:graphicFrameLocks noGrp="1" noChangeAspect="1"/>
          </p:cNvGraphicFramePr>
          <p:nvPr>
            <p:ph sz="quarter" idx="1"/>
            <p:extLst>
              <p:ext uri="{D42A27DB-BD31-4B8C-83A1-F6EECF244321}">
                <p14:modId xmlns:p14="http://schemas.microsoft.com/office/powerpoint/2010/main" val="3361527906"/>
              </p:ext>
            </p:extLst>
          </p:nvPr>
        </p:nvGraphicFramePr>
        <p:xfrm>
          <a:off x="1768779" y="511176"/>
          <a:ext cx="354950" cy="325240"/>
        </p:xfrm>
        <a:graphic>
          <a:graphicData uri="http://schemas.openxmlformats.org/presentationml/2006/ole">
            <mc:AlternateContent xmlns:mc="http://schemas.openxmlformats.org/markup-compatibility/2006">
              <mc:Choice xmlns:v="urn:schemas-microsoft-com:vml" Requires="v">
                <p:oleObj spid="_x0000_s75623" name="Equation" r:id="rId4" imgW="152334" imgH="139639" progId="Equation.3">
                  <p:embed/>
                </p:oleObj>
              </mc:Choice>
              <mc:Fallback>
                <p:oleObj name="Equation" r:id="rId4" imgW="152334" imgH="139639" progId="Equation.3">
                  <p:embed/>
                  <p:pic>
                    <p:nvPicPr>
                      <p:cNvPr id="0"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8779" y="511176"/>
                        <a:ext cx="354950" cy="325240"/>
                      </a:xfrm>
                      <a:prstGeom prst="rect">
                        <a:avLst/>
                      </a:prstGeom>
                      <a:solidFill>
                        <a:srgbClr val="FFFF00"/>
                      </a:solidFill>
                      <a:ln>
                        <a:noFill/>
                      </a:ln>
                    </p:spPr>
                  </p:pic>
                </p:oleObj>
              </mc:Fallback>
            </mc:AlternateContent>
          </a:graphicData>
        </a:graphic>
      </p:graphicFrame>
      <p:graphicFrame>
        <p:nvGraphicFramePr>
          <p:cNvPr id="74758" name="Object 3"/>
          <p:cNvGraphicFramePr>
            <a:graphicFrameLocks noGrp="1" noChangeAspect="1"/>
          </p:cNvGraphicFramePr>
          <p:nvPr>
            <p:ph sz="quarter" idx="4"/>
          </p:nvPr>
        </p:nvGraphicFramePr>
        <p:xfrm>
          <a:off x="4659313" y="2457450"/>
          <a:ext cx="4202112" cy="825500"/>
        </p:xfrm>
        <a:graphic>
          <a:graphicData uri="http://schemas.openxmlformats.org/presentationml/2006/ole">
            <mc:AlternateContent xmlns:mc="http://schemas.openxmlformats.org/markup-compatibility/2006">
              <mc:Choice xmlns:v="urn:schemas-microsoft-com:vml" Requires="v">
                <p:oleObj spid="_x0000_s75624" name="Equation" r:id="rId6" imgW="2324100" imgH="457200" progId="Equation.3">
                  <p:embed/>
                </p:oleObj>
              </mc:Choice>
              <mc:Fallback>
                <p:oleObj name="Equation" r:id="rId6" imgW="2324100" imgH="457200" progId="Equation.3">
                  <p:embed/>
                  <p:pic>
                    <p:nvPicPr>
                      <p:cNvPr id="0" name="Object 3"/>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59313" y="2457450"/>
                        <a:ext cx="4202112" cy="825500"/>
                      </a:xfrm>
                      <a:prstGeom prst="rect">
                        <a:avLst/>
                      </a:prstGeom>
                      <a:solidFill>
                        <a:srgbClr val="FFFF00"/>
                      </a:solidFill>
                      <a:ln>
                        <a:noFill/>
                      </a:ln>
                    </p:spPr>
                  </p:pic>
                </p:oleObj>
              </mc:Fallback>
            </mc:AlternateContent>
          </a:graphicData>
        </a:graphic>
      </p:graphicFrame>
      <p:graphicFrame>
        <p:nvGraphicFramePr>
          <p:cNvPr id="9234" name="Object 4"/>
          <p:cNvGraphicFramePr>
            <a:graphicFrameLocks noChangeAspect="1"/>
          </p:cNvGraphicFramePr>
          <p:nvPr>
            <p:extLst>
              <p:ext uri="{D42A27DB-BD31-4B8C-83A1-F6EECF244321}">
                <p14:modId xmlns:p14="http://schemas.microsoft.com/office/powerpoint/2010/main" val="933010202"/>
              </p:ext>
            </p:extLst>
          </p:nvPr>
        </p:nvGraphicFramePr>
        <p:xfrm>
          <a:off x="6128859" y="3385851"/>
          <a:ext cx="810104" cy="546671"/>
        </p:xfrm>
        <a:graphic>
          <a:graphicData uri="http://schemas.openxmlformats.org/presentationml/2006/ole">
            <mc:AlternateContent xmlns:mc="http://schemas.openxmlformats.org/markup-compatibility/2006">
              <mc:Choice xmlns:v="urn:schemas-microsoft-com:vml" Requires="v">
                <p:oleObj spid="_x0000_s75625" name="Equation" r:id="rId8" imgW="507780" imgH="342751" progId="Equation.3">
                  <p:embed/>
                </p:oleObj>
              </mc:Choice>
              <mc:Fallback>
                <p:oleObj name="Equation" r:id="rId8" imgW="507780" imgH="342751"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28859" y="3385851"/>
                        <a:ext cx="810104" cy="546671"/>
                      </a:xfrm>
                      <a:prstGeom prst="rect">
                        <a:avLst/>
                      </a:prstGeom>
                      <a:solidFill>
                        <a:srgbClr val="FFFF00"/>
                      </a:solidFill>
                      <a:ln w="28575">
                        <a:solidFill>
                          <a:srgbClr val="C00000"/>
                        </a:solidFill>
                      </a:ln>
                    </p:spPr>
                  </p:pic>
                </p:oleObj>
              </mc:Fallback>
            </mc:AlternateContent>
          </a:graphicData>
        </a:graphic>
      </p:graphicFrame>
      <p:graphicFrame>
        <p:nvGraphicFramePr>
          <p:cNvPr id="9235" name="Object 5"/>
          <p:cNvGraphicFramePr>
            <a:graphicFrameLocks noChangeAspect="1"/>
          </p:cNvGraphicFramePr>
          <p:nvPr>
            <p:extLst>
              <p:ext uri="{D42A27DB-BD31-4B8C-83A1-F6EECF244321}">
                <p14:modId xmlns:p14="http://schemas.microsoft.com/office/powerpoint/2010/main" val="179260445"/>
              </p:ext>
            </p:extLst>
          </p:nvPr>
        </p:nvGraphicFramePr>
        <p:xfrm>
          <a:off x="7179386" y="3379500"/>
          <a:ext cx="812116" cy="355601"/>
        </p:xfrm>
        <a:graphic>
          <a:graphicData uri="http://schemas.openxmlformats.org/presentationml/2006/ole">
            <mc:AlternateContent xmlns:mc="http://schemas.openxmlformats.org/markup-compatibility/2006">
              <mc:Choice xmlns:v="urn:schemas-microsoft-com:vml" Requires="v">
                <p:oleObj spid="_x0000_s75626" name="Equation" r:id="rId10" imgW="405872" imgH="177569" progId="Equation.3">
                  <p:embed/>
                </p:oleObj>
              </mc:Choice>
              <mc:Fallback>
                <p:oleObj name="Equation" r:id="rId10" imgW="405872" imgH="177569" progId="Equation.3">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79386" y="3379500"/>
                        <a:ext cx="812116" cy="355601"/>
                      </a:xfrm>
                      <a:prstGeom prst="rect">
                        <a:avLst/>
                      </a:prstGeom>
                      <a:solidFill>
                        <a:srgbClr val="FFFF00"/>
                      </a:solidFill>
                      <a:ln w="28575">
                        <a:solidFill>
                          <a:srgbClr val="C00000"/>
                        </a:solidFill>
                      </a:ln>
                    </p:spPr>
                  </p:pic>
                </p:oleObj>
              </mc:Fallback>
            </mc:AlternateContent>
          </a:graphicData>
        </a:graphic>
      </p:graphicFrame>
      <p:graphicFrame>
        <p:nvGraphicFramePr>
          <p:cNvPr id="9236" name="Object 6"/>
          <p:cNvGraphicFramePr>
            <a:graphicFrameLocks noChangeAspect="1"/>
          </p:cNvGraphicFramePr>
          <p:nvPr>
            <p:extLst>
              <p:ext uri="{D42A27DB-BD31-4B8C-83A1-F6EECF244321}">
                <p14:modId xmlns:p14="http://schemas.microsoft.com/office/powerpoint/2010/main" val="642881696"/>
              </p:ext>
            </p:extLst>
          </p:nvPr>
        </p:nvGraphicFramePr>
        <p:xfrm>
          <a:off x="8223123" y="3379500"/>
          <a:ext cx="472371" cy="373153"/>
        </p:xfrm>
        <a:graphic>
          <a:graphicData uri="http://schemas.openxmlformats.org/presentationml/2006/ole">
            <mc:AlternateContent xmlns:mc="http://schemas.openxmlformats.org/markup-compatibility/2006">
              <mc:Choice xmlns:v="urn:schemas-microsoft-com:vml" Requires="v">
                <p:oleObj spid="_x0000_s75627" name="Equation" r:id="rId12" imgW="241195" imgH="190417" progId="Equation.3">
                  <p:embed/>
                </p:oleObj>
              </mc:Choice>
              <mc:Fallback>
                <p:oleObj name="Equation" r:id="rId12" imgW="241195" imgH="190417" progId="Equation.3">
                  <p:embed/>
                  <p:pic>
                    <p:nvPicPr>
                      <p:cNvPr id="0"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223123" y="3379500"/>
                        <a:ext cx="472371" cy="373153"/>
                      </a:xfrm>
                      <a:prstGeom prst="rect">
                        <a:avLst/>
                      </a:prstGeom>
                      <a:solidFill>
                        <a:srgbClr val="FFFF00"/>
                      </a:solidFill>
                      <a:ln w="28575">
                        <a:solidFill>
                          <a:srgbClr val="C00000"/>
                        </a:solidFill>
                      </a:ln>
                    </p:spPr>
                  </p:pic>
                </p:oleObj>
              </mc:Fallback>
            </mc:AlternateContent>
          </a:graphicData>
        </a:graphic>
      </p:graphicFrame>
      <p:graphicFrame>
        <p:nvGraphicFramePr>
          <p:cNvPr id="74762" name="Object 7"/>
          <p:cNvGraphicFramePr>
            <a:graphicFrameLocks noChangeAspect="1"/>
          </p:cNvGraphicFramePr>
          <p:nvPr>
            <p:extLst>
              <p:ext uri="{D42A27DB-BD31-4B8C-83A1-F6EECF244321}">
                <p14:modId xmlns:p14="http://schemas.microsoft.com/office/powerpoint/2010/main" val="1689446887"/>
              </p:ext>
            </p:extLst>
          </p:nvPr>
        </p:nvGraphicFramePr>
        <p:xfrm>
          <a:off x="3386443" y="4304365"/>
          <a:ext cx="4711785" cy="1062405"/>
        </p:xfrm>
        <a:graphic>
          <a:graphicData uri="http://schemas.openxmlformats.org/presentationml/2006/ole">
            <mc:AlternateContent xmlns:mc="http://schemas.openxmlformats.org/markup-compatibility/2006">
              <mc:Choice xmlns:v="urn:schemas-microsoft-com:vml" Requires="v">
                <p:oleObj spid="_x0000_s75628" name="Equation" r:id="rId14" imgW="2590800" imgH="584200" progId="Equation.3">
                  <p:embed/>
                </p:oleObj>
              </mc:Choice>
              <mc:Fallback>
                <p:oleObj name="Equation" r:id="rId14" imgW="2590800" imgH="584200" progId="Equation.3">
                  <p:embed/>
                  <p:pic>
                    <p:nvPicPr>
                      <p:cNvPr id="0"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86443" y="4304365"/>
                        <a:ext cx="4711785" cy="1062405"/>
                      </a:xfrm>
                      <a:prstGeom prst="rect">
                        <a:avLst/>
                      </a:prstGeom>
                      <a:noFill/>
                      <a:ln>
                        <a:noFill/>
                      </a:ln>
                    </p:spPr>
                  </p:pic>
                </p:oleObj>
              </mc:Fallback>
            </mc:AlternateContent>
          </a:graphicData>
        </a:graphic>
      </p:graphicFrame>
      <p:graphicFrame>
        <p:nvGraphicFramePr>
          <p:cNvPr id="74763" name="Object 8"/>
          <p:cNvGraphicFramePr>
            <a:graphicFrameLocks noChangeAspect="1"/>
          </p:cNvGraphicFramePr>
          <p:nvPr>
            <p:extLst>
              <p:ext uri="{D42A27DB-BD31-4B8C-83A1-F6EECF244321}">
                <p14:modId xmlns:p14="http://schemas.microsoft.com/office/powerpoint/2010/main" val="3027423697"/>
              </p:ext>
            </p:extLst>
          </p:nvPr>
        </p:nvGraphicFramePr>
        <p:xfrm>
          <a:off x="3386443" y="5336891"/>
          <a:ext cx="5757558" cy="1038509"/>
        </p:xfrm>
        <a:graphic>
          <a:graphicData uri="http://schemas.openxmlformats.org/presentationml/2006/ole">
            <mc:AlternateContent xmlns:mc="http://schemas.openxmlformats.org/markup-compatibility/2006">
              <mc:Choice xmlns:v="urn:schemas-microsoft-com:vml" Requires="v">
                <p:oleObj spid="_x0000_s75629" name="Equation" r:id="rId16" imgW="3098800" imgH="558800" progId="Equation.3">
                  <p:embed/>
                </p:oleObj>
              </mc:Choice>
              <mc:Fallback>
                <p:oleObj name="Equation" r:id="rId16" imgW="3098800" imgH="558800" progId="Equation.3">
                  <p:embed/>
                  <p:pic>
                    <p:nvPicPr>
                      <p:cNvPr id="0" name="Object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386443" y="5336891"/>
                        <a:ext cx="5757558" cy="1038509"/>
                      </a:xfrm>
                      <a:prstGeom prst="rect">
                        <a:avLst/>
                      </a:prstGeom>
                      <a:solidFill>
                        <a:srgbClr val="FFFF00"/>
                      </a:solidFill>
                      <a:ln>
                        <a:noFill/>
                      </a:ln>
                    </p:spPr>
                  </p:pic>
                </p:oleObj>
              </mc:Fallback>
            </mc:AlternateContent>
          </a:graphicData>
        </a:graphic>
      </p:graphicFrame>
      <p:pic>
        <p:nvPicPr>
          <p:cNvPr id="74764" name="Picture 40" descr="pg64 copy"/>
          <p:cNvPicPr>
            <a:picLocks noGrp="1" noChangeAspect="1" noChangeArrowheads="1"/>
          </p:cNvPicPr>
          <p:nvPr/>
        </p:nvPicPr>
        <p:blipFill>
          <a:blip r:embed="rId18">
            <a:extLst>
              <a:ext uri="{28A0092B-C50C-407E-A947-70E740481C1C}">
                <a14:useLocalDpi xmlns:a14="http://schemas.microsoft.com/office/drawing/2010/main" val="0"/>
              </a:ext>
            </a:extLst>
          </a:blip>
          <a:srcRect l="11774" t="7170"/>
          <a:stretch>
            <a:fillRect/>
          </a:stretch>
        </p:blipFill>
        <p:spPr bwMode="auto">
          <a:xfrm>
            <a:off x="935038" y="1052513"/>
            <a:ext cx="3673475" cy="318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4765" name="Object 9"/>
          <p:cNvGraphicFramePr>
            <a:graphicFrameLocks noGrp="1" noChangeAspect="1"/>
          </p:cNvGraphicFramePr>
          <p:nvPr/>
        </p:nvGraphicFramePr>
        <p:xfrm>
          <a:off x="2663825" y="1112838"/>
          <a:ext cx="149225" cy="168275"/>
        </p:xfrm>
        <a:graphic>
          <a:graphicData uri="http://schemas.openxmlformats.org/presentationml/2006/ole">
            <mc:AlternateContent xmlns:mc="http://schemas.openxmlformats.org/markup-compatibility/2006">
              <mc:Choice xmlns:v="urn:schemas-microsoft-com:vml" Requires="v">
                <p:oleObj spid="_x0000_s75630" name="Equation" r:id="rId19" imgW="101600" imgH="114300" progId="Equation.3">
                  <p:embed/>
                </p:oleObj>
              </mc:Choice>
              <mc:Fallback>
                <p:oleObj name="Equation" r:id="rId19" imgW="101600" imgH="114300" progId="Equation.3">
                  <p:embed/>
                  <p:pic>
                    <p:nvPicPr>
                      <p:cNvPr id="0" name="Object 9"/>
                      <p:cNvPicPr>
                        <a:picLocks noGrp="1"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663825" y="1112838"/>
                        <a:ext cx="149225" cy="1682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4766" name="Rectangle 1"/>
          <p:cNvSpPr>
            <a:spLocks noChangeArrowheads="1"/>
          </p:cNvSpPr>
          <p:nvPr/>
        </p:nvSpPr>
        <p:spPr bwMode="auto">
          <a:xfrm>
            <a:off x="4602163" y="1052513"/>
            <a:ext cx="37798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sz="1800" b="1">
                <a:solidFill>
                  <a:srgbClr val="0000FF"/>
                </a:solidFill>
              </a:rPr>
              <a:t>All the contributions in the x and y directions are cancelled, and the field at </a:t>
            </a:r>
            <a:r>
              <a:rPr lang="en-US" altLang="en-US" sz="1800" b="1" i="1">
                <a:solidFill>
                  <a:srgbClr val="0000FF"/>
                </a:solidFill>
              </a:rPr>
              <a:t>P</a:t>
            </a:r>
            <a:r>
              <a:rPr lang="en-US" altLang="en-US" sz="1800" b="1">
                <a:solidFill>
                  <a:srgbClr val="0000FF"/>
                </a:solidFill>
              </a:rPr>
              <a:t> contains </a:t>
            </a:r>
            <a:r>
              <a:rPr lang="en-US" altLang="en-US" sz="1800" b="1" u="sng">
                <a:solidFill>
                  <a:srgbClr val="0000FF"/>
                </a:solidFill>
              </a:rPr>
              <a:t>only z component</a:t>
            </a:r>
            <a:r>
              <a:rPr lang="en-US" altLang="en-US" sz="1800" b="1">
                <a:solidFill>
                  <a:srgbClr val="0000FF"/>
                </a:solidFill>
              </a:rPr>
              <a:t>. </a:t>
            </a:r>
          </a:p>
        </p:txBody>
      </p:sp>
      <p:sp>
        <p:nvSpPr>
          <p:cNvPr id="2" name="TextBox 1"/>
          <p:cNvSpPr txBox="1"/>
          <p:nvPr/>
        </p:nvSpPr>
        <p:spPr>
          <a:xfrm>
            <a:off x="2519772" y="2816932"/>
            <a:ext cx="144053" cy="288032"/>
          </a:xfrm>
          <a:prstGeom prst="rect">
            <a:avLst/>
          </a:prstGeom>
          <a:noFill/>
          <a:ln w="19050">
            <a:solidFill>
              <a:srgbClr val="C00000"/>
            </a:solidFill>
          </a:ln>
        </p:spPr>
        <p:txBody>
          <a:bodyPr wrap="square" rtlCol="0">
            <a:spAutoFit/>
          </a:bodyPr>
          <a:lstStyle/>
          <a:p>
            <a:endParaRPr lang="en-US" dirty="0"/>
          </a:p>
        </p:txBody>
      </p:sp>
      <p:sp>
        <p:nvSpPr>
          <p:cNvPr id="3" name="TextBox 2"/>
          <p:cNvSpPr txBox="1"/>
          <p:nvPr/>
        </p:nvSpPr>
        <p:spPr>
          <a:xfrm>
            <a:off x="3059832" y="3966795"/>
            <a:ext cx="144016" cy="307691"/>
          </a:xfrm>
          <a:prstGeom prst="rect">
            <a:avLst/>
          </a:prstGeom>
          <a:noFill/>
          <a:ln w="19050">
            <a:solidFill>
              <a:srgbClr val="C00000"/>
            </a:solidFill>
          </a:ln>
        </p:spPr>
        <p:txBody>
          <a:bodyPr wrap="square" rtlCol="0">
            <a:spAutoFit/>
          </a:bodyPr>
          <a:lstStyle/>
          <a:p>
            <a:endParaRPr lang="en-US" dirty="0"/>
          </a:p>
        </p:txBody>
      </p:sp>
      <p:sp>
        <p:nvSpPr>
          <p:cNvPr id="4" name="TextBox 3">
            <a:extLst>
              <a:ext uri="{FF2B5EF4-FFF2-40B4-BE49-F238E27FC236}">
                <a16:creationId xmlns:a16="http://schemas.microsoft.com/office/drawing/2014/main" id="{F43A5ED9-8394-484D-A9DF-11F5255B06FF}"/>
              </a:ext>
            </a:extLst>
          </p:cNvPr>
          <p:cNvSpPr txBox="1"/>
          <p:nvPr/>
        </p:nvSpPr>
        <p:spPr>
          <a:xfrm>
            <a:off x="2985697" y="2126788"/>
            <a:ext cx="1552228" cy="400110"/>
          </a:xfrm>
          <a:prstGeom prst="rect">
            <a:avLst/>
          </a:prstGeom>
          <a:solidFill>
            <a:schemeClr val="accent5"/>
          </a:solidFill>
        </p:spPr>
        <p:txBody>
          <a:bodyPr wrap="square" rtlCol="0">
            <a:spAutoFit/>
          </a:bodyPr>
          <a:lstStyle/>
          <a:p>
            <a:r>
              <a:rPr lang="en-US" sz="2000" dirty="0" err="1"/>
              <a:t>dS</a:t>
            </a:r>
            <a:r>
              <a:rPr lang="en-US" sz="2000" dirty="0"/>
              <a:t>=</a:t>
            </a:r>
            <a:r>
              <a:rPr lang="en-US" sz="2000" dirty="0" err="1"/>
              <a:t>udud</a:t>
            </a:r>
            <a:r>
              <a:rPr lang="el-GR" sz="2000" dirty="0">
                <a:latin typeface="Cambria Math" panose="02040503050406030204" pitchFamily="18" charset="0"/>
                <a:ea typeface="Cambria Math" panose="02040503050406030204" pitchFamily="18" charset="0"/>
              </a:rPr>
              <a:t>ϕ</a:t>
            </a:r>
            <a:endParaRPr lang="en-US" sz="2000" dirty="0"/>
          </a:p>
        </p:txBody>
      </p:sp>
      <p:sp>
        <p:nvSpPr>
          <p:cNvPr id="5" name="TextBox 4">
            <a:extLst>
              <a:ext uri="{FF2B5EF4-FFF2-40B4-BE49-F238E27FC236}">
                <a16:creationId xmlns:a16="http://schemas.microsoft.com/office/drawing/2014/main" id="{CF277B22-129E-4459-A711-E3DB7598F06C}"/>
              </a:ext>
            </a:extLst>
          </p:cNvPr>
          <p:cNvSpPr txBox="1"/>
          <p:nvPr/>
        </p:nvSpPr>
        <p:spPr>
          <a:xfrm>
            <a:off x="806563" y="4761148"/>
            <a:ext cx="2179134" cy="1015663"/>
          </a:xfrm>
          <a:prstGeom prst="rect">
            <a:avLst/>
          </a:prstGeom>
          <a:solidFill>
            <a:schemeClr val="accent5"/>
          </a:solidFill>
        </p:spPr>
        <p:txBody>
          <a:bodyPr wrap="square" rtlCol="0">
            <a:spAutoFit/>
          </a:bodyPr>
          <a:lstStyle/>
          <a:p>
            <a:r>
              <a:rPr lang="en-US" sz="2000" dirty="0"/>
              <a:t>Integral over </a:t>
            </a:r>
            <a:r>
              <a:rPr lang="el-GR" sz="2000" dirty="0">
                <a:latin typeface="Cambria Math" panose="02040503050406030204" pitchFamily="18" charset="0"/>
                <a:ea typeface="Cambria Math" panose="02040503050406030204" pitchFamily="18" charset="0"/>
              </a:rPr>
              <a:t>ϕ</a:t>
            </a:r>
            <a:r>
              <a:rPr lang="en-US" sz="2000" dirty="0"/>
              <a:t> from 0 to 2</a:t>
            </a:r>
            <a:r>
              <a:rPr kumimoji="0" lang="el-GR" sz="20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ϖ</a:t>
            </a:r>
            <a:r>
              <a:rPr lang="en-US" sz="2000" dirty="0"/>
              <a:t> is equal to 2</a:t>
            </a:r>
            <a:r>
              <a:rPr lang="el-GR" sz="2000" dirty="0"/>
              <a:t>ϖ</a:t>
            </a:r>
            <a:r>
              <a:rPr lang="en-US" dirty="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234"/>
                                        </p:tgtEl>
                                        <p:attrNameLst>
                                          <p:attrName>style.visibility</p:attrName>
                                        </p:attrNameLst>
                                      </p:cBhvr>
                                      <p:to>
                                        <p:strVal val="visible"/>
                                      </p:to>
                                    </p:set>
                                    <p:animEffect transition="in" filter="fade">
                                      <p:cBhvr>
                                        <p:cTn id="7" dur="1000"/>
                                        <p:tgtEl>
                                          <p:spTgt spid="92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235"/>
                                        </p:tgtEl>
                                        <p:attrNameLst>
                                          <p:attrName>style.visibility</p:attrName>
                                        </p:attrNameLst>
                                      </p:cBhvr>
                                      <p:to>
                                        <p:strVal val="visible"/>
                                      </p:to>
                                    </p:set>
                                    <p:animEffect transition="in" filter="fade">
                                      <p:cBhvr>
                                        <p:cTn id="12" dur="1000"/>
                                        <p:tgtEl>
                                          <p:spTgt spid="923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9236"/>
                                        </p:tgtEl>
                                        <p:attrNameLst>
                                          <p:attrName>style.visibility</p:attrName>
                                        </p:attrNameLst>
                                      </p:cBhvr>
                                      <p:to>
                                        <p:strVal val="visible"/>
                                      </p:to>
                                    </p:set>
                                    <p:animEffect transition="in" filter="fade">
                                      <p:cBhvr>
                                        <p:cTn id="17" dur="1000"/>
                                        <p:tgtEl>
                                          <p:spTgt spid="9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6"/>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fld id="{9E5874F3-BEB2-4A4D-BB03-BF4B59279AE2}" type="slidenum">
              <a:rPr lang="en-US" altLang="en-US" sz="1400">
                <a:latin typeface="Arial" panose="020B0604020202020204" pitchFamily="34" charset="0"/>
              </a:rPr>
              <a:pPr eaLnBrk="1" hangingPunct="1"/>
              <a:t>13</a:t>
            </a:fld>
            <a:endParaRPr lang="en-US" altLang="en-US" sz="1400">
              <a:latin typeface="Arial" panose="020B0604020202020204" pitchFamily="34" charset="0"/>
            </a:endParaRPr>
          </a:p>
        </p:txBody>
      </p:sp>
      <p:sp>
        <p:nvSpPr>
          <p:cNvPr id="10244" name="Text Box 4"/>
          <p:cNvSpPr txBox="1">
            <a:spLocks noChangeArrowheads="1"/>
          </p:cNvSpPr>
          <p:nvPr/>
        </p:nvSpPr>
        <p:spPr bwMode="auto">
          <a:xfrm>
            <a:off x="6657975" y="0"/>
            <a:ext cx="2486025" cy="274638"/>
          </a:xfrm>
          <a:prstGeom prst="rect">
            <a:avLst/>
          </a:prstGeom>
          <a:noFill/>
          <a:ln w="9525">
            <a:noFill/>
            <a:miter lim="800000"/>
            <a:headEnd/>
            <a:tailEnd/>
          </a:ln>
          <a:effectLst/>
        </p:spPr>
        <p:txBody>
          <a:bodyPr>
            <a:spAutoFit/>
          </a:bodyPr>
          <a:lstStyle/>
          <a:p>
            <a:pPr algn="r">
              <a:spcBef>
                <a:spcPct val="50000"/>
              </a:spcBef>
              <a:defRPr/>
            </a:pPr>
            <a:r>
              <a:rPr lang="en-US" sz="1200" b="1" u="sng">
                <a:effectLst>
                  <a:outerShdw blurRad="38100" dist="38100" dir="2700000" algn="tl">
                    <a:srgbClr val="DDDDDD"/>
                  </a:outerShdw>
                </a:effectLst>
                <a:latin typeface="Verdana" charset="0"/>
                <a:ea typeface="+mn-ea"/>
              </a:rPr>
              <a:t>Electrostatics</a:t>
            </a:r>
          </a:p>
        </p:txBody>
      </p:sp>
      <p:sp>
        <p:nvSpPr>
          <p:cNvPr id="75780" name="Text Box 5"/>
          <p:cNvSpPr txBox="1">
            <a:spLocks noChangeArrowheads="1"/>
          </p:cNvSpPr>
          <p:nvPr/>
        </p:nvSpPr>
        <p:spPr bwMode="auto">
          <a:xfrm>
            <a:off x="609600" y="218673"/>
            <a:ext cx="8534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algn="ctr" eaLnBrk="1" hangingPunct="1">
              <a:spcBef>
                <a:spcPct val="50000"/>
              </a:spcBef>
            </a:pPr>
            <a:r>
              <a:rPr lang="en-US" altLang="en-US" sz="2000" b="1" u="sng" dirty="0"/>
              <a:t>The Source Equation (applies to a single point in space)</a:t>
            </a:r>
          </a:p>
        </p:txBody>
      </p:sp>
      <p:sp>
        <p:nvSpPr>
          <p:cNvPr id="75781" name="Text Box 6"/>
          <p:cNvSpPr txBox="1">
            <a:spLocks noChangeArrowheads="1"/>
          </p:cNvSpPr>
          <p:nvPr/>
        </p:nvSpPr>
        <p:spPr bwMode="auto">
          <a:xfrm>
            <a:off x="651997" y="616063"/>
            <a:ext cx="83613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sz="1800" dirty="0"/>
              <a:t>As we have seen, the electric field can be expressed as an </a:t>
            </a:r>
            <a:r>
              <a:rPr lang="en-US" altLang="en-US" sz="1800" b="1" dirty="0">
                <a:solidFill>
                  <a:srgbClr val="C00000"/>
                </a:solidFill>
              </a:rPr>
              <a:t>integral</a:t>
            </a:r>
            <a:r>
              <a:rPr lang="en-US" altLang="en-US" sz="1800" dirty="0"/>
              <a:t> of the charges that produce it: </a:t>
            </a:r>
          </a:p>
        </p:txBody>
      </p:sp>
      <p:graphicFrame>
        <p:nvGraphicFramePr>
          <p:cNvPr id="75782" name="Object 2"/>
          <p:cNvGraphicFramePr>
            <a:graphicFrameLocks noGrp="1" noChangeAspect="1"/>
          </p:cNvGraphicFramePr>
          <p:nvPr>
            <p:ph sz="quarter" idx="3"/>
            <p:extLst>
              <p:ext uri="{D42A27DB-BD31-4B8C-83A1-F6EECF244321}">
                <p14:modId xmlns:p14="http://schemas.microsoft.com/office/powerpoint/2010/main" val="3589833008"/>
              </p:ext>
            </p:extLst>
          </p:nvPr>
        </p:nvGraphicFramePr>
        <p:xfrm>
          <a:off x="1439652" y="5331546"/>
          <a:ext cx="2825750" cy="828675"/>
        </p:xfrm>
        <a:graphic>
          <a:graphicData uri="http://schemas.openxmlformats.org/presentationml/2006/ole">
            <mc:AlternateContent xmlns:mc="http://schemas.openxmlformats.org/markup-compatibility/2006">
              <mc:Choice xmlns:v="urn:schemas-microsoft-com:vml" Requires="v">
                <p:oleObj spid="_x0000_s76254" name="Equation" r:id="rId4" imgW="825500" imgH="241300" progId="Equation.3">
                  <p:embed/>
                </p:oleObj>
              </mc:Choice>
              <mc:Fallback>
                <p:oleObj name="Equation" r:id="rId4" imgW="825500" imgH="241300" progId="Equation.3">
                  <p:embed/>
                  <p:pic>
                    <p:nvPicPr>
                      <p:cNvPr id="0"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9652" y="5331546"/>
                        <a:ext cx="2825750" cy="828675"/>
                      </a:xfrm>
                      <a:prstGeom prst="rect">
                        <a:avLst/>
                      </a:prstGeom>
                      <a:solidFill>
                        <a:srgbClr val="FFFF00"/>
                      </a:solidFill>
                      <a:ln w="38100">
                        <a:solidFill>
                          <a:srgbClr val="0000FF"/>
                        </a:solidFill>
                      </a:ln>
                    </p:spPr>
                  </p:pic>
                </p:oleObj>
              </mc:Fallback>
            </mc:AlternateContent>
          </a:graphicData>
        </a:graphic>
      </p:graphicFrame>
      <p:graphicFrame>
        <p:nvGraphicFramePr>
          <p:cNvPr id="75783" name="Object 3"/>
          <p:cNvGraphicFramePr>
            <a:graphicFrameLocks noGrp="1" noChangeAspect="1"/>
          </p:cNvGraphicFramePr>
          <p:nvPr>
            <p:ph sz="quarter" idx="4"/>
            <p:extLst>
              <p:ext uri="{D42A27DB-BD31-4B8C-83A1-F6EECF244321}">
                <p14:modId xmlns:p14="http://schemas.microsoft.com/office/powerpoint/2010/main" val="3239996294"/>
              </p:ext>
            </p:extLst>
          </p:nvPr>
        </p:nvGraphicFramePr>
        <p:xfrm>
          <a:off x="1190745" y="3119220"/>
          <a:ext cx="7194557" cy="484088"/>
        </p:xfrm>
        <a:graphic>
          <a:graphicData uri="http://schemas.openxmlformats.org/presentationml/2006/ole">
            <mc:AlternateContent xmlns:mc="http://schemas.openxmlformats.org/markup-compatibility/2006">
              <mc:Choice xmlns:v="urn:schemas-microsoft-com:vml" Requires="v">
                <p:oleObj spid="_x0000_s76255" name="Equation" r:id="rId6" imgW="3962400" imgH="266700" progId="Equation.3">
                  <p:embed/>
                </p:oleObj>
              </mc:Choice>
              <mc:Fallback>
                <p:oleObj name="Equation" r:id="rId6" imgW="3962400" imgH="266700" progId="Equation.3">
                  <p:embed/>
                  <p:pic>
                    <p:nvPicPr>
                      <p:cNvPr id="0" name="Object 3"/>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90745" y="3119220"/>
                        <a:ext cx="7194557" cy="484088"/>
                      </a:xfrm>
                      <a:prstGeom prst="rect">
                        <a:avLst/>
                      </a:prstGeom>
                      <a:noFill/>
                      <a:ln>
                        <a:noFill/>
                      </a:ln>
                      <a:effectLst/>
                    </p:spPr>
                  </p:pic>
                </p:oleObj>
              </mc:Fallback>
            </mc:AlternateContent>
          </a:graphicData>
        </a:graphic>
      </p:graphicFrame>
      <p:graphicFrame>
        <p:nvGraphicFramePr>
          <p:cNvPr id="75784" name="Object 4"/>
          <p:cNvGraphicFramePr>
            <a:graphicFrameLocks noChangeAspect="1"/>
          </p:cNvGraphicFramePr>
          <p:nvPr>
            <p:extLst>
              <p:ext uri="{D42A27DB-BD31-4B8C-83A1-F6EECF244321}">
                <p14:modId xmlns:p14="http://schemas.microsoft.com/office/powerpoint/2010/main" val="325745115"/>
              </p:ext>
            </p:extLst>
          </p:nvPr>
        </p:nvGraphicFramePr>
        <p:xfrm>
          <a:off x="989089" y="3706502"/>
          <a:ext cx="3582912" cy="913958"/>
        </p:xfrm>
        <a:graphic>
          <a:graphicData uri="http://schemas.openxmlformats.org/presentationml/2006/ole">
            <mc:AlternateContent xmlns:mc="http://schemas.openxmlformats.org/markup-compatibility/2006">
              <mc:Choice xmlns:v="urn:schemas-microsoft-com:vml" Requires="v">
                <p:oleObj spid="_x0000_s76256" name="Equation" r:id="rId8" imgW="1739900" imgH="444500" progId="Equation.3">
                  <p:embed/>
                </p:oleObj>
              </mc:Choice>
              <mc:Fallback>
                <p:oleObj name="Equation" r:id="rId8" imgW="1739900" imgH="444500"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89089" y="3706502"/>
                        <a:ext cx="3582912" cy="913958"/>
                      </a:xfrm>
                      <a:prstGeom prst="rect">
                        <a:avLst/>
                      </a:prstGeom>
                      <a:solidFill>
                        <a:srgbClr val="FFFF00"/>
                      </a:solidFill>
                      <a:ln w="38100">
                        <a:solidFill>
                          <a:srgbClr val="0000FF"/>
                        </a:solidFill>
                      </a:ln>
                    </p:spPr>
                  </p:pic>
                </p:oleObj>
              </mc:Fallback>
            </mc:AlternateContent>
          </a:graphicData>
        </a:graphic>
      </p:graphicFrame>
      <p:sp>
        <p:nvSpPr>
          <p:cNvPr id="10278" name="Text Box 38"/>
          <p:cNvSpPr txBox="1">
            <a:spLocks noChangeArrowheads="1"/>
          </p:cNvSpPr>
          <p:nvPr/>
        </p:nvSpPr>
        <p:spPr bwMode="auto">
          <a:xfrm>
            <a:off x="1313483" y="4766602"/>
            <a:ext cx="30956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sz="2400" b="1" u="sng" dirty="0">
                <a:solidFill>
                  <a:srgbClr val="0000FF"/>
                </a:solidFill>
              </a:rPr>
              <a:t>Source equation</a:t>
            </a:r>
          </a:p>
        </p:txBody>
      </p:sp>
      <p:sp>
        <p:nvSpPr>
          <p:cNvPr id="75786" name="Text Box 43"/>
          <p:cNvSpPr txBox="1">
            <a:spLocks noChangeArrowheads="1"/>
          </p:cNvSpPr>
          <p:nvPr/>
        </p:nvSpPr>
        <p:spPr bwMode="auto">
          <a:xfrm>
            <a:off x="4788023" y="3707779"/>
            <a:ext cx="4049574" cy="1200329"/>
          </a:xfrm>
          <a:prstGeom prst="rect">
            <a:avLst/>
          </a:prstGeom>
          <a:solidFill>
            <a:schemeClr val="accent5"/>
          </a:solidFill>
          <a:ln>
            <a:noFill/>
          </a:ln>
        </p:spPr>
        <p:txBody>
          <a:bodyPr wrap="squar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sz="1800" b="1" dirty="0"/>
              <a:t>The right-hand side is the divergence of E (        ) ; so the </a:t>
            </a:r>
            <a:r>
              <a:rPr lang="en-US" altLang="en-US" sz="1800" b="1" dirty="0">
                <a:solidFill>
                  <a:srgbClr val="C00000"/>
                </a:solidFill>
              </a:rPr>
              <a:t>divergence of </a:t>
            </a:r>
            <a:r>
              <a:rPr kumimoji="0" lang="el-GR" altLang="en-US" sz="1800" b="1" i="0" u="none" strike="noStrike" kern="1200" cap="none" spc="0" normalizeH="0" baseline="0" noProof="0" dirty="0">
                <a:ln>
                  <a:noFill/>
                </a:ln>
                <a:solidFill>
                  <a:srgbClr val="C00000"/>
                </a:solidFill>
                <a:effectLst/>
                <a:uLnTx/>
                <a:uFillTx/>
                <a:latin typeface="Verdana" panose="020B0604030504040204" pitchFamily="34" charset="0"/>
                <a:ea typeface="MS PGothic" panose="020B0600070205080204" pitchFamily="34" charset="-128"/>
                <a:cs typeface="+mn-cs"/>
              </a:rPr>
              <a:t>ε</a:t>
            </a:r>
            <a:r>
              <a:rPr lang="en-US" altLang="en-US" sz="1800" b="1" dirty="0">
                <a:solidFill>
                  <a:srgbClr val="C00000"/>
                </a:solidFill>
              </a:rPr>
              <a:t>E is equal to </a:t>
            </a:r>
            <a:r>
              <a:rPr lang="el-GR" altLang="en-US" sz="1800" b="1" dirty="0">
                <a:solidFill>
                  <a:srgbClr val="C00000"/>
                </a:solidFill>
              </a:rPr>
              <a:t>ρ</a:t>
            </a:r>
            <a:r>
              <a:rPr lang="en-US" altLang="en-US" sz="1800" b="1" dirty="0">
                <a:solidFill>
                  <a:srgbClr val="000000"/>
                </a:solidFill>
              </a:rPr>
              <a:t>.</a:t>
            </a:r>
            <a:endParaRPr lang="en-US" altLang="en-US" sz="1800" dirty="0"/>
          </a:p>
        </p:txBody>
      </p:sp>
      <p:graphicFrame>
        <p:nvGraphicFramePr>
          <p:cNvPr id="75787" name="Object 1"/>
          <p:cNvGraphicFramePr>
            <a:graphicFrameLocks noChangeAspect="1"/>
          </p:cNvGraphicFramePr>
          <p:nvPr>
            <p:extLst>
              <p:ext uri="{D42A27DB-BD31-4B8C-83A1-F6EECF244321}">
                <p14:modId xmlns:p14="http://schemas.microsoft.com/office/powerpoint/2010/main" val="1840749648"/>
              </p:ext>
            </p:extLst>
          </p:nvPr>
        </p:nvGraphicFramePr>
        <p:xfrm>
          <a:off x="639793" y="1249664"/>
          <a:ext cx="5475017" cy="923330"/>
        </p:xfrm>
        <a:graphic>
          <a:graphicData uri="http://schemas.openxmlformats.org/presentationml/2006/ole">
            <mc:AlternateContent xmlns:mc="http://schemas.openxmlformats.org/markup-compatibility/2006">
              <mc:Choice xmlns:v="urn:schemas-microsoft-com:vml" Requires="v">
                <p:oleObj spid="_x0000_s76257" name="Equation" r:id="rId10" imgW="3009900" imgH="508000" progId="Equation.3">
                  <p:embed/>
                </p:oleObj>
              </mc:Choice>
              <mc:Fallback>
                <p:oleObj name="Equation" r:id="rId10" imgW="3009900" imgH="508000" progId="Equation.3">
                  <p:embed/>
                  <p:pic>
                    <p:nvPicPr>
                      <p:cNvPr id="0" name="Object 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9793" y="1249664"/>
                        <a:ext cx="5475017" cy="923330"/>
                      </a:xfrm>
                      <a:prstGeom prst="rect">
                        <a:avLst/>
                      </a:prstGeom>
                      <a:solidFill>
                        <a:srgbClr val="FFFF00"/>
                      </a:solidFill>
                      <a:ln>
                        <a:noFill/>
                      </a:ln>
                    </p:spPr>
                  </p:pic>
                </p:oleObj>
              </mc:Fallback>
            </mc:AlternateContent>
          </a:graphicData>
        </a:graphic>
      </p:graphicFrame>
      <p:sp>
        <p:nvSpPr>
          <p:cNvPr id="75788" name="TextBox 2"/>
          <p:cNvSpPr txBox="1">
            <a:spLocks noChangeArrowheads="1"/>
          </p:cNvSpPr>
          <p:nvPr/>
        </p:nvSpPr>
        <p:spPr bwMode="auto">
          <a:xfrm>
            <a:off x="683784" y="2130210"/>
            <a:ext cx="8301930"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r>
              <a:rPr lang="en-US" altLang="en-US" sz="1800" dirty="0">
                <a:solidFill>
                  <a:srgbClr val="000000"/>
                </a:solidFill>
              </a:rPr>
              <a:t>Therefore, the </a:t>
            </a:r>
            <a:r>
              <a:rPr lang="en-US" altLang="en-US" sz="1800" b="1" dirty="0">
                <a:solidFill>
                  <a:srgbClr val="C00000"/>
                </a:solidFill>
              </a:rPr>
              <a:t>charge</a:t>
            </a:r>
            <a:r>
              <a:rPr lang="en-US" altLang="en-US" sz="1800" dirty="0">
                <a:solidFill>
                  <a:srgbClr val="000000"/>
                </a:solidFill>
              </a:rPr>
              <a:t> can be expressed in terms of </a:t>
            </a:r>
            <a:r>
              <a:rPr lang="en-US" altLang="en-US" sz="1800" b="1" dirty="0">
                <a:solidFill>
                  <a:srgbClr val="C00000"/>
                </a:solidFill>
              </a:rPr>
              <a:t>spatial derivatives </a:t>
            </a:r>
            <a:r>
              <a:rPr lang="en-US" altLang="en-US" sz="1800" dirty="0">
                <a:solidFill>
                  <a:srgbClr val="000000"/>
                </a:solidFill>
              </a:rPr>
              <a:t>of the </a:t>
            </a:r>
            <a:r>
              <a:rPr lang="en-US" altLang="en-US" sz="1800" b="1" dirty="0">
                <a:solidFill>
                  <a:srgbClr val="C00000"/>
                </a:solidFill>
              </a:rPr>
              <a:t>electric field </a:t>
            </a:r>
            <a:r>
              <a:rPr lang="en-US" altLang="en-US" sz="1800" dirty="0">
                <a:solidFill>
                  <a:srgbClr val="000000"/>
                </a:solidFill>
              </a:rPr>
              <a:t>(one can solve the above equation for </a:t>
            </a:r>
            <a:r>
              <a:rPr lang="el-GR" altLang="en-US" sz="2000" b="1" dirty="0">
                <a:solidFill>
                  <a:srgbClr val="000000"/>
                </a:solidFill>
              </a:rPr>
              <a:t>ρ</a:t>
            </a:r>
            <a:r>
              <a:rPr lang="en-US" altLang="en-US" sz="2000" b="1" dirty="0">
                <a:solidFill>
                  <a:srgbClr val="000000"/>
                </a:solidFill>
              </a:rPr>
              <a:t>/</a:t>
            </a:r>
            <a:r>
              <a:rPr lang="el-GR" altLang="en-US" sz="2000" b="1" dirty="0">
                <a:solidFill>
                  <a:srgbClr val="000000"/>
                </a:solidFill>
              </a:rPr>
              <a:t>ε</a:t>
            </a:r>
            <a:r>
              <a:rPr lang="en-US" altLang="en-US" sz="1800" dirty="0">
                <a:solidFill>
                  <a:srgbClr val="000000"/>
                </a:solidFill>
              </a:rPr>
              <a:t> as </a:t>
            </a:r>
            <a:r>
              <a:rPr lang="en-US" altLang="en-US" sz="2000" b="1" dirty="0">
                <a:solidFill>
                  <a:srgbClr val="000000"/>
                </a:solidFill>
              </a:rPr>
              <a:t>V’</a:t>
            </a:r>
            <a:r>
              <a:rPr lang="en-US" altLang="en-US" sz="1800" b="1" dirty="0">
                <a:solidFill>
                  <a:srgbClr val="000000"/>
                </a:solidFill>
              </a:rPr>
              <a:t>      </a:t>
            </a:r>
            <a:r>
              <a:rPr lang="en-US" altLang="en-US" sz="2000" b="1" dirty="0">
                <a:solidFill>
                  <a:srgbClr val="000000"/>
                </a:solidFill>
              </a:rPr>
              <a:t>0</a:t>
            </a:r>
            <a:r>
              <a:rPr lang="en-US" altLang="en-US" sz="1800" dirty="0">
                <a:solidFill>
                  <a:srgbClr val="000000"/>
                </a:solidFill>
              </a:rPr>
              <a:t>). In </a:t>
            </a:r>
            <a:r>
              <a:rPr lang="en-US" altLang="en-US" sz="1800" b="1" dirty="0">
                <a:solidFill>
                  <a:srgbClr val="000000"/>
                </a:solidFill>
              </a:rPr>
              <a:t>rectangular coordinate system</a:t>
            </a:r>
            <a:r>
              <a:rPr lang="en-US" altLang="en-US" sz="1800" dirty="0">
                <a:solidFill>
                  <a:srgbClr val="000000"/>
                </a:solidFill>
              </a:rPr>
              <a:t>:</a:t>
            </a:r>
            <a:endParaRPr lang="en-US" altLang="en-US" sz="1800" dirty="0"/>
          </a:p>
        </p:txBody>
      </p:sp>
      <p:sp>
        <p:nvSpPr>
          <p:cNvPr id="75789" name="TextBox 2"/>
          <p:cNvSpPr txBox="1">
            <a:spLocks noChangeArrowheads="1"/>
          </p:cNvSpPr>
          <p:nvPr/>
        </p:nvSpPr>
        <p:spPr bwMode="auto">
          <a:xfrm>
            <a:off x="6180138" y="1423988"/>
            <a:ext cx="2805576" cy="646331"/>
          </a:xfrm>
          <a:prstGeom prst="rect">
            <a:avLst/>
          </a:prstGeom>
          <a:solidFill>
            <a:schemeClr val="accent5"/>
          </a:solidFill>
          <a:ln>
            <a:noFill/>
          </a:ln>
        </p:spPr>
        <p:txBody>
          <a:bodyPr wrap="non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r>
              <a:rPr lang="en-US" altLang="en-US" sz="1800" b="1" dirty="0"/>
              <a:t>E is the integral of </a:t>
            </a:r>
            <a:r>
              <a:rPr lang="el-GR" altLang="en-US" sz="1800" b="1" dirty="0">
                <a:solidFill>
                  <a:srgbClr val="000000"/>
                </a:solidFill>
              </a:rPr>
              <a:t>ρ</a:t>
            </a:r>
            <a:endParaRPr lang="en-US" altLang="en-US" sz="1800" b="1" dirty="0"/>
          </a:p>
          <a:p>
            <a:pPr eaLnBrk="1" hangingPunct="1"/>
            <a:r>
              <a:rPr lang="en-US" altLang="en-US" sz="1800" b="1" dirty="0"/>
              <a:t>over volume V’</a:t>
            </a:r>
          </a:p>
        </p:txBody>
      </p:sp>
      <p:sp>
        <p:nvSpPr>
          <p:cNvPr id="2" name="TextBox 1"/>
          <p:cNvSpPr txBox="1"/>
          <p:nvPr/>
        </p:nvSpPr>
        <p:spPr>
          <a:xfrm>
            <a:off x="4788023" y="5019695"/>
            <a:ext cx="4248026" cy="1323439"/>
          </a:xfrm>
          <a:prstGeom prst="rect">
            <a:avLst/>
          </a:prstGeom>
          <a:solidFill>
            <a:schemeClr val="accent1"/>
          </a:solidFill>
        </p:spPr>
        <p:txBody>
          <a:bodyPr wrap="square" rtlCol="0">
            <a:spAutoFit/>
          </a:bodyPr>
          <a:lstStyle/>
          <a:p>
            <a:pPr lvl="0">
              <a:spcBef>
                <a:spcPct val="50000"/>
              </a:spcBef>
            </a:pPr>
            <a:r>
              <a:rPr lang="en-US" altLang="en-US" sz="2000" dirty="0">
                <a:solidFill>
                  <a:srgbClr val="0000FF"/>
                </a:solidFill>
              </a:rPr>
              <a:t>The divergence of a vector field </a:t>
            </a:r>
            <a:r>
              <a:rPr lang="en-US" altLang="en-US" sz="2000" u="sng" dirty="0">
                <a:solidFill>
                  <a:srgbClr val="0000FF"/>
                </a:solidFill>
              </a:rPr>
              <a:t>at a given point</a:t>
            </a:r>
            <a:r>
              <a:rPr lang="en-US" altLang="en-US" sz="2000" dirty="0">
                <a:solidFill>
                  <a:srgbClr val="0000FF"/>
                </a:solidFill>
              </a:rPr>
              <a:t> is a measure of how much the field diverges or emanates from that point.</a:t>
            </a:r>
          </a:p>
        </p:txBody>
      </p:sp>
      <p:sp>
        <p:nvSpPr>
          <p:cNvPr id="3" name="TextBox 2">
            <a:extLst>
              <a:ext uri="{FF2B5EF4-FFF2-40B4-BE49-F238E27FC236}">
                <a16:creationId xmlns:a16="http://schemas.microsoft.com/office/drawing/2014/main" id="{A8CD7F04-402A-42CB-AC4A-AEACDAFEF380}"/>
              </a:ext>
            </a:extLst>
          </p:cNvPr>
          <p:cNvSpPr txBox="1"/>
          <p:nvPr/>
        </p:nvSpPr>
        <p:spPr>
          <a:xfrm>
            <a:off x="1907704" y="1833150"/>
            <a:ext cx="432048" cy="338554"/>
          </a:xfrm>
          <a:prstGeom prst="rect">
            <a:avLst/>
          </a:prstGeom>
          <a:noFill/>
        </p:spPr>
        <p:txBody>
          <a:bodyPr wrap="square" rtlCol="0">
            <a:spAutoFit/>
          </a:bodyPr>
          <a:lstStyle/>
          <a:p>
            <a:r>
              <a:rPr lang="en-US" b="1" dirty="0"/>
              <a:t>V’</a:t>
            </a:r>
          </a:p>
        </p:txBody>
      </p:sp>
      <p:sp>
        <p:nvSpPr>
          <p:cNvPr id="4" name="TextBox 3">
            <a:extLst>
              <a:ext uri="{FF2B5EF4-FFF2-40B4-BE49-F238E27FC236}">
                <a16:creationId xmlns:a16="http://schemas.microsoft.com/office/drawing/2014/main" id="{A424C314-D6FF-4C5F-AC3F-7EB3F0B3C452}"/>
              </a:ext>
            </a:extLst>
          </p:cNvPr>
          <p:cNvSpPr txBox="1"/>
          <p:nvPr/>
        </p:nvSpPr>
        <p:spPr>
          <a:xfrm>
            <a:off x="989088" y="3826789"/>
            <a:ext cx="901129" cy="584775"/>
          </a:xfrm>
          <a:prstGeom prst="rect">
            <a:avLst/>
          </a:prstGeom>
          <a:solidFill>
            <a:srgbClr val="FFFF00"/>
          </a:solidFill>
        </p:spPr>
        <p:txBody>
          <a:bodyPr wrap="square" rtlCol="0">
            <a:spAutoFit/>
          </a:bodyPr>
          <a:lstStyle/>
          <a:p>
            <a:r>
              <a:rPr lang="el-GR" sz="3200" dirty="0">
                <a:latin typeface="Cambria Math" panose="02040503050406030204" pitchFamily="18" charset="0"/>
                <a:ea typeface="Cambria Math" panose="02040503050406030204" pitchFamily="18" charset="0"/>
              </a:rPr>
              <a:t>ρ</a:t>
            </a:r>
            <a:r>
              <a:rPr lang="en-US" sz="3200" dirty="0"/>
              <a:t>/</a:t>
            </a:r>
            <a:r>
              <a:rPr lang="el-GR" sz="3200" dirty="0"/>
              <a:t>ε</a:t>
            </a:r>
            <a:endParaRPr lang="en-US" sz="3200" dirty="0"/>
          </a:p>
        </p:txBody>
      </p:sp>
      <p:sp>
        <p:nvSpPr>
          <p:cNvPr id="5" name="Arrow: Right 4">
            <a:extLst>
              <a:ext uri="{FF2B5EF4-FFF2-40B4-BE49-F238E27FC236}">
                <a16:creationId xmlns:a16="http://schemas.microsoft.com/office/drawing/2014/main" id="{B294FCF2-C118-4595-943C-7B264EB88E76}"/>
              </a:ext>
            </a:extLst>
          </p:cNvPr>
          <p:cNvSpPr/>
          <p:nvPr/>
        </p:nvSpPr>
        <p:spPr>
          <a:xfrm>
            <a:off x="2418359" y="2815733"/>
            <a:ext cx="360040" cy="124188"/>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8" name="Object 3">
            <a:extLst>
              <a:ext uri="{FF2B5EF4-FFF2-40B4-BE49-F238E27FC236}">
                <a16:creationId xmlns:a16="http://schemas.microsoft.com/office/drawing/2014/main" id="{06A61994-9472-4BFA-A578-4C0B0D91D675}"/>
              </a:ext>
            </a:extLst>
          </p:cNvPr>
          <p:cNvGraphicFramePr>
            <a:graphicFrameLocks noChangeAspect="1"/>
          </p:cNvGraphicFramePr>
          <p:nvPr>
            <p:extLst>
              <p:ext uri="{D42A27DB-BD31-4B8C-83A1-F6EECF244321}">
                <p14:modId xmlns:p14="http://schemas.microsoft.com/office/powerpoint/2010/main" val="1311449463"/>
              </p:ext>
            </p:extLst>
          </p:nvPr>
        </p:nvGraphicFramePr>
        <p:xfrm>
          <a:off x="7128284" y="4003937"/>
          <a:ext cx="541338" cy="319088"/>
        </p:xfrm>
        <a:graphic>
          <a:graphicData uri="http://schemas.openxmlformats.org/presentationml/2006/ole">
            <mc:AlternateContent xmlns:mc="http://schemas.openxmlformats.org/markup-compatibility/2006">
              <mc:Choice xmlns:v="urn:schemas-microsoft-com:vml" Requires="v">
                <p:oleObj spid="_x0000_s76258" name="Equation" r:id="rId12" imgW="368140" imgH="215806" progId="Equation.3">
                  <p:embed/>
                </p:oleObj>
              </mc:Choice>
              <mc:Fallback>
                <p:oleObj name="Equation" r:id="rId12" imgW="368140" imgH="215806" progId="Equation.3">
                  <p:embed/>
                  <p:pic>
                    <p:nvPicPr>
                      <p:cNvPr id="76807" name="Object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128284" y="4003937"/>
                        <a:ext cx="541338" cy="3190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 name="TextBox 21">
            <a:extLst>
              <a:ext uri="{FF2B5EF4-FFF2-40B4-BE49-F238E27FC236}">
                <a16:creationId xmlns:a16="http://schemas.microsoft.com/office/drawing/2014/main" id="{B5B9025A-B536-4162-A169-8FDAA2BA49CD}"/>
              </a:ext>
            </a:extLst>
          </p:cNvPr>
          <p:cNvSpPr txBox="1"/>
          <p:nvPr/>
        </p:nvSpPr>
        <p:spPr>
          <a:xfrm>
            <a:off x="4571999" y="1833150"/>
            <a:ext cx="432048" cy="338554"/>
          </a:xfrm>
          <a:prstGeom prst="rect">
            <a:avLst/>
          </a:prstGeom>
          <a:noFill/>
        </p:spPr>
        <p:txBody>
          <a:bodyPr wrap="square">
            <a:spAutoFit/>
          </a:bodyPr>
          <a:lstStyle/>
          <a:p>
            <a:r>
              <a:rPr kumimoji="0" lang="en-US" altLang="en-US" b="1"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V’</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278">
                                            <p:txEl>
                                              <p:pRg st="0" end="0"/>
                                            </p:txEl>
                                          </p:spTgt>
                                        </p:tgtEl>
                                        <p:attrNameLst>
                                          <p:attrName>style.visibility</p:attrName>
                                        </p:attrNameLst>
                                      </p:cBhvr>
                                      <p:to>
                                        <p:strVal val="visible"/>
                                      </p:to>
                                    </p:set>
                                    <p:animEffect transition="in" filter="fade">
                                      <p:cBhvr>
                                        <p:cTn id="7" dur="1000"/>
                                        <p:tgtEl>
                                          <p:spTgt spid="1027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fld id="{0986F021-2F57-42E0-927A-92D491E8E678}" type="slidenum">
              <a:rPr lang="en-US" altLang="en-US" sz="1400">
                <a:latin typeface="Arial" panose="020B0604020202020204" pitchFamily="34" charset="0"/>
              </a:rPr>
              <a:pPr eaLnBrk="1" hangingPunct="1"/>
              <a:t>14</a:t>
            </a:fld>
            <a:endParaRPr lang="en-US" altLang="en-US" sz="1400">
              <a:latin typeface="Arial" panose="020B0604020202020204" pitchFamily="34" charset="0"/>
            </a:endParaRPr>
          </a:p>
        </p:txBody>
      </p:sp>
      <p:sp>
        <p:nvSpPr>
          <p:cNvPr id="75780" name="Text Box 4"/>
          <p:cNvSpPr txBox="1">
            <a:spLocks noChangeArrowheads="1"/>
          </p:cNvSpPr>
          <p:nvPr/>
        </p:nvSpPr>
        <p:spPr bwMode="auto">
          <a:xfrm>
            <a:off x="6657975" y="0"/>
            <a:ext cx="2486025" cy="274638"/>
          </a:xfrm>
          <a:prstGeom prst="rect">
            <a:avLst/>
          </a:prstGeom>
          <a:noFill/>
          <a:ln w="9525">
            <a:noFill/>
            <a:miter lim="800000"/>
            <a:headEnd/>
            <a:tailEnd/>
          </a:ln>
          <a:effectLst/>
        </p:spPr>
        <p:txBody>
          <a:bodyPr>
            <a:spAutoFit/>
          </a:bodyPr>
          <a:lstStyle/>
          <a:p>
            <a:pPr algn="r">
              <a:spcBef>
                <a:spcPct val="50000"/>
              </a:spcBef>
              <a:defRPr/>
            </a:pPr>
            <a:r>
              <a:rPr lang="en-US" sz="1200" b="1" u="sng">
                <a:effectLst>
                  <a:outerShdw blurRad="38100" dist="38100" dir="2700000" algn="tl">
                    <a:srgbClr val="DDDDDD"/>
                  </a:outerShdw>
                </a:effectLst>
                <a:latin typeface="Verdana" charset="0"/>
                <a:ea typeface="+mn-ea"/>
              </a:rPr>
              <a:t>Electrostatics</a:t>
            </a:r>
          </a:p>
        </p:txBody>
      </p:sp>
      <p:sp>
        <p:nvSpPr>
          <p:cNvPr id="76804" name="Text Box 5"/>
          <p:cNvSpPr txBox="1">
            <a:spLocks noChangeArrowheads="1"/>
          </p:cNvSpPr>
          <p:nvPr/>
        </p:nvSpPr>
        <p:spPr bwMode="auto">
          <a:xfrm>
            <a:off x="609600" y="304800"/>
            <a:ext cx="8534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algn="ctr" eaLnBrk="1" hangingPunct="1">
              <a:spcBef>
                <a:spcPct val="50000"/>
              </a:spcBef>
            </a:pPr>
            <a:r>
              <a:rPr lang="en-US" altLang="en-US" sz="2000" b="1" u="sng" dirty="0"/>
              <a:t>The Source Equation (continued)</a:t>
            </a:r>
          </a:p>
        </p:txBody>
      </p:sp>
      <p:sp>
        <p:nvSpPr>
          <p:cNvPr id="76805" name="Text Box 6"/>
          <p:cNvSpPr txBox="1">
            <a:spLocks noChangeArrowheads="1"/>
          </p:cNvSpPr>
          <p:nvPr/>
        </p:nvSpPr>
        <p:spPr bwMode="auto">
          <a:xfrm>
            <a:off x="600075" y="728663"/>
            <a:ext cx="8543925"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u="sng" dirty="0">
                <a:solidFill>
                  <a:srgbClr val="0000FF"/>
                </a:solidFill>
              </a:rPr>
              <a:t>Example:</a:t>
            </a:r>
            <a:r>
              <a:rPr lang="en-US" altLang="en-US" dirty="0"/>
              <a:t> Let    be the field of a single </a:t>
            </a:r>
            <a:r>
              <a:rPr lang="en-US" altLang="en-US" dirty="0">
                <a:solidFill>
                  <a:srgbClr val="0000FF"/>
                </a:solidFill>
              </a:rPr>
              <a:t>point charge</a:t>
            </a:r>
            <a:r>
              <a:rPr lang="en-US" altLang="en-US" dirty="0"/>
              <a:t> Q at the origin. Show that </a:t>
            </a:r>
          </a:p>
          <a:p>
            <a:pPr eaLnBrk="1" hangingPunct="1">
              <a:spcBef>
                <a:spcPct val="50000"/>
              </a:spcBef>
            </a:pPr>
            <a:r>
              <a:rPr lang="en-US" altLang="en-US" dirty="0"/>
              <a:t>                       </a:t>
            </a:r>
            <a:r>
              <a:rPr lang="en-US" altLang="en-US" dirty="0">
                <a:solidFill>
                  <a:srgbClr val="0000FF"/>
                </a:solidFill>
              </a:rPr>
              <a:t>is zero everywhere </a:t>
            </a:r>
            <a:r>
              <a:rPr lang="en-US" altLang="en-US" u="sng" dirty="0">
                <a:solidFill>
                  <a:srgbClr val="0000FF"/>
                </a:solidFill>
              </a:rPr>
              <a:t>except at the origin</a:t>
            </a:r>
            <a:r>
              <a:rPr lang="en-US" altLang="en-US" dirty="0"/>
              <a:t>. </a:t>
            </a:r>
          </a:p>
        </p:txBody>
      </p:sp>
      <p:graphicFrame>
        <p:nvGraphicFramePr>
          <p:cNvPr id="76806" name="Object 2"/>
          <p:cNvGraphicFramePr>
            <a:graphicFrameLocks noChangeAspect="1"/>
          </p:cNvGraphicFramePr>
          <p:nvPr/>
        </p:nvGraphicFramePr>
        <p:xfrm>
          <a:off x="2087563" y="728663"/>
          <a:ext cx="215900" cy="287337"/>
        </p:xfrm>
        <a:graphic>
          <a:graphicData uri="http://schemas.openxmlformats.org/presentationml/2006/ole">
            <mc:AlternateContent xmlns:mc="http://schemas.openxmlformats.org/markup-compatibility/2006">
              <mc:Choice xmlns:v="urn:schemas-microsoft-com:vml" Requires="v">
                <p:oleObj spid="_x0000_s122142" name="Equation" r:id="rId4" imgW="152268" imgH="203024" progId="Equation.3">
                  <p:embed/>
                </p:oleObj>
              </mc:Choice>
              <mc:Fallback>
                <p:oleObj name="Equation" r:id="rId4" imgW="152268" imgH="203024"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7563" y="728663"/>
                        <a:ext cx="215900"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6807" name="Object 3"/>
          <p:cNvGraphicFramePr>
            <a:graphicFrameLocks noChangeAspect="1"/>
          </p:cNvGraphicFramePr>
          <p:nvPr/>
        </p:nvGraphicFramePr>
        <p:xfrm>
          <a:off x="1727200" y="1089025"/>
          <a:ext cx="541338" cy="319088"/>
        </p:xfrm>
        <a:graphic>
          <a:graphicData uri="http://schemas.openxmlformats.org/presentationml/2006/ole">
            <mc:AlternateContent xmlns:mc="http://schemas.openxmlformats.org/markup-compatibility/2006">
              <mc:Choice xmlns:v="urn:schemas-microsoft-com:vml" Requires="v">
                <p:oleObj spid="_x0000_s122143" name="Equation" r:id="rId6" imgW="368140" imgH="215806" progId="Equation.3">
                  <p:embed/>
                </p:oleObj>
              </mc:Choice>
              <mc:Fallback>
                <p:oleObj name="Equation" r:id="rId6" imgW="368140" imgH="215806"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27200" y="1089025"/>
                        <a:ext cx="541338" cy="3190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6808" name="Object 4"/>
          <p:cNvGraphicFramePr>
            <a:graphicFrameLocks noChangeAspect="1"/>
          </p:cNvGraphicFramePr>
          <p:nvPr>
            <p:extLst>
              <p:ext uri="{D42A27DB-BD31-4B8C-83A1-F6EECF244321}">
                <p14:modId xmlns:p14="http://schemas.microsoft.com/office/powerpoint/2010/main" val="1240164177"/>
              </p:ext>
            </p:extLst>
          </p:nvPr>
        </p:nvGraphicFramePr>
        <p:xfrm>
          <a:off x="750860" y="1557280"/>
          <a:ext cx="3069344" cy="893763"/>
        </p:xfrm>
        <a:graphic>
          <a:graphicData uri="http://schemas.openxmlformats.org/presentationml/2006/ole">
            <mc:AlternateContent xmlns:mc="http://schemas.openxmlformats.org/markup-compatibility/2006">
              <mc:Choice xmlns:v="urn:schemas-microsoft-com:vml" Requires="v">
                <p:oleObj spid="_x0000_s122144" name="Equation" r:id="rId8" imgW="1574800" imgH="457200" progId="Equation.3">
                  <p:embed/>
                </p:oleObj>
              </mc:Choice>
              <mc:Fallback>
                <p:oleObj name="Equation" r:id="rId8" imgW="1574800" imgH="457200"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0860" y="1557280"/>
                        <a:ext cx="3069344" cy="893763"/>
                      </a:xfrm>
                      <a:prstGeom prst="rect">
                        <a:avLst/>
                      </a:prstGeom>
                      <a:solidFill>
                        <a:schemeClr val="accent5"/>
                      </a:solidFill>
                      <a:ln>
                        <a:noFill/>
                      </a:ln>
                      <a:effectLst/>
                    </p:spPr>
                  </p:pic>
                </p:oleObj>
              </mc:Fallback>
            </mc:AlternateContent>
          </a:graphicData>
        </a:graphic>
      </p:graphicFrame>
      <p:graphicFrame>
        <p:nvGraphicFramePr>
          <p:cNvPr id="76809" name="Object 5"/>
          <p:cNvGraphicFramePr>
            <a:graphicFrameLocks noChangeAspect="1"/>
          </p:cNvGraphicFramePr>
          <p:nvPr>
            <p:extLst>
              <p:ext uri="{D42A27DB-BD31-4B8C-83A1-F6EECF244321}">
                <p14:modId xmlns:p14="http://schemas.microsoft.com/office/powerpoint/2010/main" val="1774106598"/>
              </p:ext>
            </p:extLst>
          </p:nvPr>
        </p:nvGraphicFramePr>
        <p:xfrm>
          <a:off x="4044970" y="1462147"/>
          <a:ext cx="968511" cy="996612"/>
        </p:xfrm>
        <a:graphic>
          <a:graphicData uri="http://schemas.openxmlformats.org/presentationml/2006/ole">
            <mc:AlternateContent xmlns:mc="http://schemas.openxmlformats.org/markup-compatibility/2006">
              <mc:Choice xmlns:v="urn:schemas-microsoft-com:vml" Requires="v">
                <p:oleObj spid="_x0000_s122145" name="Equation" r:id="rId10" imgW="482600" imgH="495300" progId="Equation.3">
                  <p:embed/>
                </p:oleObj>
              </mc:Choice>
              <mc:Fallback>
                <p:oleObj name="Equation" r:id="rId10" imgW="482600" imgH="495300" progId="Equation.3">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44970" y="1462147"/>
                        <a:ext cx="968511" cy="996612"/>
                      </a:xfrm>
                      <a:prstGeom prst="rect">
                        <a:avLst/>
                      </a:prstGeom>
                      <a:noFill/>
                      <a:ln>
                        <a:noFill/>
                      </a:ln>
                      <a:effectLst/>
                    </p:spPr>
                  </p:pic>
                </p:oleObj>
              </mc:Fallback>
            </mc:AlternateContent>
          </a:graphicData>
        </a:graphic>
      </p:graphicFrame>
      <p:graphicFrame>
        <p:nvGraphicFramePr>
          <p:cNvPr id="76810" name="Object 6"/>
          <p:cNvGraphicFramePr>
            <a:graphicFrameLocks noChangeAspect="1"/>
          </p:cNvGraphicFramePr>
          <p:nvPr>
            <p:extLst>
              <p:ext uri="{D42A27DB-BD31-4B8C-83A1-F6EECF244321}">
                <p14:modId xmlns:p14="http://schemas.microsoft.com/office/powerpoint/2010/main" val="3531747829"/>
              </p:ext>
            </p:extLst>
          </p:nvPr>
        </p:nvGraphicFramePr>
        <p:xfrm>
          <a:off x="6084887" y="1462148"/>
          <a:ext cx="2625757" cy="434916"/>
        </p:xfrm>
        <a:graphic>
          <a:graphicData uri="http://schemas.openxmlformats.org/presentationml/2006/ole">
            <mc:AlternateContent xmlns:mc="http://schemas.openxmlformats.org/markup-compatibility/2006">
              <mc:Choice xmlns:v="urn:schemas-microsoft-com:vml" Requires="v">
                <p:oleObj spid="_x0000_s122146" name="Equation" r:id="rId12" imgW="1459866" imgH="241195" progId="Equation.3">
                  <p:embed/>
                </p:oleObj>
              </mc:Choice>
              <mc:Fallback>
                <p:oleObj name="Equation" r:id="rId12" imgW="1459866" imgH="241195" progId="Equation.3">
                  <p:embed/>
                  <p:pic>
                    <p:nvPicPr>
                      <p:cNvPr id="0"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84887" y="1462148"/>
                        <a:ext cx="2625757" cy="434916"/>
                      </a:xfrm>
                      <a:prstGeom prst="rect">
                        <a:avLst/>
                      </a:prstGeom>
                      <a:solidFill>
                        <a:schemeClr val="accent5"/>
                      </a:solidFill>
                      <a:ln>
                        <a:noFill/>
                      </a:ln>
                      <a:effectLst/>
                    </p:spPr>
                  </p:pic>
                </p:oleObj>
              </mc:Fallback>
            </mc:AlternateContent>
          </a:graphicData>
        </a:graphic>
      </p:graphicFrame>
      <p:graphicFrame>
        <p:nvGraphicFramePr>
          <p:cNvPr id="76811" name="Object 7"/>
          <p:cNvGraphicFramePr>
            <a:graphicFrameLocks noChangeAspect="1"/>
          </p:cNvGraphicFramePr>
          <p:nvPr>
            <p:extLst>
              <p:ext uri="{D42A27DB-BD31-4B8C-83A1-F6EECF244321}">
                <p14:modId xmlns:p14="http://schemas.microsoft.com/office/powerpoint/2010/main" val="3082368852"/>
              </p:ext>
            </p:extLst>
          </p:nvPr>
        </p:nvGraphicFramePr>
        <p:xfrm>
          <a:off x="5239227" y="1978820"/>
          <a:ext cx="3344381" cy="900112"/>
        </p:xfrm>
        <a:graphic>
          <a:graphicData uri="http://schemas.openxmlformats.org/presentationml/2006/ole">
            <mc:AlternateContent xmlns:mc="http://schemas.openxmlformats.org/markup-compatibility/2006">
              <mc:Choice xmlns:v="urn:schemas-microsoft-com:vml" Requires="v">
                <p:oleObj spid="_x0000_s122147" name="Equation" r:id="rId14" imgW="1841500" imgH="495300" progId="Equation.3">
                  <p:embed/>
                </p:oleObj>
              </mc:Choice>
              <mc:Fallback>
                <p:oleObj name="Equation" r:id="rId14" imgW="1841500" imgH="495300" progId="Equation.3">
                  <p:embed/>
                  <p:pic>
                    <p:nvPicPr>
                      <p:cNvPr id="0"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239227" y="1978820"/>
                        <a:ext cx="3344381" cy="900112"/>
                      </a:xfrm>
                      <a:prstGeom prst="rect">
                        <a:avLst/>
                      </a:prstGeom>
                      <a:solidFill>
                        <a:schemeClr val="accent5"/>
                      </a:solidFill>
                      <a:ln>
                        <a:noFill/>
                      </a:ln>
                      <a:effectLst/>
                    </p:spPr>
                  </p:pic>
                </p:oleObj>
              </mc:Fallback>
            </mc:AlternateContent>
          </a:graphicData>
        </a:graphic>
      </p:graphicFrame>
      <p:graphicFrame>
        <p:nvGraphicFramePr>
          <p:cNvPr id="76812" name="Object 8"/>
          <p:cNvGraphicFramePr>
            <a:graphicFrameLocks noChangeAspect="1"/>
          </p:cNvGraphicFramePr>
          <p:nvPr>
            <p:extLst>
              <p:ext uri="{D42A27DB-BD31-4B8C-83A1-F6EECF244321}">
                <p14:modId xmlns:p14="http://schemas.microsoft.com/office/powerpoint/2010/main" val="1995418655"/>
              </p:ext>
            </p:extLst>
          </p:nvPr>
        </p:nvGraphicFramePr>
        <p:xfrm>
          <a:off x="1710505" y="2909153"/>
          <a:ext cx="3251966" cy="853280"/>
        </p:xfrm>
        <a:graphic>
          <a:graphicData uri="http://schemas.openxmlformats.org/presentationml/2006/ole">
            <mc:AlternateContent xmlns:mc="http://schemas.openxmlformats.org/markup-compatibility/2006">
              <mc:Choice xmlns:v="urn:schemas-microsoft-com:vml" Requires="v">
                <p:oleObj spid="_x0000_s122148" name="Equation" r:id="rId16" imgW="1803400" imgH="469900" progId="Equation.3">
                  <p:embed/>
                </p:oleObj>
              </mc:Choice>
              <mc:Fallback>
                <p:oleObj name="Equation" r:id="rId16" imgW="1803400" imgH="469900" progId="Equation.3">
                  <p:embed/>
                  <p:pic>
                    <p:nvPicPr>
                      <p:cNvPr id="0" name="Object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710505" y="2909153"/>
                        <a:ext cx="3251966" cy="853280"/>
                      </a:xfrm>
                      <a:prstGeom prst="rect">
                        <a:avLst/>
                      </a:prstGeom>
                      <a:solidFill>
                        <a:schemeClr val="accent5"/>
                      </a:solidFill>
                      <a:ln>
                        <a:noFill/>
                      </a:ln>
                      <a:effectLst/>
                    </p:spPr>
                  </p:pic>
                </p:oleObj>
              </mc:Fallback>
            </mc:AlternateContent>
          </a:graphicData>
        </a:graphic>
      </p:graphicFrame>
      <p:graphicFrame>
        <p:nvGraphicFramePr>
          <p:cNvPr id="76813" name="Object 9"/>
          <p:cNvGraphicFramePr>
            <a:graphicFrameLocks noChangeAspect="1"/>
          </p:cNvGraphicFramePr>
          <p:nvPr>
            <p:extLst>
              <p:ext uri="{D42A27DB-BD31-4B8C-83A1-F6EECF244321}">
                <p14:modId xmlns:p14="http://schemas.microsoft.com/office/powerpoint/2010/main" val="231598217"/>
              </p:ext>
            </p:extLst>
          </p:nvPr>
        </p:nvGraphicFramePr>
        <p:xfrm>
          <a:off x="862806" y="4007520"/>
          <a:ext cx="2595505" cy="682567"/>
        </p:xfrm>
        <a:graphic>
          <a:graphicData uri="http://schemas.openxmlformats.org/presentationml/2006/ole">
            <mc:AlternateContent xmlns:mc="http://schemas.openxmlformats.org/markup-compatibility/2006">
              <mc:Choice xmlns:v="urn:schemas-microsoft-com:vml" Requires="v">
                <p:oleObj spid="_x0000_s122149" name="Equation" r:id="rId18" imgW="1638300" imgH="431800" progId="Equation.3">
                  <p:embed/>
                </p:oleObj>
              </mc:Choice>
              <mc:Fallback>
                <p:oleObj name="Equation" r:id="rId18" imgW="1638300" imgH="431800" progId="Equation.3">
                  <p:embed/>
                  <p:pic>
                    <p:nvPicPr>
                      <p:cNvPr id="0" name="Object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62806" y="4007520"/>
                        <a:ext cx="2595505" cy="682567"/>
                      </a:xfrm>
                      <a:prstGeom prst="rect">
                        <a:avLst/>
                      </a:prstGeom>
                      <a:noFill/>
                      <a:ln>
                        <a:noFill/>
                      </a:ln>
                      <a:effectLst/>
                    </p:spPr>
                  </p:pic>
                </p:oleObj>
              </mc:Fallback>
            </mc:AlternateContent>
          </a:graphicData>
        </a:graphic>
      </p:graphicFrame>
      <p:graphicFrame>
        <p:nvGraphicFramePr>
          <p:cNvPr id="76814" name="Object 10"/>
          <p:cNvGraphicFramePr>
            <a:graphicFrameLocks noChangeAspect="1"/>
          </p:cNvGraphicFramePr>
          <p:nvPr>
            <p:extLst>
              <p:ext uri="{D42A27DB-BD31-4B8C-83A1-F6EECF244321}">
                <p14:modId xmlns:p14="http://schemas.microsoft.com/office/powerpoint/2010/main" val="3037434714"/>
              </p:ext>
            </p:extLst>
          </p:nvPr>
        </p:nvGraphicFramePr>
        <p:xfrm>
          <a:off x="865265" y="4805363"/>
          <a:ext cx="2700338" cy="684212"/>
        </p:xfrm>
        <a:graphic>
          <a:graphicData uri="http://schemas.openxmlformats.org/presentationml/2006/ole">
            <mc:AlternateContent xmlns:mc="http://schemas.openxmlformats.org/markup-compatibility/2006">
              <mc:Choice xmlns:v="urn:schemas-microsoft-com:vml" Requires="v">
                <p:oleObj spid="_x0000_s122150" name="Equation" r:id="rId20" imgW="1905000" imgH="482600" progId="Equation.3">
                  <p:embed/>
                </p:oleObj>
              </mc:Choice>
              <mc:Fallback>
                <p:oleObj name="Equation" r:id="rId20" imgW="1905000" imgH="482600" progId="Equation.3">
                  <p:embed/>
                  <p:pic>
                    <p:nvPicPr>
                      <p:cNvPr id="0" name="Object 1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65265" y="4805363"/>
                        <a:ext cx="2700338" cy="684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6815" name="Object 11"/>
          <p:cNvGraphicFramePr>
            <a:graphicFrameLocks noChangeAspect="1"/>
          </p:cNvGraphicFramePr>
          <p:nvPr>
            <p:extLst>
              <p:ext uri="{D42A27DB-BD31-4B8C-83A1-F6EECF244321}">
                <p14:modId xmlns:p14="http://schemas.microsoft.com/office/powerpoint/2010/main" val="1743087165"/>
              </p:ext>
            </p:extLst>
          </p:nvPr>
        </p:nvGraphicFramePr>
        <p:xfrm>
          <a:off x="862806" y="5587149"/>
          <a:ext cx="2665413" cy="676275"/>
        </p:xfrm>
        <a:graphic>
          <a:graphicData uri="http://schemas.openxmlformats.org/presentationml/2006/ole">
            <mc:AlternateContent xmlns:mc="http://schemas.openxmlformats.org/markup-compatibility/2006">
              <mc:Choice xmlns:v="urn:schemas-microsoft-com:vml" Requires="v">
                <p:oleObj spid="_x0000_s122151" name="Equation" r:id="rId22" imgW="1905000" imgH="482600" progId="Equation.3">
                  <p:embed/>
                </p:oleObj>
              </mc:Choice>
              <mc:Fallback>
                <p:oleObj name="Equation" r:id="rId22" imgW="1905000" imgH="482600" progId="Equation.3">
                  <p:embed/>
                  <p:pic>
                    <p:nvPicPr>
                      <p:cNvPr id="0" name="Object 1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862806" y="5587149"/>
                        <a:ext cx="2665413"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6816" name="Object 12"/>
          <p:cNvGraphicFramePr>
            <a:graphicFrameLocks noChangeAspect="1"/>
          </p:cNvGraphicFramePr>
          <p:nvPr>
            <p:extLst>
              <p:ext uri="{D42A27DB-BD31-4B8C-83A1-F6EECF244321}">
                <p14:modId xmlns:p14="http://schemas.microsoft.com/office/powerpoint/2010/main" val="2787542310"/>
              </p:ext>
            </p:extLst>
          </p:nvPr>
        </p:nvGraphicFramePr>
        <p:xfrm>
          <a:off x="5223577" y="4822381"/>
          <a:ext cx="2479002" cy="735217"/>
        </p:xfrm>
        <a:graphic>
          <a:graphicData uri="http://schemas.openxmlformats.org/presentationml/2006/ole">
            <mc:AlternateContent xmlns:mc="http://schemas.openxmlformats.org/markup-compatibility/2006">
              <mc:Choice xmlns:v="urn:schemas-microsoft-com:vml" Requires="v">
                <p:oleObj spid="_x0000_s122152" name="Equation" r:id="rId24" imgW="1497950" imgH="444307" progId="Equation.3">
                  <p:embed/>
                </p:oleObj>
              </mc:Choice>
              <mc:Fallback>
                <p:oleObj name="Equation" r:id="rId24" imgW="1497950" imgH="444307" progId="Equation.3">
                  <p:embed/>
                  <p:pic>
                    <p:nvPicPr>
                      <p:cNvPr id="0" name="Object 1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223577" y="4822381"/>
                        <a:ext cx="2479002" cy="735217"/>
                      </a:xfrm>
                      <a:prstGeom prst="rect">
                        <a:avLst/>
                      </a:prstGeom>
                      <a:solidFill>
                        <a:schemeClr val="accent5"/>
                      </a:solidFill>
                      <a:ln w="19050">
                        <a:solidFill>
                          <a:srgbClr val="0000FF"/>
                        </a:solidFill>
                      </a:ln>
                      <a:effectLst/>
                    </p:spPr>
                  </p:pic>
                </p:oleObj>
              </mc:Fallback>
            </mc:AlternateContent>
          </a:graphicData>
        </a:graphic>
      </p:graphicFrame>
      <p:sp>
        <p:nvSpPr>
          <p:cNvPr id="76817" name="Text Box 23"/>
          <p:cNvSpPr txBox="1">
            <a:spLocks noChangeArrowheads="1"/>
          </p:cNvSpPr>
          <p:nvPr/>
        </p:nvSpPr>
        <p:spPr bwMode="auto">
          <a:xfrm>
            <a:off x="5094653" y="1552575"/>
            <a:ext cx="1368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dirty="0"/>
              <a:t>where</a:t>
            </a:r>
          </a:p>
        </p:txBody>
      </p:sp>
      <p:graphicFrame>
        <p:nvGraphicFramePr>
          <p:cNvPr id="76818" name="Object 13"/>
          <p:cNvGraphicFramePr>
            <a:graphicFrameLocks noChangeAspect="1"/>
          </p:cNvGraphicFramePr>
          <p:nvPr>
            <p:extLst>
              <p:ext uri="{D42A27DB-BD31-4B8C-83A1-F6EECF244321}">
                <p14:modId xmlns:p14="http://schemas.microsoft.com/office/powerpoint/2010/main" val="140321792"/>
              </p:ext>
            </p:extLst>
          </p:nvPr>
        </p:nvGraphicFramePr>
        <p:xfrm>
          <a:off x="2951820" y="2543175"/>
          <a:ext cx="215900" cy="287338"/>
        </p:xfrm>
        <a:graphic>
          <a:graphicData uri="http://schemas.openxmlformats.org/presentationml/2006/ole">
            <mc:AlternateContent xmlns:mc="http://schemas.openxmlformats.org/markup-compatibility/2006">
              <mc:Choice xmlns:v="urn:schemas-microsoft-com:vml" Requires="v">
                <p:oleObj spid="_x0000_s122153" name="Equation" r:id="rId26" imgW="152268" imgH="203024" progId="Equation.3">
                  <p:embed/>
                </p:oleObj>
              </mc:Choice>
              <mc:Fallback>
                <p:oleObj name="Equation" r:id="rId26" imgW="152268" imgH="203024" progId="Equation.3">
                  <p:embed/>
                  <p:pic>
                    <p:nvPicPr>
                      <p:cNvPr id="0" name="Object 13"/>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951820" y="2543175"/>
                        <a:ext cx="215900"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6819" name="Text Box 29"/>
          <p:cNvSpPr txBox="1">
            <a:spLocks noChangeArrowheads="1"/>
          </p:cNvSpPr>
          <p:nvPr/>
        </p:nvSpPr>
        <p:spPr bwMode="auto">
          <a:xfrm>
            <a:off x="571500" y="2542381"/>
            <a:ext cx="43195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dirty="0"/>
              <a:t>The </a:t>
            </a:r>
            <a:r>
              <a:rPr lang="en-US" altLang="en-US" b="1" dirty="0">
                <a:solidFill>
                  <a:srgbClr val="C00000"/>
                </a:solidFill>
              </a:rPr>
              <a:t>x-component </a:t>
            </a:r>
            <a:r>
              <a:rPr lang="en-US" altLang="en-US" dirty="0"/>
              <a:t>of     is </a:t>
            </a:r>
          </a:p>
        </p:txBody>
      </p:sp>
      <p:sp>
        <p:nvSpPr>
          <p:cNvPr id="76820" name="Text Box 30"/>
          <p:cNvSpPr txBox="1">
            <a:spLocks noChangeArrowheads="1"/>
          </p:cNvSpPr>
          <p:nvPr/>
        </p:nvSpPr>
        <p:spPr bwMode="auto">
          <a:xfrm>
            <a:off x="3820205" y="5557598"/>
            <a:ext cx="529559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sz="1800" dirty="0"/>
              <a:t>everywhere, except at the origin (</a:t>
            </a:r>
            <a:r>
              <a:rPr lang="en-US" altLang="en-US" sz="1800" i="1" dirty="0"/>
              <a:t>x=0, y=0, z=0</a:t>
            </a:r>
            <a:r>
              <a:rPr lang="en-US" altLang="en-US" sz="1800" dirty="0"/>
              <a:t>) where the </a:t>
            </a:r>
            <a:r>
              <a:rPr lang="en-US" altLang="en-US" sz="1800" dirty="0">
                <a:solidFill>
                  <a:srgbClr val="0000FF"/>
                </a:solidFill>
              </a:rPr>
              <a:t>source</a:t>
            </a:r>
            <a:r>
              <a:rPr lang="en-US" altLang="en-US" sz="1800" dirty="0"/>
              <a:t> and </a:t>
            </a:r>
            <a:r>
              <a:rPr lang="en-US" altLang="en-US" sz="1800" dirty="0">
                <a:solidFill>
                  <a:srgbClr val="0000FF"/>
                </a:solidFill>
              </a:rPr>
              <a:t>field</a:t>
            </a:r>
            <a:r>
              <a:rPr lang="en-US" altLang="en-US" sz="1800" dirty="0"/>
              <a:t> points coincide and derivatives are undefined.</a:t>
            </a:r>
          </a:p>
        </p:txBody>
      </p:sp>
      <p:sp>
        <p:nvSpPr>
          <p:cNvPr id="75807" name="Text Box 31"/>
          <p:cNvSpPr txBox="1">
            <a:spLocks noChangeArrowheads="1"/>
          </p:cNvSpPr>
          <p:nvPr/>
        </p:nvSpPr>
        <p:spPr bwMode="auto">
          <a:xfrm>
            <a:off x="6270532" y="3116965"/>
            <a:ext cx="2538412" cy="15589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dirty="0">
                <a:solidFill>
                  <a:srgbClr val="0000FF"/>
                </a:solidFill>
              </a:rPr>
              <a:t>The divergence of a vector field </a:t>
            </a:r>
            <a:r>
              <a:rPr lang="en-US" altLang="en-US" b="1" dirty="0">
                <a:solidFill>
                  <a:srgbClr val="0000FF"/>
                </a:solidFill>
              </a:rPr>
              <a:t>at a given point</a:t>
            </a:r>
            <a:r>
              <a:rPr lang="en-US" altLang="en-US" dirty="0">
                <a:solidFill>
                  <a:srgbClr val="0000FF"/>
                </a:solidFill>
              </a:rPr>
              <a:t> is a measure of   how much the field diverges or emanates from that point.</a:t>
            </a:r>
          </a:p>
        </p:txBody>
      </p:sp>
      <p:sp>
        <p:nvSpPr>
          <p:cNvPr id="75808" name="Line 32"/>
          <p:cNvSpPr>
            <a:spLocks noChangeShapeType="1"/>
          </p:cNvSpPr>
          <p:nvPr/>
        </p:nvSpPr>
        <p:spPr bwMode="auto">
          <a:xfrm>
            <a:off x="6285218" y="3154912"/>
            <a:ext cx="0" cy="15128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09" name="Line 33"/>
          <p:cNvSpPr>
            <a:spLocks noChangeShapeType="1"/>
          </p:cNvSpPr>
          <p:nvPr/>
        </p:nvSpPr>
        <p:spPr bwMode="auto">
          <a:xfrm>
            <a:off x="8819751" y="3171093"/>
            <a:ext cx="0" cy="15128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10" name="Line 34"/>
          <p:cNvSpPr>
            <a:spLocks noChangeShapeType="1"/>
          </p:cNvSpPr>
          <p:nvPr/>
        </p:nvSpPr>
        <p:spPr bwMode="auto">
          <a:xfrm>
            <a:off x="6263481" y="3126276"/>
            <a:ext cx="25923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11" name="Line 35"/>
          <p:cNvSpPr>
            <a:spLocks noChangeShapeType="1"/>
          </p:cNvSpPr>
          <p:nvPr/>
        </p:nvSpPr>
        <p:spPr bwMode="auto">
          <a:xfrm>
            <a:off x="6270532" y="4683981"/>
            <a:ext cx="25923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Line 14">
            <a:extLst>
              <a:ext uri="{FF2B5EF4-FFF2-40B4-BE49-F238E27FC236}">
                <a16:creationId xmlns:a16="http://schemas.microsoft.com/office/drawing/2014/main" id="{7AB1CB02-FFFE-4494-88B3-8EF8D48FD22E}"/>
              </a:ext>
            </a:extLst>
          </p:cNvPr>
          <p:cNvSpPr>
            <a:spLocks noChangeShapeType="1"/>
          </p:cNvSpPr>
          <p:nvPr/>
        </p:nvSpPr>
        <p:spPr bwMode="auto">
          <a:xfrm flipH="1">
            <a:off x="1223628" y="3429000"/>
            <a:ext cx="612066" cy="682567"/>
          </a:xfrm>
          <a:prstGeom prst="line">
            <a:avLst/>
          </a:prstGeom>
          <a:noFill/>
          <a:ln w="38100">
            <a:solidFill>
              <a:srgbClr val="C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cxnSp>
        <p:nvCxnSpPr>
          <p:cNvPr id="4" name="Straight Connector 3">
            <a:extLst>
              <a:ext uri="{FF2B5EF4-FFF2-40B4-BE49-F238E27FC236}">
                <a16:creationId xmlns:a16="http://schemas.microsoft.com/office/drawing/2014/main" id="{9B661E29-B1B2-467F-BE41-40833A57E890}"/>
              </a:ext>
            </a:extLst>
          </p:cNvPr>
          <p:cNvCxnSpPr>
            <a:cxnSpLocks/>
          </p:cNvCxnSpPr>
          <p:nvPr/>
        </p:nvCxnSpPr>
        <p:spPr>
          <a:xfrm>
            <a:off x="3565603" y="3973068"/>
            <a:ext cx="7051" cy="2290356"/>
          </a:xfrm>
          <a:prstGeom prst="line">
            <a:avLst/>
          </a:prstGeom>
          <a:ln w="38100">
            <a:solidFill>
              <a:srgbClr val="C00000"/>
            </a:solidFill>
          </a:ln>
        </p:spPr>
        <p:style>
          <a:lnRef idx="1">
            <a:schemeClr val="accent6"/>
          </a:lnRef>
          <a:fillRef idx="0">
            <a:schemeClr val="accent6"/>
          </a:fillRef>
          <a:effectRef idx="0">
            <a:schemeClr val="accent6"/>
          </a:effectRef>
          <a:fontRef idx="minor">
            <a:schemeClr val="tx1"/>
          </a:fontRef>
        </p:style>
      </p:cxnSp>
      <p:sp>
        <p:nvSpPr>
          <p:cNvPr id="33" name="Line 14">
            <a:extLst>
              <a:ext uri="{FF2B5EF4-FFF2-40B4-BE49-F238E27FC236}">
                <a16:creationId xmlns:a16="http://schemas.microsoft.com/office/drawing/2014/main" id="{F971F341-6724-4916-9F2A-2DEDF34EB999}"/>
              </a:ext>
            </a:extLst>
          </p:cNvPr>
          <p:cNvSpPr>
            <a:spLocks noChangeShapeType="1"/>
          </p:cNvSpPr>
          <p:nvPr/>
        </p:nvSpPr>
        <p:spPr bwMode="auto">
          <a:xfrm>
            <a:off x="3602986" y="5059528"/>
            <a:ext cx="1491667" cy="97664"/>
          </a:xfrm>
          <a:prstGeom prst="line">
            <a:avLst/>
          </a:prstGeom>
          <a:noFill/>
          <a:ln w="38100">
            <a:solidFill>
              <a:srgbClr val="C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15000"/>
                                  </p:stCondLst>
                                  <p:childTnLst>
                                    <p:set>
                                      <p:cBhvr>
                                        <p:cTn id="6" dur="1" fill="hold">
                                          <p:stCondLst>
                                            <p:cond delay="0"/>
                                          </p:stCondLst>
                                        </p:cTn>
                                        <p:tgtEl>
                                          <p:spTgt spid="75808"/>
                                        </p:tgtEl>
                                        <p:attrNameLst>
                                          <p:attrName>style.visibility</p:attrName>
                                        </p:attrNameLst>
                                      </p:cBhvr>
                                      <p:to>
                                        <p:strVal val="visible"/>
                                      </p:to>
                                    </p:set>
                                    <p:animEffect transition="in" filter="fade">
                                      <p:cBhvr>
                                        <p:cTn id="7" dur="2000"/>
                                        <p:tgtEl>
                                          <p:spTgt spid="75808"/>
                                        </p:tgtEl>
                                      </p:cBhvr>
                                    </p:animEffect>
                                  </p:childTnLst>
                                </p:cTn>
                              </p:par>
                              <p:par>
                                <p:cTn id="8" presetID="10" presetClass="entr" presetSubtype="0" fill="hold" nodeType="withEffect">
                                  <p:stCondLst>
                                    <p:cond delay="15000"/>
                                  </p:stCondLst>
                                  <p:childTnLst>
                                    <p:set>
                                      <p:cBhvr>
                                        <p:cTn id="9" dur="1" fill="hold">
                                          <p:stCondLst>
                                            <p:cond delay="0"/>
                                          </p:stCondLst>
                                        </p:cTn>
                                        <p:tgtEl>
                                          <p:spTgt spid="75809"/>
                                        </p:tgtEl>
                                        <p:attrNameLst>
                                          <p:attrName>style.visibility</p:attrName>
                                        </p:attrNameLst>
                                      </p:cBhvr>
                                      <p:to>
                                        <p:strVal val="visible"/>
                                      </p:to>
                                    </p:set>
                                    <p:animEffect transition="in" filter="fade">
                                      <p:cBhvr>
                                        <p:cTn id="10" dur="2000"/>
                                        <p:tgtEl>
                                          <p:spTgt spid="75809"/>
                                        </p:tgtEl>
                                      </p:cBhvr>
                                    </p:animEffect>
                                  </p:childTnLst>
                                </p:cTn>
                              </p:par>
                              <p:par>
                                <p:cTn id="11" presetID="10" presetClass="entr" presetSubtype="0" fill="hold" nodeType="withEffect">
                                  <p:stCondLst>
                                    <p:cond delay="15000"/>
                                  </p:stCondLst>
                                  <p:childTnLst>
                                    <p:set>
                                      <p:cBhvr>
                                        <p:cTn id="12" dur="1" fill="hold">
                                          <p:stCondLst>
                                            <p:cond delay="0"/>
                                          </p:stCondLst>
                                        </p:cTn>
                                        <p:tgtEl>
                                          <p:spTgt spid="75810"/>
                                        </p:tgtEl>
                                        <p:attrNameLst>
                                          <p:attrName>style.visibility</p:attrName>
                                        </p:attrNameLst>
                                      </p:cBhvr>
                                      <p:to>
                                        <p:strVal val="visible"/>
                                      </p:to>
                                    </p:set>
                                    <p:animEffect transition="in" filter="fade">
                                      <p:cBhvr>
                                        <p:cTn id="13" dur="2000"/>
                                        <p:tgtEl>
                                          <p:spTgt spid="75810"/>
                                        </p:tgtEl>
                                      </p:cBhvr>
                                    </p:animEffect>
                                  </p:childTnLst>
                                </p:cTn>
                              </p:par>
                              <p:par>
                                <p:cTn id="14" presetID="10" presetClass="entr" presetSubtype="0" fill="hold" nodeType="withEffect">
                                  <p:stCondLst>
                                    <p:cond delay="15000"/>
                                  </p:stCondLst>
                                  <p:childTnLst>
                                    <p:set>
                                      <p:cBhvr>
                                        <p:cTn id="15" dur="1" fill="hold">
                                          <p:stCondLst>
                                            <p:cond delay="0"/>
                                          </p:stCondLst>
                                        </p:cTn>
                                        <p:tgtEl>
                                          <p:spTgt spid="75811"/>
                                        </p:tgtEl>
                                        <p:attrNameLst>
                                          <p:attrName>style.visibility</p:attrName>
                                        </p:attrNameLst>
                                      </p:cBhvr>
                                      <p:to>
                                        <p:strVal val="visible"/>
                                      </p:to>
                                    </p:set>
                                    <p:animEffect transition="in" filter="fade">
                                      <p:cBhvr>
                                        <p:cTn id="16" dur="2000"/>
                                        <p:tgtEl>
                                          <p:spTgt spid="75811"/>
                                        </p:tgtEl>
                                      </p:cBhvr>
                                    </p:animEffect>
                                  </p:childTnLst>
                                </p:cTn>
                              </p:par>
                              <p:par>
                                <p:cTn id="17" presetID="10" presetClass="entr" presetSubtype="0" fill="hold" grpId="0" nodeType="withEffect">
                                  <p:stCondLst>
                                    <p:cond delay="15000"/>
                                  </p:stCondLst>
                                  <p:childTnLst>
                                    <p:set>
                                      <p:cBhvr>
                                        <p:cTn id="18" dur="1" fill="hold">
                                          <p:stCondLst>
                                            <p:cond delay="0"/>
                                          </p:stCondLst>
                                        </p:cTn>
                                        <p:tgtEl>
                                          <p:spTgt spid="75807"/>
                                        </p:tgtEl>
                                        <p:attrNameLst>
                                          <p:attrName>style.visibility</p:attrName>
                                        </p:attrNameLst>
                                      </p:cBhvr>
                                      <p:to>
                                        <p:strVal val="visible"/>
                                      </p:to>
                                    </p:set>
                                    <p:animEffect transition="in" filter="fade">
                                      <p:cBhvr>
                                        <p:cTn id="19" dur="2000"/>
                                        <p:tgtEl>
                                          <p:spTgt spid="75807"/>
                                        </p:tgtEl>
                                      </p:cBhvr>
                                    </p:animEffect>
                                  </p:childTnLst>
                                </p:cTn>
                              </p:par>
                              <p:par>
                                <p:cTn id="20" presetID="10" presetClass="entr" presetSubtype="0"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1000"/>
                                        <p:tgtEl>
                                          <p:spTgt spid="28"/>
                                        </p:tgtEl>
                                      </p:cBhvr>
                                    </p:animEffect>
                                  </p:childTnLst>
                                </p:cTn>
                              </p:par>
                              <p:par>
                                <p:cTn id="23" presetID="10"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80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6"/>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fld id="{C297FB5D-68BD-42C1-BF1D-73305FE51605}" type="slidenum">
              <a:rPr lang="en-US" altLang="en-US" sz="1400">
                <a:latin typeface="Arial" panose="020B0604020202020204" pitchFamily="34" charset="0"/>
              </a:rPr>
              <a:pPr eaLnBrk="1" hangingPunct="1"/>
              <a:t>15</a:t>
            </a:fld>
            <a:endParaRPr lang="en-US" altLang="en-US" sz="1400">
              <a:latin typeface="Arial" panose="020B0604020202020204" pitchFamily="34" charset="0"/>
            </a:endParaRPr>
          </a:p>
        </p:txBody>
      </p:sp>
      <p:sp>
        <p:nvSpPr>
          <p:cNvPr id="12292" name="Text Box 4"/>
          <p:cNvSpPr txBox="1">
            <a:spLocks noChangeArrowheads="1"/>
          </p:cNvSpPr>
          <p:nvPr/>
        </p:nvSpPr>
        <p:spPr bwMode="auto">
          <a:xfrm>
            <a:off x="6657975" y="0"/>
            <a:ext cx="2486025" cy="274638"/>
          </a:xfrm>
          <a:prstGeom prst="rect">
            <a:avLst/>
          </a:prstGeom>
          <a:noFill/>
          <a:ln w="9525">
            <a:noFill/>
            <a:miter lim="800000"/>
            <a:headEnd/>
            <a:tailEnd/>
          </a:ln>
          <a:effectLst/>
        </p:spPr>
        <p:txBody>
          <a:bodyPr>
            <a:spAutoFit/>
          </a:bodyPr>
          <a:lstStyle/>
          <a:p>
            <a:pPr algn="r">
              <a:spcBef>
                <a:spcPct val="50000"/>
              </a:spcBef>
              <a:defRPr/>
            </a:pPr>
            <a:r>
              <a:rPr lang="en-US" sz="1200" b="1" u="sng">
                <a:effectLst>
                  <a:outerShdw blurRad="38100" dist="38100" dir="2700000" algn="tl">
                    <a:srgbClr val="DDDDDD"/>
                  </a:outerShdw>
                </a:effectLst>
                <a:latin typeface="Verdana" charset="0"/>
                <a:ea typeface="+mn-ea"/>
              </a:rPr>
              <a:t>Electrostatics</a:t>
            </a:r>
          </a:p>
        </p:txBody>
      </p:sp>
      <p:sp>
        <p:nvSpPr>
          <p:cNvPr id="77828" name="Text Box 5"/>
          <p:cNvSpPr txBox="1">
            <a:spLocks noChangeArrowheads="1"/>
          </p:cNvSpPr>
          <p:nvPr/>
        </p:nvSpPr>
        <p:spPr bwMode="auto">
          <a:xfrm>
            <a:off x="609600" y="304800"/>
            <a:ext cx="8534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algn="ctr" eaLnBrk="1" hangingPunct="1">
              <a:spcBef>
                <a:spcPct val="50000"/>
              </a:spcBef>
            </a:pPr>
            <a:r>
              <a:rPr lang="en-US" altLang="en-US" sz="2000" b="1" u="sng" dirty="0"/>
              <a:t>The Source Equation (continued)</a:t>
            </a:r>
          </a:p>
        </p:txBody>
      </p:sp>
      <p:sp>
        <p:nvSpPr>
          <p:cNvPr id="77829" name="Text Box 6"/>
          <p:cNvSpPr txBox="1">
            <a:spLocks noChangeArrowheads="1"/>
          </p:cNvSpPr>
          <p:nvPr/>
        </p:nvSpPr>
        <p:spPr bwMode="auto">
          <a:xfrm>
            <a:off x="618964" y="769701"/>
            <a:ext cx="8534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sz="2000" dirty="0"/>
              <a:t>In </a:t>
            </a:r>
            <a:r>
              <a:rPr lang="en-US" altLang="en-US" sz="2000" b="1" u="sng" dirty="0">
                <a:solidFill>
                  <a:srgbClr val="0000FF"/>
                </a:solidFill>
              </a:rPr>
              <a:t>cylindrical coordinates</a:t>
            </a:r>
            <a:endParaRPr lang="en-US" altLang="en-US" sz="2000" b="1" dirty="0">
              <a:solidFill>
                <a:srgbClr val="0000FF"/>
              </a:solidFill>
            </a:endParaRPr>
          </a:p>
        </p:txBody>
      </p:sp>
      <p:sp>
        <p:nvSpPr>
          <p:cNvPr id="77830" name="Text Box 7"/>
          <p:cNvSpPr txBox="1">
            <a:spLocks noChangeArrowheads="1"/>
          </p:cNvSpPr>
          <p:nvPr/>
        </p:nvSpPr>
        <p:spPr bwMode="auto">
          <a:xfrm>
            <a:off x="557213" y="2046254"/>
            <a:ext cx="8534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sz="2000" dirty="0"/>
              <a:t>In </a:t>
            </a:r>
            <a:r>
              <a:rPr lang="en-US" altLang="en-US" sz="2000" b="1" u="sng" dirty="0">
                <a:solidFill>
                  <a:srgbClr val="0000FF"/>
                </a:solidFill>
              </a:rPr>
              <a:t>spherical coordinates</a:t>
            </a:r>
            <a:endParaRPr lang="en-US" altLang="en-US" sz="2000" b="1" dirty="0">
              <a:solidFill>
                <a:srgbClr val="0000FF"/>
              </a:solidFill>
            </a:endParaRPr>
          </a:p>
        </p:txBody>
      </p:sp>
      <p:sp>
        <p:nvSpPr>
          <p:cNvPr id="77831" name="Text Box 8"/>
          <p:cNvSpPr txBox="1">
            <a:spLocks noChangeArrowheads="1"/>
          </p:cNvSpPr>
          <p:nvPr/>
        </p:nvSpPr>
        <p:spPr bwMode="auto">
          <a:xfrm>
            <a:off x="557213" y="3276600"/>
            <a:ext cx="85867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sz="1800" u="sng" dirty="0">
                <a:solidFill>
                  <a:srgbClr val="0000FF"/>
                </a:solidFill>
              </a:rPr>
              <a:t>Example:</a:t>
            </a:r>
            <a:r>
              <a:rPr lang="en-US" altLang="en-US" sz="1800" dirty="0"/>
              <a:t> Let     be the electrostatic field of a </a:t>
            </a:r>
            <a:r>
              <a:rPr lang="en-US" altLang="en-US" sz="1800" dirty="0">
                <a:solidFill>
                  <a:srgbClr val="0000FF"/>
                </a:solidFill>
              </a:rPr>
              <a:t>point charge</a:t>
            </a:r>
            <a:r>
              <a:rPr lang="en-US" altLang="en-US" sz="1800" dirty="0"/>
              <a:t> </a:t>
            </a:r>
            <a:r>
              <a:rPr lang="en-US" altLang="en-US" sz="1800" i="1" dirty="0"/>
              <a:t>Q</a:t>
            </a:r>
            <a:r>
              <a:rPr lang="en-US" altLang="en-US" sz="1800" dirty="0"/>
              <a:t> at the origin. Express this field in </a:t>
            </a:r>
            <a:r>
              <a:rPr lang="en-US" altLang="en-US" sz="1800" dirty="0">
                <a:solidFill>
                  <a:srgbClr val="C00000"/>
                </a:solidFill>
              </a:rPr>
              <a:t>spherical coordinates </a:t>
            </a:r>
            <a:r>
              <a:rPr lang="en-US" altLang="en-US" sz="1800" dirty="0"/>
              <a:t>and find its divergence. </a:t>
            </a:r>
            <a:endParaRPr lang="en-US" altLang="en-US" sz="1800" u="sng" dirty="0"/>
          </a:p>
        </p:txBody>
      </p:sp>
      <p:sp>
        <p:nvSpPr>
          <p:cNvPr id="77832" name="Text Box 9"/>
          <p:cNvSpPr txBox="1">
            <a:spLocks noChangeArrowheads="1"/>
          </p:cNvSpPr>
          <p:nvPr/>
        </p:nvSpPr>
        <p:spPr bwMode="auto">
          <a:xfrm>
            <a:off x="1382279" y="5731597"/>
            <a:ext cx="770681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sz="2000" dirty="0"/>
              <a:t>everywhere </a:t>
            </a:r>
            <a:r>
              <a:rPr lang="en-US" altLang="en-US" sz="2000" u="sng" dirty="0"/>
              <a:t>except at the origin</a:t>
            </a:r>
            <a:r>
              <a:rPr lang="en-US" altLang="en-US" sz="2000" dirty="0"/>
              <a:t>, where          is undefined (because the </a:t>
            </a:r>
            <a:r>
              <a:rPr lang="en-US" altLang="en-US" sz="2000" dirty="0">
                <a:solidFill>
                  <a:srgbClr val="0000FF"/>
                </a:solidFill>
              </a:rPr>
              <a:t>source</a:t>
            </a:r>
            <a:r>
              <a:rPr lang="en-US" altLang="en-US" sz="2000" dirty="0"/>
              <a:t> point and </a:t>
            </a:r>
            <a:r>
              <a:rPr lang="en-US" altLang="en-US" sz="2000" dirty="0">
                <a:solidFill>
                  <a:srgbClr val="0000FF"/>
                </a:solidFill>
              </a:rPr>
              <a:t>field</a:t>
            </a:r>
            <a:r>
              <a:rPr lang="en-US" altLang="en-US" sz="2000" dirty="0"/>
              <a:t> point coincide). </a:t>
            </a:r>
          </a:p>
        </p:txBody>
      </p:sp>
      <p:graphicFrame>
        <p:nvGraphicFramePr>
          <p:cNvPr id="77833" name="Object 2"/>
          <p:cNvGraphicFramePr>
            <a:graphicFrameLocks noGrp="1" noChangeAspect="1"/>
          </p:cNvGraphicFramePr>
          <p:nvPr>
            <p:ph sz="quarter" idx="2"/>
            <p:extLst>
              <p:ext uri="{D42A27DB-BD31-4B8C-83A1-F6EECF244321}">
                <p14:modId xmlns:p14="http://schemas.microsoft.com/office/powerpoint/2010/main" val="616907569"/>
              </p:ext>
            </p:extLst>
          </p:nvPr>
        </p:nvGraphicFramePr>
        <p:xfrm>
          <a:off x="1103312" y="1221429"/>
          <a:ext cx="3990976" cy="793703"/>
        </p:xfrm>
        <a:graphic>
          <a:graphicData uri="http://schemas.openxmlformats.org/presentationml/2006/ole">
            <mc:AlternateContent xmlns:mc="http://schemas.openxmlformats.org/markup-compatibility/2006">
              <mc:Choice xmlns:v="urn:schemas-microsoft-com:vml" Requires="v">
                <p:oleObj spid="_x0000_s78796" name="Equation" r:id="rId4" imgW="2171700" imgH="431800" progId="Equation.3">
                  <p:embed/>
                </p:oleObj>
              </mc:Choice>
              <mc:Fallback>
                <p:oleObj name="Equation" r:id="rId4" imgW="2171700" imgH="431800" progId="Equation.3">
                  <p:embed/>
                  <p:pic>
                    <p:nvPicPr>
                      <p:cNvPr id="0"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3312" y="1221429"/>
                        <a:ext cx="3990976" cy="793703"/>
                      </a:xfrm>
                      <a:prstGeom prst="rect">
                        <a:avLst/>
                      </a:prstGeom>
                      <a:solidFill>
                        <a:schemeClr val="accent5"/>
                      </a:solidFill>
                      <a:ln>
                        <a:noFill/>
                      </a:ln>
                      <a:effectLst/>
                    </p:spPr>
                  </p:pic>
                </p:oleObj>
              </mc:Fallback>
            </mc:AlternateContent>
          </a:graphicData>
        </a:graphic>
      </p:graphicFrame>
      <p:graphicFrame>
        <p:nvGraphicFramePr>
          <p:cNvPr id="77834" name="Object 3"/>
          <p:cNvGraphicFramePr>
            <a:graphicFrameLocks noGrp="1" noChangeAspect="1"/>
          </p:cNvGraphicFramePr>
          <p:nvPr>
            <p:ph sz="quarter" idx="3"/>
            <p:extLst>
              <p:ext uri="{D42A27DB-BD31-4B8C-83A1-F6EECF244321}">
                <p14:modId xmlns:p14="http://schemas.microsoft.com/office/powerpoint/2010/main" val="122944508"/>
              </p:ext>
            </p:extLst>
          </p:nvPr>
        </p:nvGraphicFramePr>
        <p:xfrm>
          <a:off x="1103312" y="2454302"/>
          <a:ext cx="6591697" cy="774280"/>
        </p:xfrm>
        <a:graphic>
          <a:graphicData uri="http://schemas.openxmlformats.org/presentationml/2006/ole">
            <mc:AlternateContent xmlns:mc="http://schemas.openxmlformats.org/markup-compatibility/2006">
              <mc:Choice xmlns:v="urn:schemas-microsoft-com:vml" Requires="v">
                <p:oleObj spid="_x0000_s78797" name="Equation" r:id="rId6" imgW="3784600" imgH="444500" progId="Equation.3">
                  <p:embed/>
                </p:oleObj>
              </mc:Choice>
              <mc:Fallback>
                <p:oleObj name="Equation" r:id="rId6" imgW="3784600" imgH="444500" progId="Equation.3">
                  <p:embed/>
                  <p:pic>
                    <p:nvPicPr>
                      <p:cNvPr id="0" name="Object 3"/>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3312" y="2454302"/>
                        <a:ext cx="6591697" cy="774280"/>
                      </a:xfrm>
                      <a:prstGeom prst="rect">
                        <a:avLst/>
                      </a:prstGeom>
                      <a:solidFill>
                        <a:schemeClr val="accent5"/>
                      </a:solidFill>
                      <a:ln>
                        <a:noFill/>
                      </a:ln>
                      <a:effectLst/>
                    </p:spPr>
                  </p:pic>
                </p:oleObj>
              </mc:Fallback>
            </mc:AlternateContent>
          </a:graphicData>
        </a:graphic>
      </p:graphicFrame>
      <p:graphicFrame>
        <p:nvGraphicFramePr>
          <p:cNvPr id="77835" name="Object 4"/>
          <p:cNvGraphicFramePr>
            <a:graphicFrameLocks noGrp="1" noChangeAspect="1"/>
          </p:cNvGraphicFramePr>
          <p:nvPr>
            <p:ph sz="quarter" idx="4"/>
            <p:extLst>
              <p:ext uri="{D42A27DB-BD31-4B8C-83A1-F6EECF244321}">
                <p14:modId xmlns:p14="http://schemas.microsoft.com/office/powerpoint/2010/main" val="3553520167"/>
              </p:ext>
            </p:extLst>
          </p:nvPr>
        </p:nvGraphicFramePr>
        <p:xfrm>
          <a:off x="2303178" y="3308921"/>
          <a:ext cx="215900" cy="287337"/>
        </p:xfrm>
        <a:graphic>
          <a:graphicData uri="http://schemas.openxmlformats.org/presentationml/2006/ole">
            <mc:AlternateContent xmlns:mc="http://schemas.openxmlformats.org/markup-compatibility/2006">
              <mc:Choice xmlns:v="urn:schemas-microsoft-com:vml" Requires="v">
                <p:oleObj spid="_x0000_s78798" name="Equation" r:id="rId8" imgW="152268" imgH="203024" progId="Equation.3">
                  <p:embed/>
                </p:oleObj>
              </mc:Choice>
              <mc:Fallback>
                <p:oleObj name="Equation" r:id="rId8" imgW="152268" imgH="203024" progId="Equation.3">
                  <p:embed/>
                  <p:pic>
                    <p:nvPicPr>
                      <p:cNvPr id="0" name="Object 4"/>
                      <p:cNvPicPr>
                        <a:picLocks noGrp="1"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03178" y="3308921"/>
                        <a:ext cx="215900" cy="287337"/>
                      </a:xfrm>
                      <a:prstGeom prst="rect">
                        <a:avLst/>
                      </a:prstGeom>
                      <a:solidFill>
                        <a:srgbClr val="FFFF00"/>
                      </a:solidFill>
                      <a:ln>
                        <a:noFill/>
                      </a:ln>
                      <a:effectLst/>
                    </p:spPr>
                  </p:pic>
                </p:oleObj>
              </mc:Fallback>
            </mc:AlternateContent>
          </a:graphicData>
        </a:graphic>
      </p:graphicFrame>
      <p:graphicFrame>
        <p:nvGraphicFramePr>
          <p:cNvPr id="77836" name="Object 5"/>
          <p:cNvGraphicFramePr>
            <a:graphicFrameLocks noChangeAspect="1"/>
          </p:cNvGraphicFramePr>
          <p:nvPr>
            <p:extLst>
              <p:ext uri="{D42A27DB-BD31-4B8C-83A1-F6EECF244321}">
                <p14:modId xmlns:p14="http://schemas.microsoft.com/office/powerpoint/2010/main" val="1359794439"/>
              </p:ext>
            </p:extLst>
          </p:nvPr>
        </p:nvGraphicFramePr>
        <p:xfrm>
          <a:off x="2361916" y="3940772"/>
          <a:ext cx="2071688" cy="908902"/>
        </p:xfrm>
        <a:graphic>
          <a:graphicData uri="http://schemas.openxmlformats.org/presentationml/2006/ole">
            <mc:AlternateContent xmlns:mc="http://schemas.openxmlformats.org/markup-compatibility/2006">
              <mc:Choice xmlns:v="urn:schemas-microsoft-com:vml" Requires="v">
                <p:oleObj spid="_x0000_s78799" name="Equation" r:id="rId10" imgW="926698" imgH="406224" progId="Equation.3">
                  <p:embed/>
                </p:oleObj>
              </mc:Choice>
              <mc:Fallback>
                <p:oleObj name="Equation" r:id="rId10" imgW="926698" imgH="406224" progId="Equation.3">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61916" y="3940772"/>
                        <a:ext cx="2071688" cy="908902"/>
                      </a:xfrm>
                      <a:prstGeom prst="rect">
                        <a:avLst/>
                      </a:prstGeom>
                      <a:solidFill>
                        <a:srgbClr val="FFFF00"/>
                      </a:solidFill>
                      <a:ln>
                        <a:noFill/>
                      </a:ln>
                    </p:spPr>
                  </p:pic>
                </p:oleObj>
              </mc:Fallback>
            </mc:AlternateContent>
          </a:graphicData>
        </a:graphic>
      </p:graphicFrame>
      <p:graphicFrame>
        <p:nvGraphicFramePr>
          <p:cNvPr id="77837" name="Object 6"/>
          <p:cNvGraphicFramePr>
            <a:graphicFrameLocks noChangeAspect="1"/>
          </p:cNvGraphicFramePr>
          <p:nvPr>
            <p:extLst>
              <p:ext uri="{D42A27DB-BD31-4B8C-83A1-F6EECF244321}">
                <p14:modId xmlns:p14="http://schemas.microsoft.com/office/powerpoint/2010/main" val="3553191239"/>
              </p:ext>
            </p:extLst>
          </p:nvPr>
        </p:nvGraphicFramePr>
        <p:xfrm>
          <a:off x="810395" y="4821642"/>
          <a:ext cx="1617626" cy="782095"/>
        </p:xfrm>
        <a:graphic>
          <a:graphicData uri="http://schemas.openxmlformats.org/presentationml/2006/ole">
            <mc:AlternateContent xmlns:mc="http://schemas.openxmlformats.org/markup-compatibility/2006">
              <mc:Choice xmlns:v="urn:schemas-microsoft-com:vml" Requires="v">
                <p:oleObj spid="_x0000_s78800" name="Equation" r:id="rId12" imgW="736600" imgH="355600" progId="Equation.3">
                  <p:embed/>
                </p:oleObj>
              </mc:Choice>
              <mc:Fallback>
                <p:oleObj name="Equation" r:id="rId12" imgW="736600" imgH="355600" progId="Equation.3">
                  <p:embed/>
                  <p:pic>
                    <p:nvPicPr>
                      <p:cNvPr id="0"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10395" y="4821642"/>
                        <a:ext cx="1617626" cy="782095"/>
                      </a:xfrm>
                      <a:prstGeom prst="rect">
                        <a:avLst/>
                      </a:prstGeom>
                      <a:solidFill>
                        <a:schemeClr val="bg1">
                          <a:lumMod val="95000"/>
                        </a:schemeClr>
                      </a:solidFill>
                      <a:ln>
                        <a:noFill/>
                      </a:ln>
                      <a:effectLst/>
                    </p:spPr>
                  </p:pic>
                </p:oleObj>
              </mc:Fallback>
            </mc:AlternateContent>
          </a:graphicData>
        </a:graphic>
      </p:graphicFrame>
      <p:graphicFrame>
        <p:nvGraphicFramePr>
          <p:cNvPr id="77838" name="Object 7"/>
          <p:cNvGraphicFramePr>
            <a:graphicFrameLocks noChangeAspect="1"/>
          </p:cNvGraphicFramePr>
          <p:nvPr>
            <p:extLst>
              <p:ext uri="{D42A27DB-BD31-4B8C-83A1-F6EECF244321}">
                <p14:modId xmlns:p14="http://schemas.microsoft.com/office/powerpoint/2010/main" val="718948588"/>
              </p:ext>
            </p:extLst>
          </p:nvPr>
        </p:nvGraphicFramePr>
        <p:xfrm>
          <a:off x="2622679" y="5025979"/>
          <a:ext cx="1084536" cy="499268"/>
        </p:xfrm>
        <a:graphic>
          <a:graphicData uri="http://schemas.openxmlformats.org/presentationml/2006/ole">
            <mc:AlternateContent xmlns:mc="http://schemas.openxmlformats.org/markup-compatibility/2006">
              <mc:Choice xmlns:v="urn:schemas-microsoft-com:vml" Requires="v">
                <p:oleObj spid="_x0000_s78801" name="Equation" r:id="rId14" imgW="495085" imgH="228501" progId="Equation.3">
                  <p:embed/>
                </p:oleObj>
              </mc:Choice>
              <mc:Fallback>
                <p:oleObj name="Equation" r:id="rId14" imgW="495085" imgH="228501" progId="Equation.3">
                  <p:embed/>
                  <p:pic>
                    <p:nvPicPr>
                      <p:cNvPr id="0"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622679" y="5025979"/>
                        <a:ext cx="1084536" cy="499268"/>
                      </a:xfrm>
                      <a:prstGeom prst="rect">
                        <a:avLst/>
                      </a:prstGeom>
                      <a:solidFill>
                        <a:schemeClr val="bg1">
                          <a:lumMod val="95000"/>
                        </a:schemeClr>
                      </a:solidFill>
                      <a:ln>
                        <a:noFill/>
                      </a:ln>
                      <a:effectLst/>
                    </p:spPr>
                  </p:pic>
                </p:oleObj>
              </mc:Fallback>
            </mc:AlternateContent>
          </a:graphicData>
        </a:graphic>
      </p:graphicFrame>
      <p:graphicFrame>
        <p:nvGraphicFramePr>
          <p:cNvPr id="77839" name="Object 8"/>
          <p:cNvGraphicFramePr>
            <a:graphicFrameLocks noChangeAspect="1"/>
          </p:cNvGraphicFramePr>
          <p:nvPr>
            <p:extLst>
              <p:ext uri="{D42A27DB-BD31-4B8C-83A1-F6EECF244321}">
                <p14:modId xmlns:p14="http://schemas.microsoft.com/office/powerpoint/2010/main" val="468562824"/>
              </p:ext>
            </p:extLst>
          </p:nvPr>
        </p:nvGraphicFramePr>
        <p:xfrm>
          <a:off x="3921910" y="5051029"/>
          <a:ext cx="1023387" cy="499268"/>
        </p:xfrm>
        <a:graphic>
          <a:graphicData uri="http://schemas.openxmlformats.org/presentationml/2006/ole">
            <mc:AlternateContent xmlns:mc="http://schemas.openxmlformats.org/markup-compatibility/2006">
              <mc:Choice xmlns:v="urn:schemas-microsoft-com:vml" Requires="v">
                <p:oleObj spid="_x0000_s78802" name="Equation" r:id="rId16" imgW="495085" imgH="241195" progId="Equation.3">
                  <p:embed/>
                </p:oleObj>
              </mc:Choice>
              <mc:Fallback>
                <p:oleObj name="Equation" r:id="rId16" imgW="495085" imgH="241195" progId="Equation.3">
                  <p:embed/>
                  <p:pic>
                    <p:nvPicPr>
                      <p:cNvPr id="0" name="Object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921910" y="5051029"/>
                        <a:ext cx="1023387" cy="499268"/>
                      </a:xfrm>
                      <a:prstGeom prst="rect">
                        <a:avLst/>
                      </a:prstGeom>
                      <a:solidFill>
                        <a:schemeClr val="bg1">
                          <a:lumMod val="95000"/>
                        </a:schemeClr>
                      </a:solidFill>
                      <a:ln>
                        <a:noFill/>
                      </a:ln>
                      <a:effectLst/>
                    </p:spPr>
                  </p:pic>
                </p:oleObj>
              </mc:Fallback>
            </mc:AlternateContent>
          </a:graphicData>
        </a:graphic>
      </p:graphicFrame>
      <p:graphicFrame>
        <p:nvGraphicFramePr>
          <p:cNvPr id="77840" name="Object 9"/>
          <p:cNvGraphicFramePr>
            <a:graphicFrameLocks noChangeAspect="1"/>
          </p:cNvGraphicFramePr>
          <p:nvPr>
            <p:extLst>
              <p:ext uri="{D42A27DB-BD31-4B8C-83A1-F6EECF244321}">
                <p14:modId xmlns:p14="http://schemas.microsoft.com/office/powerpoint/2010/main" val="1231447453"/>
              </p:ext>
            </p:extLst>
          </p:nvPr>
        </p:nvGraphicFramePr>
        <p:xfrm>
          <a:off x="5246720" y="4502596"/>
          <a:ext cx="3842375" cy="1047701"/>
        </p:xfrm>
        <a:graphic>
          <a:graphicData uri="http://schemas.openxmlformats.org/presentationml/2006/ole">
            <mc:AlternateContent xmlns:mc="http://schemas.openxmlformats.org/markup-compatibility/2006">
              <mc:Choice xmlns:v="urn:schemas-microsoft-com:vml" Requires="v">
                <p:oleObj spid="_x0000_s78803" name="Equation" r:id="rId18" imgW="1676400" imgH="457200" progId="Equation.3">
                  <p:embed/>
                </p:oleObj>
              </mc:Choice>
              <mc:Fallback>
                <p:oleObj name="Equation" r:id="rId18" imgW="1676400" imgH="457200" progId="Equation.3">
                  <p:embed/>
                  <p:pic>
                    <p:nvPicPr>
                      <p:cNvPr id="0" name="Object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246720" y="4502596"/>
                        <a:ext cx="3842375" cy="1047701"/>
                      </a:xfrm>
                      <a:prstGeom prst="rect">
                        <a:avLst/>
                      </a:prstGeom>
                      <a:solidFill>
                        <a:srgbClr val="FFFF00"/>
                      </a:solidFill>
                      <a:ln>
                        <a:noFill/>
                      </a:ln>
                    </p:spPr>
                  </p:pic>
                </p:oleObj>
              </mc:Fallback>
            </mc:AlternateContent>
          </a:graphicData>
        </a:graphic>
      </p:graphicFrame>
      <p:graphicFrame>
        <p:nvGraphicFramePr>
          <p:cNvPr id="77841" name="Object 10"/>
          <p:cNvGraphicFramePr>
            <a:graphicFrameLocks noChangeAspect="1"/>
          </p:cNvGraphicFramePr>
          <p:nvPr>
            <p:extLst>
              <p:ext uri="{D42A27DB-BD31-4B8C-83A1-F6EECF244321}">
                <p14:modId xmlns:p14="http://schemas.microsoft.com/office/powerpoint/2010/main" val="905147569"/>
              </p:ext>
            </p:extLst>
          </p:nvPr>
        </p:nvGraphicFramePr>
        <p:xfrm>
          <a:off x="6657181" y="5718103"/>
          <a:ext cx="627783" cy="367437"/>
        </p:xfrm>
        <a:graphic>
          <a:graphicData uri="http://schemas.openxmlformats.org/presentationml/2006/ole">
            <mc:AlternateContent xmlns:mc="http://schemas.openxmlformats.org/markup-compatibility/2006">
              <mc:Choice xmlns:v="urn:schemas-microsoft-com:vml" Requires="v">
                <p:oleObj spid="_x0000_s78804" name="Equation" r:id="rId20" imgW="368140" imgH="215806" progId="Equation.3">
                  <p:embed/>
                </p:oleObj>
              </mc:Choice>
              <mc:Fallback>
                <p:oleObj name="Equation" r:id="rId20" imgW="368140" imgH="215806" progId="Equation.3">
                  <p:embed/>
                  <p:pic>
                    <p:nvPicPr>
                      <p:cNvPr id="0" name="Object 1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657181" y="5718103"/>
                        <a:ext cx="627783" cy="367437"/>
                      </a:xfrm>
                      <a:prstGeom prst="rect">
                        <a:avLst/>
                      </a:prstGeom>
                      <a:solidFill>
                        <a:srgbClr val="FFFF00"/>
                      </a:solidFill>
                      <a:ln>
                        <a:noFill/>
                      </a:ln>
                      <a:effec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fld id="{B92938FB-B775-4F1D-89E2-2303C89CADEF}" type="slidenum">
              <a:rPr lang="en-US" altLang="en-US" sz="1400">
                <a:solidFill>
                  <a:srgbClr val="000000"/>
                </a:solidFill>
                <a:latin typeface="Arial" panose="020B0604020202020204" pitchFamily="34" charset="0"/>
              </a:rPr>
              <a:pPr eaLnBrk="1" hangingPunct="1"/>
              <a:t>16</a:t>
            </a:fld>
            <a:endParaRPr lang="en-US" altLang="en-US" sz="1400">
              <a:solidFill>
                <a:srgbClr val="000000"/>
              </a:solidFill>
              <a:latin typeface="Arial" panose="020B0604020202020204" pitchFamily="34" charset="0"/>
            </a:endParaRPr>
          </a:p>
        </p:txBody>
      </p:sp>
      <p:sp>
        <p:nvSpPr>
          <p:cNvPr id="86020" name="Text Box 4"/>
          <p:cNvSpPr txBox="1">
            <a:spLocks noChangeArrowheads="1"/>
          </p:cNvSpPr>
          <p:nvPr/>
        </p:nvSpPr>
        <p:spPr bwMode="auto">
          <a:xfrm>
            <a:off x="6657975" y="0"/>
            <a:ext cx="2486025" cy="274638"/>
          </a:xfrm>
          <a:prstGeom prst="rect">
            <a:avLst/>
          </a:prstGeom>
          <a:noFill/>
          <a:ln w="9525">
            <a:noFill/>
            <a:miter lim="800000"/>
            <a:headEnd/>
            <a:tailEnd/>
          </a:ln>
          <a:effectLst/>
        </p:spPr>
        <p:txBody>
          <a:bodyPr>
            <a:spAutoFit/>
          </a:bodyPr>
          <a:lstStyle/>
          <a:p>
            <a:pPr algn="r">
              <a:spcBef>
                <a:spcPct val="50000"/>
              </a:spcBef>
              <a:defRPr/>
            </a:pPr>
            <a:r>
              <a:rPr lang="en-US" sz="1200" b="1" u="sng">
                <a:solidFill>
                  <a:srgbClr val="000000"/>
                </a:solidFill>
                <a:effectLst>
                  <a:outerShdw blurRad="38100" dist="38100" dir="2700000" algn="tl">
                    <a:srgbClr val="DDDDDD"/>
                  </a:outerShdw>
                </a:effectLst>
                <a:latin typeface="Verdana" charset="0"/>
              </a:rPr>
              <a:t>Electrostatics</a:t>
            </a:r>
          </a:p>
        </p:txBody>
      </p:sp>
      <p:sp>
        <p:nvSpPr>
          <p:cNvPr id="78852" name="Text Box 5"/>
          <p:cNvSpPr txBox="1">
            <a:spLocks noChangeArrowheads="1"/>
          </p:cNvSpPr>
          <p:nvPr/>
        </p:nvSpPr>
        <p:spPr bwMode="auto">
          <a:xfrm>
            <a:off x="609600" y="138113"/>
            <a:ext cx="8534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algn="ctr" eaLnBrk="1" hangingPunct="1">
              <a:spcBef>
                <a:spcPct val="50000"/>
              </a:spcBef>
            </a:pPr>
            <a:r>
              <a:rPr lang="en-US" altLang="en-US" sz="2400" b="1" u="sng" dirty="0">
                <a:solidFill>
                  <a:srgbClr val="000000"/>
                </a:solidFill>
              </a:rPr>
              <a:t>Gauss’ Law</a:t>
            </a:r>
          </a:p>
        </p:txBody>
      </p:sp>
      <p:sp>
        <p:nvSpPr>
          <p:cNvPr id="78853" name="Text Box 6"/>
          <p:cNvSpPr txBox="1">
            <a:spLocks noChangeArrowheads="1"/>
          </p:cNvSpPr>
          <p:nvPr/>
        </p:nvSpPr>
        <p:spPr bwMode="auto">
          <a:xfrm>
            <a:off x="609600" y="2133600"/>
            <a:ext cx="8534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sz="2000" dirty="0">
                <a:solidFill>
                  <a:srgbClr val="000000"/>
                </a:solidFill>
              </a:rPr>
              <a:t>We now apply </a:t>
            </a:r>
            <a:r>
              <a:rPr lang="en-US" altLang="en-US" sz="2000" dirty="0">
                <a:solidFill>
                  <a:srgbClr val="0000FF"/>
                </a:solidFill>
              </a:rPr>
              <a:t>the divergence theorem </a:t>
            </a:r>
            <a:r>
              <a:rPr lang="en-US" altLang="en-US" sz="2000" dirty="0">
                <a:solidFill>
                  <a:srgbClr val="000000"/>
                </a:solidFill>
              </a:rPr>
              <a:t>to the </a:t>
            </a:r>
            <a:r>
              <a:rPr lang="en-US" altLang="en-US" sz="2000" dirty="0">
                <a:solidFill>
                  <a:srgbClr val="C00000"/>
                </a:solidFill>
              </a:rPr>
              <a:t>source equation</a:t>
            </a:r>
            <a:r>
              <a:rPr lang="en-US" altLang="en-US" sz="2000" dirty="0">
                <a:solidFill>
                  <a:srgbClr val="000000"/>
                </a:solidFill>
              </a:rPr>
              <a:t>                  integrated over volume </a:t>
            </a:r>
            <a:r>
              <a:rPr lang="en-US" altLang="en-US" sz="2000" i="1" dirty="0">
                <a:solidFill>
                  <a:srgbClr val="000000"/>
                </a:solidFill>
              </a:rPr>
              <a:t>V</a:t>
            </a:r>
            <a:r>
              <a:rPr lang="en-US" altLang="en-US" sz="2000" dirty="0">
                <a:solidFill>
                  <a:srgbClr val="000000"/>
                </a:solidFill>
              </a:rPr>
              <a:t>:</a:t>
            </a:r>
          </a:p>
        </p:txBody>
      </p:sp>
      <p:graphicFrame>
        <p:nvGraphicFramePr>
          <p:cNvPr id="78855" name="Object 3"/>
          <p:cNvGraphicFramePr>
            <a:graphicFrameLocks noChangeAspect="1"/>
          </p:cNvGraphicFramePr>
          <p:nvPr>
            <p:extLst>
              <p:ext uri="{D42A27DB-BD31-4B8C-83A1-F6EECF244321}">
                <p14:modId xmlns:p14="http://schemas.microsoft.com/office/powerpoint/2010/main" val="38681535"/>
              </p:ext>
            </p:extLst>
          </p:nvPr>
        </p:nvGraphicFramePr>
        <p:xfrm>
          <a:off x="1428351" y="2941574"/>
          <a:ext cx="2016788" cy="587374"/>
        </p:xfrm>
        <a:graphic>
          <a:graphicData uri="http://schemas.openxmlformats.org/presentationml/2006/ole">
            <mc:AlternateContent xmlns:mc="http://schemas.openxmlformats.org/markup-compatibility/2006">
              <mc:Choice xmlns:v="urn:schemas-microsoft-com:vml" Requires="v">
                <p:oleObj spid="_x0000_s79556" name="Equation" r:id="rId4" imgW="825500" imgH="241300" progId="Equation.3">
                  <p:embed/>
                </p:oleObj>
              </mc:Choice>
              <mc:Fallback>
                <p:oleObj name="Equation" r:id="rId4" imgW="825500" imgH="2413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8351" y="2941574"/>
                        <a:ext cx="2016788" cy="587374"/>
                      </a:xfrm>
                      <a:prstGeom prst="rect">
                        <a:avLst/>
                      </a:prstGeom>
                      <a:solidFill>
                        <a:srgbClr val="FFFF00"/>
                      </a:solidFill>
                      <a:ln>
                        <a:noFill/>
                      </a:ln>
                    </p:spPr>
                  </p:pic>
                </p:oleObj>
              </mc:Fallback>
            </mc:AlternateContent>
          </a:graphicData>
        </a:graphic>
      </p:graphicFrame>
      <p:graphicFrame>
        <p:nvGraphicFramePr>
          <p:cNvPr id="78856" name="Object 4"/>
          <p:cNvGraphicFramePr>
            <a:graphicFrameLocks noChangeAspect="1"/>
          </p:cNvGraphicFramePr>
          <p:nvPr>
            <p:extLst>
              <p:ext uri="{D42A27DB-BD31-4B8C-83A1-F6EECF244321}">
                <p14:modId xmlns:p14="http://schemas.microsoft.com/office/powerpoint/2010/main" val="3177334751"/>
              </p:ext>
            </p:extLst>
          </p:nvPr>
        </p:nvGraphicFramePr>
        <p:xfrm>
          <a:off x="4680012" y="2926007"/>
          <a:ext cx="3420380" cy="673711"/>
        </p:xfrm>
        <a:graphic>
          <a:graphicData uri="http://schemas.openxmlformats.org/presentationml/2006/ole">
            <mc:AlternateContent xmlns:mc="http://schemas.openxmlformats.org/markup-compatibility/2006">
              <mc:Choice xmlns:v="urn:schemas-microsoft-com:vml" Requires="v">
                <p:oleObj spid="_x0000_s79557" name="Equation" r:id="rId6" imgW="1485900" imgH="292100" progId="Equation.3">
                  <p:embed/>
                </p:oleObj>
              </mc:Choice>
              <mc:Fallback>
                <p:oleObj name="Equation" r:id="rId6" imgW="1485900" imgH="292100"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80012" y="2926007"/>
                        <a:ext cx="3420380" cy="673711"/>
                      </a:xfrm>
                      <a:prstGeom prst="rect">
                        <a:avLst/>
                      </a:prstGeom>
                      <a:solidFill>
                        <a:srgbClr val="FFFF00"/>
                      </a:solidFill>
                      <a:ln>
                        <a:noFill/>
                      </a:ln>
                      <a:effectLst/>
                    </p:spPr>
                  </p:pic>
                </p:oleObj>
              </mc:Fallback>
            </mc:AlternateContent>
          </a:graphicData>
        </a:graphic>
      </p:graphicFrame>
      <p:graphicFrame>
        <p:nvGraphicFramePr>
          <p:cNvPr id="78857" name="Object 5"/>
          <p:cNvGraphicFramePr>
            <a:graphicFrameLocks noChangeAspect="1"/>
          </p:cNvGraphicFramePr>
          <p:nvPr>
            <p:extLst>
              <p:ext uri="{D42A27DB-BD31-4B8C-83A1-F6EECF244321}">
                <p14:modId xmlns:p14="http://schemas.microsoft.com/office/powerpoint/2010/main" val="1419830777"/>
              </p:ext>
            </p:extLst>
          </p:nvPr>
        </p:nvGraphicFramePr>
        <p:xfrm>
          <a:off x="1331640" y="4505734"/>
          <a:ext cx="1371241" cy="467265"/>
        </p:xfrm>
        <a:graphic>
          <a:graphicData uri="http://schemas.openxmlformats.org/presentationml/2006/ole">
            <mc:AlternateContent xmlns:mc="http://schemas.openxmlformats.org/markup-compatibility/2006">
              <mc:Choice xmlns:v="urn:schemas-microsoft-com:vml" Requires="v">
                <p:oleObj spid="_x0000_s79558" name="Equation" r:id="rId8" imgW="482600" imgH="165100" progId="Equation.3">
                  <p:embed/>
                </p:oleObj>
              </mc:Choice>
              <mc:Fallback>
                <p:oleObj name="Equation" r:id="rId8" imgW="482600" imgH="165100" progId="Equation.3">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31640" y="4505734"/>
                        <a:ext cx="1371241" cy="467265"/>
                      </a:xfrm>
                      <a:prstGeom prst="rect">
                        <a:avLst/>
                      </a:prstGeom>
                      <a:noFill/>
                      <a:ln>
                        <a:noFill/>
                      </a:ln>
                    </p:spPr>
                  </p:pic>
                </p:oleObj>
              </mc:Fallback>
            </mc:AlternateContent>
          </a:graphicData>
        </a:graphic>
      </p:graphicFrame>
      <p:graphicFrame>
        <p:nvGraphicFramePr>
          <p:cNvPr id="78858" name="Object 6"/>
          <p:cNvGraphicFramePr>
            <a:graphicFrameLocks noChangeAspect="1"/>
          </p:cNvGraphicFramePr>
          <p:nvPr>
            <p:extLst>
              <p:ext uri="{D42A27DB-BD31-4B8C-83A1-F6EECF244321}">
                <p14:modId xmlns:p14="http://schemas.microsoft.com/office/powerpoint/2010/main" val="2167157083"/>
              </p:ext>
            </p:extLst>
          </p:nvPr>
        </p:nvGraphicFramePr>
        <p:xfrm>
          <a:off x="3628175" y="5351886"/>
          <a:ext cx="2676684" cy="1046906"/>
        </p:xfrm>
        <a:graphic>
          <a:graphicData uri="http://schemas.openxmlformats.org/presentationml/2006/ole">
            <mc:AlternateContent xmlns:mc="http://schemas.openxmlformats.org/markup-compatibility/2006">
              <mc:Choice xmlns:v="urn:schemas-microsoft-com:vml" Requires="v">
                <p:oleObj spid="_x0000_s79559" name="Equation" r:id="rId10" imgW="1040948" imgH="406224" progId="Equation.3">
                  <p:embed/>
                </p:oleObj>
              </mc:Choice>
              <mc:Fallback>
                <p:oleObj name="Equation" r:id="rId10" imgW="1040948" imgH="406224" progId="Equation.3">
                  <p:embed/>
                  <p:pic>
                    <p:nvPicPr>
                      <p:cNvPr id="0"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28175" y="5351886"/>
                        <a:ext cx="2676684" cy="1046906"/>
                      </a:xfrm>
                      <a:prstGeom prst="rect">
                        <a:avLst/>
                      </a:prstGeom>
                      <a:noFill/>
                      <a:ln>
                        <a:noFill/>
                      </a:ln>
                      <a:effectLst/>
                    </p:spPr>
                  </p:pic>
                </p:oleObj>
              </mc:Fallback>
            </mc:AlternateContent>
          </a:graphicData>
        </a:graphic>
      </p:graphicFrame>
      <p:graphicFrame>
        <p:nvGraphicFramePr>
          <p:cNvPr id="78859" name="Object 7"/>
          <p:cNvGraphicFramePr>
            <a:graphicFrameLocks noChangeAspect="1"/>
          </p:cNvGraphicFramePr>
          <p:nvPr>
            <p:extLst>
              <p:ext uri="{D42A27DB-BD31-4B8C-83A1-F6EECF244321}">
                <p14:modId xmlns:p14="http://schemas.microsoft.com/office/powerpoint/2010/main" val="1799951111"/>
              </p:ext>
            </p:extLst>
          </p:nvPr>
        </p:nvGraphicFramePr>
        <p:xfrm>
          <a:off x="3628175" y="4211591"/>
          <a:ext cx="5023136" cy="1046906"/>
        </p:xfrm>
        <a:graphic>
          <a:graphicData uri="http://schemas.openxmlformats.org/presentationml/2006/ole">
            <mc:AlternateContent xmlns:mc="http://schemas.openxmlformats.org/markup-compatibility/2006">
              <mc:Choice xmlns:v="urn:schemas-microsoft-com:vml" Requires="v">
                <p:oleObj spid="_x0000_s79560" name="Equation" r:id="rId12" imgW="1459866" imgH="304668" progId="Equation.3">
                  <p:embed/>
                </p:oleObj>
              </mc:Choice>
              <mc:Fallback>
                <p:oleObj name="Equation" r:id="rId12" imgW="1459866" imgH="304668" progId="Equation.3">
                  <p:embed/>
                  <p:pic>
                    <p:nvPicPr>
                      <p:cNvPr id="0" name="Object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28175" y="4211591"/>
                        <a:ext cx="5023136" cy="1046906"/>
                      </a:xfrm>
                      <a:prstGeom prst="rect">
                        <a:avLst/>
                      </a:prstGeom>
                      <a:solidFill>
                        <a:srgbClr val="FFFF00"/>
                      </a:solidFill>
                      <a:ln w="15875">
                        <a:solidFill>
                          <a:schemeClr val="accent1"/>
                        </a:solidFill>
                        <a:miter lim="800000"/>
                        <a:headEnd/>
                        <a:tailEnd/>
                      </a:ln>
                    </p:spPr>
                  </p:pic>
                </p:oleObj>
              </mc:Fallback>
            </mc:AlternateContent>
          </a:graphicData>
        </a:graphic>
      </p:graphicFrame>
      <p:sp>
        <p:nvSpPr>
          <p:cNvPr id="78864" name="Text Box 29"/>
          <p:cNvSpPr txBox="1">
            <a:spLocks noChangeArrowheads="1"/>
          </p:cNvSpPr>
          <p:nvPr/>
        </p:nvSpPr>
        <p:spPr bwMode="auto">
          <a:xfrm>
            <a:off x="5381345" y="3823950"/>
            <a:ext cx="2017713"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sz="2000" b="1" dirty="0">
                <a:solidFill>
                  <a:srgbClr val="0000FF"/>
                </a:solidFill>
              </a:rPr>
              <a:t>Gauss’ Law</a:t>
            </a:r>
          </a:p>
        </p:txBody>
      </p:sp>
      <p:sp>
        <p:nvSpPr>
          <p:cNvPr id="78865" name="Text Box 30"/>
          <p:cNvSpPr txBox="1">
            <a:spLocks noChangeArrowheads="1"/>
          </p:cNvSpPr>
          <p:nvPr/>
        </p:nvSpPr>
        <p:spPr bwMode="auto">
          <a:xfrm>
            <a:off x="609600" y="728663"/>
            <a:ext cx="8534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sz="2000" dirty="0">
                <a:solidFill>
                  <a:srgbClr val="000000"/>
                </a:solidFill>
              </a:rPr>
              <a:t>For an arbitrary vector </a:t>
            </a:r>
            <a:r>
              <a:rPr lang="en-US" altLang="en-US" sz="2000" b="1" dirty="0">
                <a:solidFill>
                  <a:srgbClr val="000000"/>
                </a:solidFill>
              </a:rPr>
              <a:t>A</a:t>
            </a:r>
            <a:r>
              <a:rPr lang="en-US" altLang="en-US" sz="2000" dirty="0">
                <a:solidFill>
                  <a:srgbClr val="000000"/>
                </a:solidFill>
              </a:rPr>
              <a:t>, according to </a:t>
            </a:r>
            <a:r>
              <a:rPr lang="en-US" altLang="en-US" sz="2000" u="sng" dirty="0">
                <a:solidFill>
                  <a:srgbClr val="0000FF"/>
                </a:solidFill>
              </a:rPr>
              <a:t>the divergence theorem:</a:t>
            </a:r>
            <a:r>
              <a:rPr lang="en-US" altLang="en-US" sz="2000" dirty="0">
                <a:solidFill>
                  <a:srgbClr val="000000"/>
                </a:solidFill>
              </a:rPr>
              <a:t> </a:t>
            </a:r>
          </a:p>
        </p:txBody>
      </p:sp>
      <p:graphicFrame>
        <p:nvGraphicFramePr>
          <p:cNvPr id="78866" name="Object 12"/>
          <p:cNvGraphicFramePr>
            <a:graphicFrameLocks noChangeAspect="1"/>
          </p:cNvGraphicFramePr>
          <p:nvPr>
            <p:extLst>
              <p:ext uri="{D42A27DB-BD31-4B8C-83A1-F6EECF244321}">
                <p14:modId xmlns:p14="http://schemas.microsoft.com/office/powerpoint/2010/main" val="3930099190"/>
              </p:ext>
            </p:extLst>
          </p:nvPr>
        </p:nvGraphicFramePr>
        <p:xfrm>
          <a:off x="3628175" y="1243743"/>
          <a:ext cx="2922867" cy="788257"/>
        </p:xfrm>
        <a:graphic>
          <a:graphicData uri="http://schemas.openxmlformats.org/presentationml/2006/ole">
            <mc:AlternateContent xmlns:mc="http://schemas.openxmlformats.org/markup-compatibility/2006">
              <mc:Choice xmlns:v="urn:schemas-microsoft-com:vml" Requires="v">
                <p:oleObj spid="_x0000_s79561" name="Equation" r:id="rId14" imgW="1129810" imgH="304668" progId="Equation.3">
                  <p:embed/>
                </p:oleObj>
              </mc:Choice>
              <mc:Fallback>
                <p:oleObj name="Equation" r:id="rId14" imgW="1129810" imgH="304668" progId="Equation.3">
                  <p:embed/>
                  <p:pic>
                    <p:nvPicPr>
                      <p:cNvPr id="0" name="Object 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628175" y="1243743"/>
                        <a:ext cx="2922867" cy="788257"/>
                      </a:xfrm>
                      <a:prstGeom prst="rect">
                        <a:avLst/>
                      </a:prstGeom>
                      <a:solidFill>
                        <a:schemeClr val="accent5"/>
                      </a:solidFill>
                      <a:ln w="15875">
                        <a:solidFill>
                          <a:schemeClr val="tx1"/>
                        </a:solidFill>
                        <a:miter lim="800000"/>
                        <a:headEnd/>
                        <a:tailEnd/>
                      </a:ln>
                    </p:spPr>
                  </p:pic>
                </p:oleObj>
              </mc:Fallback>
            </mc:AlternateContent>
          </a:graphicData>
        </a:graphic>
      </p:graphicFrame>
      <p:sp>
        <p:nvSpPr>
          <p:cNvPr id="86057" name="Line 41"/>
          <p:cNvSpPr>
            <a:spLocks noChangeShapeType="1"/>
          </p:cNvSpPr>
          <p:nvPr/>
        </p:nvSpPr>
        <p:spPr bwMode="auto">
          <a:xfrm flipV="1">
            <a:off x="2771800" y="5193196"/>
            <a:ext cx="1116124" cy="540602"/>
          </a:xfrm>
          <a:prstGeom prst="line">
            <a:avLst/>
          </a:prstGeom>
          <a:noFill/>
          <a:ln w="38100">
            <a:solidFill>
              <a:srgbClr val="C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6059" name="Text Box 43"/>
          <p:cNvSpPr txBox="1">
            <a:spLocks noChangeArrowheads="1"/>
          </p:cNvSpPr>
          <p:nvPr/>
        </p:nvSpPr>
        <p:spPr bwMode="auto">
          <a:xfrm>
            <a:off x="1504486" y="5271338"/>
            <a:ext cx="161861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sz="2000" b="1" dirty="0">
                <a:solidFill>
                  <a:srgbClr val="C00000"/>
                </a:solidFill>
              </a:rPr>
              <a:t>Gaussian surface (closed)</a:t>
            </a:r>
          </a:p>
        </p:txBody>
      </p:sp>
      <p:sp>
        <p:nvSpPr>
          <p:cNvPr id="2" name="TextBox 1">
            <a:extLst>
              <a:ext uri="{FF2B5EF4-FFF2-40B4-BE49-F238E27FC236}">
                <a16:creationId xmlns:a16="http://schemas.microsoft.com/office/drawing/2014/main" id="{52C2ABE1-AD9D-432B-80FB-74FDCF99995B}"/>
              </a:ext>
            </a:extLst>
          </p:cNvPr>
          <p:cNvSpPr txBox="1"/>
          <p:nvPr/>
        </p:nvSpPr>
        <p:spPr>
          <a:xfrm>
            <a:off x="7291085" y="5362538"/>
            <a:ext cx="1618613" cy="1015663"/>
          </a:xfrm>
          <a:prstGeom prst="rect">
            <a:avLst/>
          </a:prstGeom>
          <a:noFill/>
        </p:spPr>
        <p:txBody>
          <a:bodyPr wrap="square" rtlCol="0">
            <a:spAutoFit/>
          </a:bodyPr>
          <a:lstStyle/>
          <a:p>
            <a:r>
              <a:rPr lang="en-US" sz="2000" b="1" dirty="0">
                <a:solidFill>
                  <a:srgbClr val="C00000"/>
                </a:solidFill>
              </a:rPr>
              <a:t>Total enclosed charge</a:t>
            </a:r>
          </a:p>
        </p:txBody>
      </p:sp>
      <p:sp>
        <p:nvSpPr>
          <p:cNvPr id="17" name="Line 41">
            <a:extLst>
              <a:ext uri="{FF2B5EF4-FFF2-40B4-BE49-F238E27FC236}">
                <a16:creationId xmlns:a16="http://schemas.microsoft.com/office/drawing/2014/main" id="{BAD7627E-6048-4DE1-9523-8410F1FE8239}"/>
              </a:ext>
            </a:extLst>
          </p:cNvPr>
          <p:cNvSpPr>
            <a:spLocks noChangeShapeType="1"/>
          </p:cNvSpPr>
          <p:nvPr/>
        </p:nvSpPr>
        <p:spPr bwMode="auto">
          <a:xfrm flipV="1">
            <a:off x="7812360" y="5048638"/>
            <a:ext cx="243550" cy="396586"/>
          </a:xfrm>
          <a:prstGeom prst="line">
            <a:avLst/>
          </a:prstGeom>
          <a:noFill/>
          <a:ln w="38100">
            <a:solidFill>
              <a:srgbClr val="C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6059"/>
                                        </p:tgtEl>
                                        <p:attrNameLst>
                                          <p:attrName>style.visibility</p:attrName>
                                        </p:attrNameLst>
                                      </p:cBhvr>
                                      <p:to>
                                        <p:strVal val="visible"/>
                                      </p:to>
                                    </p:set>
                                    <p:animEffect transition="in" filter="fade">
                                      <p:cBhvr>
                                        <p:cTn id="7" dur="1000"/>
                                        <p:tgtEl>
                                          <p:spTgt spid="86059"/>
                                        </p:tgtEl>
                                      </p:cBhvr>
                                    </p:animEffect>
                                  </p:childTnLst>
                                </p:cTn>
                              </p:par>
                              <p:par>
                                <p:cTn id="8" presetID="10" presetClass="entr" presetSubtype="0" fill="hold" nodeType="withEffect">
                                  <p:stCondLst>
                                    <p:cond delay="0"/>
                                  </p:stCondLst>
                                  <p:childTnLst>
                                    <p:set>
                                      <p:cBhvr>
                                        <p:cTn id="9" dur="1" fill="hold">
                                          <p:stCondLst>
                                            <p:cond delay="0"/>
                                          </p:stCondLst>
                                        </p:cTn>
                                        <p:tgtEl>
                                          <p:spTgt spid="86057"/>
                                        </p:tgtEl>
                                        <p:attrNameLst>
                                          <p:attrName>style.visibility</p:attrName>
                                        </p:attrNameLst>
                                      </p:cBhvr>
                                      <p:to>
                                        <p:strVal val="visible"/>
                                      </p:to>
                                    </p:set>
                                    <p:animEffect transition="in" filter="fade">
                                      <p:cBhvr>
                                        <p:cTn id="10" dur="1000"/>
                                        <p:tgtEl>
                                          <p:spTgt spid="86057"/>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5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6"/>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27CB205-9BDA-41E9-8802-DA4FFD480086}"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3316" name="Text Box 4"/>
          <p:cNvSpPr txBox="1">
            <a:spLocks noChangeArrowheads="1"/>
          </p:cNvSpPr>
          <p:nvPr/>
        </p:nvSpPr>
        <p:spPr bwMode="auto">
          <a:xfrm>
            <a:off x="6657975" y="0"/>
            <a:ext cx="2486025" cy="274638"/>
          </a:xfrm>
          <a:prstGeom prst="rect">
            <a:avLst/>
          </a:prstGeom>
          <a:noFill/>
          <a:ln w="9525">
            <a:noFill/>
            <a:miter lim="800000"/>
            <a:headEnd/>
            <a:tailEnd/>
          </a:ln>
          <a:effectLst/>
        </p:spPr>
        <p:txBody>
          <a:bodyPr>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1200" b="1" i="0" u="sng" strike="noStrike" kern="1200" cap="none" spc="0" normalizeH="0" baseline="0" noProof="0">
                <a:ln>
                  <a:noFill/>
                </a:ln>
                <a:solidFill>
                  <a:srgbClr val="000000"/>
                </a:solidFill>
                <a:effectLst>
                  <a:outerShdw blurRad="38100" dist="38100" dir="2700000" algn="tl">
                    <a:srgbClr val="DDDDDD"/>
                  </a:outerShdw>
                </a:effectLst>
                <a:uLnTx/>
                <a:uFillTx/>
                <a:latin typeface="Verdana" charset="0"/>
                <a:ea typeface="MS PGothic" panose="020B0600070205080204" pitchFamily="34" charset="-128"/>
                <a:cs typeface="+mn-cs"/>
              </a:rPr>
              <a:t>Electrostatics</a:t>
            </a:r>
          </a:p>
        </p:txBody>
      </p:sp>
      <p:sp>
        <p:nvSpPr>
          <p:cNvPr id="79876" name="Text Box 5"/>
          <p:cNvSpPr txBox="1">
            <a:spLocks noChangeArrowheads="1"/>
          </p:cNvSpPr>
          <p:nvPr/>
        </p:nvSpPr>
        <p:spPr bwMode="auto">
          <a:xfrm>
            <a:off x="592138" y="534988"/>
            <a:ext cx="8534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1" i="0" u="sng" strike="noStrike" kern="1200" cap="none" spc="0" normalizeH="0" baseline="0" noProof="0">
                <a:ln>
                  <a:noFill/>
                </a:ln>
                <a:solidFill>
                  <a:srgbClr val="000000"/>
                </a:solidFill>
                <a:effectLst/>
                <a:uLnTx/>
                <a:uFillTx/>
                <a:latin typeface="Verdana" panose="020B0604030504040204" pitchFamily="34" charset="0"/>
                <a:ea typeface="MS PGothic" panose="020B0600070205080204" pitchFamily="34" charset="-128"/>
                <a:cs typeface="+mn-cs"/>
              </a:rPr>
              <a:t>Gauss’ Law</a:t>
            </a:r>
          </a:p>
        </p:txBody>
      </p:sp>
      <p:sp>
        <p:nvSpPr>
          <p:cNvPr id="79877" name="Text Box 6"/>
          <p:cNvSpPr txBox="1">
            <a:spLocks noChangeArrowheads="1"/>
          </p:cNvSpPr>
          <p:nvPr/>
        </p:nvSpPr>
        <p:spPr bwMode="auto">
          <a:xfrm>
            <a:off x="609600" y="1125538"/>
            <a:ext cx="85344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Essentially, it states that </a:t>
            </a:r>
            <a:r>
              <a:rPr kumimoji="0" lang="en-US" altLang="en-US" sz="2000" b="0" i="0" u="none" strike="noStrike" kern="1200" cap="none" spc="0" normalizeH="0" baseline="0" noProof="0" dirty="0">
                <a:ln>
                  <a:noFill/>
                </a:ln>
                <a:solidFill>
                  <a:srgbClr val="0000FF"/>
                </a:solidFill>
                <a:effectLst/>
                <a:uLnTx/>
                <a:uFillTx/>
                <a:latin typeface="Verdana" panose="020B0604030504040204" pitchFamily="34" charset="0"/>
                <a:ea typeface="MS PGothic" panose="020B0600070205080204" pitchFamily="34" charset="-128"/>
                <a:cs typeface="+mn-cs"/>
              </a:rPr>
              <a:t>the </a:t>
            </a:r>
            <a:r>
              <a:rPr kumimoji="0" lang="en-US" altLang="en-US" sz="2000" b="1" i="0" u="none" strike="noStrike" kern="1200" cap="none" spc="0" normalizeH="0" baseline="0" noProof="0" dirty="0">
                <a:ln>
                  <a:noFill/>
                </a:ln>
                <a:solidFill>
                  <a:srgbClr val="0000FF"/>
                </a:solidFill>
                <a:effectLst/>
                <a:uLnTx/>
                <a:uFillTx/>
                <a:latin typeface="Verdana" panose="020B0604030504040204" pitchFamily="34" charset="0"/>
                <a:ea typeface="MS PGothic" panose="020B0600070205080204" pitchFamily="34" charset="-128"/>
                <a:cs typeface="+mn-cs"/>
              </a:rPr>
              <a:t>net</a:t>
            </a:r>
            <a:r>
              <a:rPr kumimoji="0" lang="en-US" altLang="en-US" sz="2000" b="0" i="0" u="none" strike="noStrike" kern="1200" cap="none" spc="0" normalizeH="0" baseline="0" noProof="0" dirty="0">
                <a:ln>
                  <a:noFill/>
                </a:ln>
                <a:solidFill>
                  <a:srgbClr val="0000FF"/>
                </a:solidFill>
                <a:effectLst/>
                <a:uLnTx/>
                <a:uFillTx/>
                <a:latin typeface="Verdana" panose="020B0604030504040204" pitchFamily="34" charset="0"/>
                <a:ea typeface="MS PGothic" panose="020B0600070205080204" pitchFamily="34" charset="-128"/>
                <a:cs typeface="+mn-cs"/>
              </a:rPr>
              <a:t> electric flux through any </a:t>
            </a:r>
            <a:r>
              <a:rPr kumimoji="0" lang="en-US" altLang="en-US" sz="2000" b="1" i="0" u="sng" strike="noStrike" kern="1200" cap="none" spc="0" normalizeH="0" baseline="0" noProof="0" dirty="0">
                <a:ln>
                  <a:noFill/>
                </a:ln>
                <a:solidFill>
                  <a:srgbClr val="0000FF"/>
                </a:solidFill>
                <a:effectLst/>
                <a:uLnTx/>
                <a:uFillTx/>
                <a:latin typeface="Verdana" panose="020B0604030504040204" pitchFamily="34" charset="0"/>
                <a:ea typeface="MS PGothic" panose="020B0600070205080204" pitchFamily="34" charset="-128"/>
                <a:cs typeface="+mn-cs"/>
              </a:rPr>
              <a:t>closed</a:t>
            </a:r>
            <a:r>
              <a:rPr kumimoji="0" lang="en-US" altLang="en-US" sz="2000" b="0" i="0" u="sng" strike="noStrike" kern="1200" cap="none" spc="0" normalizeH="0" baseline="0" noProof="0" dirty="0">
                <a:ln>
                  <a:noFill/>
                </a:ln>
                <a:solidFill>
                  <a:srgbClr val="0000FF"/>
                </a:solidFill>
                <a:effectLst/>
                <a:uLnTx/>
                <a:uFillTx/>
                <a:latin typeface="Verdana" panose="020B0604030504040204" pitchFamily="34" charset="0"/>
                <a:ea typeface="MS PGothic" panose="020B0600070205080204" pitchFamily="34" charset="-128"/>
                <a:cs typeface="+mn-cs"/>
              </a:rPr>
              <a:t> </a:t>
            </a:r>
            <a:r>
              <a:rPr kumimoji="0" lang="en-US" altLang="en-US" sz="2000" b="0" i="0" u="none" strike="noStrike" kern="1200" cap="none" spc="0" normalizeH="0" baseline="0" noProof="0" dirty="0">
                <a:ln>
                  <a:noFill/>
                </a:ln>
                <a:solidFill>
                  <a:srgbClr val="0000FF"/>
                </a:solidFill>
                <a:effectLst/>
                <a:uLnTx/>
                <a:uFillTx/>
                <a:latin typeface="Verdana" panose="020B0604030504040204" pitchFamily="34" charset="0"/>
                <a:ea typeface="MS PGothic" panose="020B0600070205080204" pitchFamily="34" charset="-128"/>
                <a:cs typeface="+mn-cs"/>
              </a:rPr>
              <a:t>surface is equal to the total (</a:t>
            </a:r>
            <a:r>
              <a:rPr kumimoji="0" lang="en-US" altLang="en-US" sz="2000" b="1" i="0" u="none" strike="noStrike" kern="1200" cap="none" spc="0" normalizeH="0" baseline="0" noProof="0" dirty="0">
                <a:ln>
                  <a:noFill/>
                </a:ln>
                <a:solidFill>
                  <a:srgbClr val="0000FF"/>
                </a:solidFill>
                <a:effectLst/>
                <a:uLnTx/>
                <a:uFillTx/>
                <a:latin typeface="Verdana" panose="020B0604030504040204" pitchFamily="34" charset="0"/>
                <a:ea typeface="MS PGothic" panose="020B0600070205080204" pitchFamily="34" charset="-128"/>
                <a:cs typeface="+mn-cs"/>
              </a:rPr>
              <a:t>net</a:t>
            </a:r>
            <a:r>
              <a:rPr kumimoji="0" lang="en-US" altLang="en-US" sz="2000" b="0" i="0" u="none" strike="noStrike" kern="1200" cap="none" spc="0" normalizeH="0" baseline="0" noProof="0" dirty="0">
                <a:ln>
                  <a:noFill/>
                </a:ln>
                <a:solidFill>
                  <a:srgbClr val="0000FF"/>
                </a:solidFill>
                <a:effectLst/>
                <a:uLnTx/>
                <a:uFillTx/>
                <a:latin typeface="Verdana" panose="020B0604030504040204" pitchFamily="34" charset="0"/>
                <a:ea typeface="MS PGothic" panose="020B0600070205080204" pitchFamily="34" charset="-128"/>
                <a:cs typeface="+mn-cs"/>
              </a:rPr>
              <a:t>) charge </a:t>
            </a:r>
            <a:r>
              <a:rPr kumimoji="0" lang="en-US" altLang="en-US" sz="2000" b="1" i="0" u="sng" strike="noStrike" kern="1200" cap="none" spc="0" normalizeH="0" baseline="0" noProof="0" dirty="0">
                <a:ln>
                  <a:noFill/>
                </a:ln>
                <a:solidFill>
                  <a:srgbClr val="0000FF"/>
                </a:solidFill>
                <a:effectLst/>
                <a:uLnTx/>
                <a:uFillTx/>
                <a:latin typeface="Verdana" panose="020B0604030504040204" pitchFamily="34" charset="0"/>
                <a:ea typeface="MS PGothic" panose="020B0600070205080204" pitchFamily="34" charset="-128"/>
                <a:cs typeface="+mn-cs"/>
              </a:rPr>
              <a:t>enclosed</a:t>
            </a:r>
            <a:r>
              <a:rPr kumimoji="0" lang="en-US" altLang="en-US" sz="2000" b="0" i="0" u="none" strike="noStrike" kern="1200" cap="none" spc="0" normalizeH="0" baseline="0" noProof="0" dirty="0">
                <a:ln>
                  <a:noFill/>
                </a:ln>
                <a:solidFill>
                  <a:srgbClr val="0000FF"/>
                </a:solidFill>
                <a:effectLst/>
                <a:uLnTx/>
                <a:uFillTx/>
                <a:latin typeface="Verdana" panose="020B0604030504040204" pitchFamily="34" charset="0"/>
                <a:ea typeface="MS PGothic" panose="020B0600070205080204" pitchFamily="34" charset="-128"/>
                <a:cs typeface="+mn-cs"/>
              </a:rPr>
              <a:t> by that surface</a:t>
            </a:r>
            <a:r>
              <a:rPr kumimoji="0" lang="en-US" altLang="en-US" sz="20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 Gauss’ law provides an easy means of finding  the electric field  for </a:t>
            </a:r>
            <a:r>
              <a:rPr kumimoji="0" lang="en-US" altLang="en-US" sz="2000" b="1" i="0" u="none" strike="noStrike" kern="1200" cap="none" spc="0" normalizeH="0" baseline="0" noProof="0" dirty="0">
                <a:ln>
                  <a:noFill/>
                </a:ln>
                <a:solidFill>
                  <a:srgbClr val="0000FF"/>
                </a:solidFill>
                <a:effectLst/>
                <a:uLnTx/>
                <a:uFillTx/>
                <a:latin typeface="Verdana" panose="020B0604030504040204" pitchFamily="34" charset="0"/>
                <a:ea typeface="MS PGothic" panose="020B0600070205080204" pitchFamily="34" charset="-128"/>
                <a:cs typeface="+mn-cs"/>
              </a:rPr>
              <a:t>symmetrical charge distributions </a:t>
            </a:r>
            <a:r>
              <a:rPr kumimoji="0" lang="en-US" altLang="en-US" sz="20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such as a point charge, an infinite line charge, and infinite cylindrical surface charge, and a spherical distribution of charge. </a:t>
            </a:r>
            <a:endParaRPr kumimoji="0" lang="en-US" altLang="en-US" sz="2000" b="0" i="0" u="sng"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endParaRPr>
          </a:p>
        </p:txBody>
      </p:sp>
      <p:sp>
        <p:nvSpPr>
          <p:cNvPr id="79878" name="Text Box 7"/>
          <p:cNvSpPr txBox="1">
            <a:spLocks noChangeArrowheads="1"/>
          </p:cNvSpPr>
          <p:nvPr/>
        </p:nvSpPr>
        <p:spPr bwMode="auto">
          <a:xfrm>
            <a:off x="609600" y="2276475"/>
            <a:ext cx="8534400"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6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6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6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6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6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6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where </a:t>
            </a:r>
            <a:r>
              <a:rPr kumimoji="0" lang="en-US" altLang="en-US" sz="2000" b="1" i="0" u="none" strike="noStrike" kern="1200" cap="none" spc="0" normalizeH="0" baseline="0" noProof="0" dirty="0">
                <a:ln>
                  <a:noFill/>
                </a:ln>
                <a:solidFill>
                  <a:srgbClr val="C00000"/>
                </a:solidFill>
                <a:effectLst/>
                <a:uLnTx/>
                <a:uFillTx/>
                <a:latin typeface="Verdana" panose="020B0604030504040204" pitchFamily="34" charset="0"/>
                <a:ea typeface="MS PGothic" panose="020B0600070205080204" pitchFamily="34" charset="-128"/>
                <a:cs typeface="+mn-cs"/>
              </a:rPr>
              <a:t>S</a:t>
            </a:r>
            <a:r>
              <a:rPr kumimoji="0" lang="en-US" altLang="en-US" sz="20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 is an </a:t>
            </a:r>
            <a:r>
              <a:rPr kumimoji="0" lang="en-US" altLang="en-US" sz="2000" b="1" i="0" u="none" strike="noStrike" kern="1200" cap="none" spc="0" normalizeH="0" baseline="0" noProof="0" dirty="0">
                <a:ln>
                  <a:noFill/>
                </a:ln>
                <a:solidFill>
                  <a:srgbClr val="0000FF"/>
                </a:solidFill>
                <a:effectLst/>
                <a:uLnTx/>
                <a:uFillTx/>
                <a:latin typeface="Verdana" panose="020B0604030504040204" pitchFamily="34" charset="0"/>
                <a:ea typeface="MS PGothic" panose="020B0600070205080204" pitchFamily="34" charset="-128"/>
                <a:cs typeface="+mn-cs"/>
              </a:rPr>
              <a:t>arbitrary</a:t>
            </a:r>
            <a:r>
              <a:rPr kumimoji="0" lang="en-US" altLang="en-US" sz="20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 closed surface and </a:t>
            </a:r>
            <a:r>
              <a:rPr kumimoji="0" lang="en-US" altLang="en-US" sz="2000" b="1" i="0" u="none" strike="noStrike" kern="1200" cap="none" spc="0" normalizeH="0" baseline="0" noProof="0" dirty="0">
                <a:ln>
                  <a:noFill/>
                </a:ln>
                <a:solidFill>
                  <a:srgbClr val="C00000"/>
                </a:solidFill>
                <a:effectLst/>
                <a:uLnTx/>
                <a:uFillTx/>
                <a:latin typeface="Verdana" panose="020B0604030504040204" pitchFamily="34" charset="0"/>
                <a:ea typeface="MS PGothic" panose="020B0600070205080204" pitchFamily="34" charset="-128"/>
                <a:cs typeface="+mn-cs"/>
              </a:rPr>
              <a:t>V</a:t>
            </a:r>
            <a:r>
              <a:rPr kumimoji="0" lang="en-US" altLang="en-US" sz="20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 is the volume </a:t>
            </a:r>
            <a:r>
              <a:rPr kumimoji="0" lang="en-US" altLang="en-US" sz="2000" b="1" i="0" u="none" strike="noStrike" kern="1200" cap="none" spc="0" normalizeH="0" baseline="0" noProof="0" dirty="0">
                <a:ln>
                  <a:noFill/>
                </a:ln>
                <a:solidFill>
                  <a:srgbClr val="0000FF"/>
                </a:solidFill>
                <a:effectLst/>
                <a:uLnTx/>
                <a:uFillTx/>
                <a:latin typeface="Verdana" panose="020B0604030504040204" pitchFamily="34" charset="0"/>
                <a:ea typeface="MS PGothic" panose="020B0600070205080204" pitchFamily="34" charset="-128"/>
                <a:cs typeface="+mn-cs"/>
              </a:rPr>
              <a:t>enclosed</a:t>
            </a:r>
            <a:r>
              <a:rPr kumimoji="0" lang="en-US" altLang="en-US" sz="20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 by </a:t>
            </a:r>
            <a:r>
              <a:rPr kumimoji="0" lang="en-US" altLang="en-US" sz="2000" b="1" i="0" u="none" strike="noStrike" kern="1200" cap="none" spc="0" normalizeH="0" baseline="0" noProof="0" dirty="0">
                <a:ln>
                  <a:noFill/>
                </a:ln>
                <a:solidFill>
                  <a:srgbClr val="C00000"/>
                </a:solidFill>
                <a:effectLst/>
                <a:uLnTx/>
                <a:uFillTx/>
                <a:latin typeface="Verdana" panose="020B0604030504040204" pitchFamily="34" charset="0"/>
                <a:ea typeface="MS PGothic" panose="020B0600070205080204" pitchFamily="34" charset="-128"/>
                <a:cs typeface="+mn-cs"/>
              </a:rPr>
              <a:t>S</a:t>
            </a:r>
            <a:r>
              <a:rPr kumimoji="0" lang="en-US" altLang="en-US" sz="20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 The left-hand side is the total (</a:t>
            </a:r>
            <a:r>
              <a:rPr kumimoji="0" lang="en-US" altLang="en-US" sz="2000" b="1" i="0" u="none" strike="noStrike" kern="1200" cap="none" spc="0" normalizeH="0" baseline="0" noProof="0" dirty="0">
                <a:ln>
                  <a:noFill/>
                </a:ln>
                <a:solidFill>
                  <a:srgbClr val="0000FF"/>
                </a:solidFill>
                <a:effectLst/>
                <a:uLnTx/>
                <a:uFillTx/>
                <a:latin typeface="Verdana" panose="020B0604030504040204" pitchFamily="34" charset="0"/>
                <a:ea typeface="MS PGothic" panose="020B0600070205080204" pitchFamily="34" charset="-128"/>
                <a:cs typeface="+mn-cs"/>
              </a:rPr>
              <a:t>net</a:t>
            </a:r>
            <a:r>
              <a:rPr kumimoji="0" lang="en-US" altLang="en-US" sz="20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 outward electric field flux through </a:t>
            </a:r>
            <a:r>
              <a:rPr kumimoji="0" lang="en-US" altLang="en-US" sz="2000" b="1" i="0" u="none" strike="noStrike" kern="1200" cap="none" spc="0" normalizeH="0" baseline="0" noProof="0" dirty="0">
                <a:ln>
                  <a:noFill/>
                </a:ln>
                <a:solidFill>
                  <a:srgbClr val="C00000"/>
                </a:solidFill>
                <a:effectLst/>
                <a:uLnTx/>
                <a:uFillTx/>
                <a:latin typeface="Verdana" panose="020B0604030504040204" pitchFamily="34" charset="0"/>
                <a:ea typeface="MS PGothic" panose="020B0600070205080204" pitchFamily="34" charset="-128"/>
                <a:cs typeface="+mn-cs"/>
              </a:rPr>
              <a:t>S</a:t>
            </a:r>
            <a:r>
              <a:rPr kumimoji="0" lang="en-US" altLang="en-US" sz="20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 and the right-hand side is the total (</a:t>
            </a:r>
            <a:r>
              <a:rPr kumimoji="0" lang="en-US" altLang="en-US" sz="2000" b="1" i="0" u="none" strike="noStrike" kern="1200" cap="none" spc="0" normalizeH="0" baseline="0" noProof="0" dirty="0">
                <a:ln>
                  <a:noFill/>
                </a:ln>
                <a:solidFill>
                  <a:srgbClr val="0000FF"/>
                </a:solidFill>
                <a:effectLst/>
                <a:uLnTx/>
                <a:uFillTx/>
                <a:latin typeface="Verdana" panose="020B0604030504040204" pitchFamily="34" charset="0"/>
                <a:ea typeface="MS PGothic" panose="020B0600070205080204" pitchFamily="34" charset="-128"/>
                <a:cs typeface="+mn-cs"/>
              </a:rPr>
              <a:t>net</a:t>
            </a:r>
            <a:r>
              <a:rPr kumimoji="0" lang="en-US" altLang="en-US" sz="20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 charge enclosed by </a:t>
            </a:r>
            <a:r>
              <a:rPr kumimoji="0" lang="en-US" altLang="en-US" sz="2000" b="1" i="0" u="none" strike="noStrike" kern="1200" cap="none" spc="0" normalizeH="0" baseline="0" noProof="0" dirty="0">
                <a:ln>
                  <a:noFill/>
                </a:ln>
                <a:solidFill>
                  <a:srgbClr val="C00000"/>
                </a:solidFill>
                <a:effectLst/>
                <a:uLnTx/>
                <a:uFillTx/>
                <a:latin typeface="Verdana" panose="020B0604030504040204" pitchFamily="34" charset="0"/>
                <a:ea typeface="MS PGothic" panose="020B0600070205080204" pitchFamily="34" charset="-128"/>
                <a:cs typeface="+mn-cs"/>
              </a:rPr>
              <a:t>S</a:t>
            </a:r>
            <a:r>
              <a:rPr kumimoji="0" lang="en-US" altLang="en-US" sz="2000" b="0" i="1"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20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600" b="0" i="1"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6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6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endParaRPr>
          </a:p>
        </p:txBody>
      </p:sp>
      <p:pic>
        <p:nvPicPr>
          <p:cNvPr id="79879" name="Picture 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0225" y="3176588"/>
            <a:ext cx="5233988"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880" name="Picture 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4588" y="3521075"/>
            <a:ext cx="1366837"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21662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lstStyle/>
          <a:p>
            <a:pPr lvl="0" eaLnBrk="1" hangingPunct="1">
              <a:spcBef>
                <a:spcPct val="50000"/>
              </a:spcBef>
            </a:pPr>
            <a:r>
              <a:rPr lang="en-US" altLang="en-US" sz="2400" b="1" u="sng" kern="1200" dirty="0">
                <a:solidFill>
                  <a:srgbClr val="000000"/>
                </a:solidFill>
                <a:latin typeface="Verdana" panose="020B0604030504040204" pitchFamily="34" charset="0"/>
                <a:cs typeface="+mn-cs"/>
              </a:rPr>
              <a:t>Gauss’ Law</a:t>
            </a:r>
            <a:br>
              <a:rPr lang="en-US" altLang="en-US" sz="2400" b="1" u="sng" kern="1200" dirty="0">
                <a:solidFill>
                  <a:srgbClr val="000000"/>
                </a:solidFill>
                <a:latin typeface="Verdana" panose="020B0604030504040204" pitchFamily="34" charset="0"/>
                <a:cs typeface="+mn-cs"/>
              </a:rPr>
            </a:br>
            <a:endParaRPr lang="en-US" dirty="0"/>
          </a:p>
        </p:txBody>
      </p:sp>
      <p:pic>
        <p:nvPicPr>
          <p:cNvPr id="7" name="Content Placeholder 6"/>
          <p:cNvPicPr>
            <a:picLocks noGrp="1" noChangeAspect="1"/>
          </p:cNvPicPr>
          <p:nvPr>
            <p:ph idx="1"/>
          </p:nvPr>
        </p:nvPicPr>
        <p:blipFill>
          <a:blip r:embed="rId3"/>
          <a:stretch>
            <a:fillRect/>
          </a:stretch>
        </p:blipFill>
        <p:spPr>
          <a:xfrm>
            <a:off x="3167843" y="1038044"/>
            <a:ext cx="4361395" cy="959427"/>
          </a:xfrm>
          <a:prstGeom prst="rect">
            <a:avLst/>
          </a:prstGeom>
        </p:spPr>
      </p:pic>
      <p:sp>
        <p:nvSpPr>
          <p:cNvPr id="4" name="Slide Number Placeholder 3"/>
          <p:cNvSpPr>
            <a:spLocks noGrp="1"/>
          </p:cNvSpPr>
          <p:nvPr>
            <p:ph type="sldNum" sz="quarter" idx="10"/>
          </p:nvPr>
        </p:nvSpPr>
        <p:spPr/>
        <p:txBody>
          <a:bodyPr/>
          <a:lstStyle/>
          <a:p>
            <a:fld id="{E4154D71-CC4E-4CD9-BB35-A5DF789FB209}" type="slidenum">
              <a:rPr lang="en-US" altLang="en-US" smtClean="0"/>
              <a:pPr/>
              <a:t>18</a:t>
            </a:fld>
            <a:endParaRPr lang="en-US" altLang="en-US"/>
          </a:p>
        </p:txBody>
      </p:sp>
      <p:graphicFrame>
        <p:nvGraphicFramePr>
          <p:cNvPr id="8" name="Object 8"/>
          <p:cNvGraphicFramePr>
            <a:graphicFrameLocks noChangeAspect="1"/>
          </p:cNvGraphicFramePr>
          <p:nvPr>
            <p:extLst>
              <p:ext uri="{D42A27DB-BD31-4B8C-83A1-F6EECF244321}">
                <p14:modId xmlns:p14="http://schemas.microsoft.com/office/powerpoint/2010/main" val="412346555"/>
              </p:ext>
            </p:extLst>
          </p:nvPr>
        </p:nvGraphicFramePr>
        <p:xfrm>
          <a:off x="1184681" y="3482377"/>
          <a:ext cx="2263779" cy="856753"/>
        </p:xfrm>
        <a:graphic>
          <a:graphicData uri="http://schemas.openxmlformats.org/presentationml/2006/ole">
            <mc:AlternateContent xmlns:mc="http://schemas.openxmlformats.org/markup-compatibility/2006">
              <mc:Choice xmlns:v="urn:schemas-microsoft-com:vml" Requires="v">
                <p:oleObj spid="_x0000_s117147" name="Equation" r:id="rId4" imgW="1040948" imgH="393529" progId="Equation.3">
                  <p:embed/>
                </p:oleObj>
              </mc:Choice>
              <mc:Fallback>
                <p:oleObj name="Equation" r:id="rId4" imgW="1040948" imgH="393529" progId="Equation.3">
                  <p:embed/>
                  <p:pic>
                    <p:nvPicPr>
                      <p:cNvPr id="7886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4681" y="3482377"/>
                        <a:ext cx="2263779" cy="856753"/>
                      </a:xfrm>
                      <a:prstGeom prst="rect">
                        <a:avLst/>
                      </a:prstGeom>
                      <a:noFill/>
                      <a:ln>
                        <a:noFill/>
                      </a:ln>
                      <a:effectLst/>
                    </p:spPr>
                  </p:pic>
                </p:oleObj>
              </mc:Fallback>
            </mc:AlternateContent>
          </a:graphicData>
        </a:graphic>
      </p:graphicFrame>
      <p:graphicFrame>
        <p:nvGraphicFramePr>
          <p:cNvPr id="9" name="Object 9"/>
          <p:cNvGraphicFramePr>
            <a:graphicFrameLocks noChangeAspect="1"/>
          </p:cNvGraphicFramePr>
          <p:nvPr>
            <p:extLst>
              <p:ext uri="{D42A27DB-BD31-4B8C-83A1-F6EECF244321}">
                <p14:modId xmlns:p14="http://schemas.microsoft.com/office/powerpoint/2010/main" val="3715437569"/>
              </p:ext>
            </p:extLst>
          </p:nvPr>
        </p:nvGraphicFramePr>
        <p:xfrm>
          <a:off x="4430928" y="3480906"/>
          <a:ext cx="1441602" cy="653877"/>
        </p:xfrm>
        <a:graphic>
          <a:graphicData uri="http://schemas.openxmlformats.org/presentationml/2006/ole">
            <mc:AlternateContent xmlns:mc="http://schemas.openxmlformats.org/markup-compatibility/2006">
              <mc:Choice xmlns:v="urn:schemas-microsoft-com:vml" Requires="v">
                <p:oleObj spid="_x0000_s117148" name="Equation" r:id="rId6" imgW="672808" imgH="304668" progId="Equation.3">
                  <p:embed/>
                </p:oleObj>
              </mc:Choice>
              <mc:Fallback>
                <p:oleObj name="Equation" r:id="rId6" imgW="672808" imgH="304668" progId="Equation.3">
                  <p:embed/>
                  <p:pic>
                    <p:nvPicPr>
                      <p:cNvPr id="78861"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30928" y="3480906"/>
                        <a:ext cx="1441602" cy="653877"/>
                      </a:xfrm>
                      <a:prstGeom prst="rect">
                        <a:avLst/>
                      </a:prstGeom>
                      <a:noFill/>
                      <a:ln>
                        <a:noFill/>
                      </a:ln>
                      <a:effectLst/>
                    </p:spPr>
                  </p:pic>
                </p:oleObj>
              </mc:Fallback>
            </mc:AlternateContent>
          </a:graphicData>
        </a:graphic>
      </p:graphicFrame>
      <p:graphicFrame>
        <p:nvGraphicFramePr>
          <p:cNvPr id="10" name="Object 11"/>
          <p:cNvGraphicFramePr>
            <a:graphicFrameLocks noChangeAspect="1"/>
          </p:cNvGraphicFramePr>
          <p:nvPr>
            <p:extLst>
              <p:ext uri="{D42A27DB-BD31-4B8C-83A1-F6EECF244321}">
                <p14:modId xmlns:p14="http://schemas.microsoft.com/office/powerpoint/2010/main" val="2964098976"/>
              </p:ext>
            </p:extLst>
          </p:nvPr>
        </p:nvGraphicFramePr>
        <p:xfrm>
          <a:off x="2100541" y="4653136"/>
          <a:ext cx="432060" cy="458925"/>
        </p:xfrm>
        <a:graphic>
          <a:graphicData uri="http://schemas.openxmlformats.org/presentationml/2006/ole">
            <mc:AlternateContent xmlns:mc="http://schemas.openxmlformats.org/markup-compatibility/2006">
              <mc:Choice xmlns:v="urn:schemas-microsoft-com:vml" Requires="v">
                <p:oleObj spid="_x0000_s117149" name="Equation" r:id="rId8" imgW="203024" imgH="215713" progId="Equation.3">
                  <p:embed/>
                </p:oleObj>
              </mc:Choice>
              <mc:Fallback>
                <p:oleObj name="Equation" r:id="rId8" imgW="203024" imgH="215713" progId="Equation.3">
                  <p:embed/>
                  <p:pic>
                    <p:nvPicPr>
                      <p:cNvPr id="78863"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00541" y="4653136"/>
                        <a:ext cx="432060" cy="458925"/>
                      </a:xfrm>
                      <a:prstGeom prst="rect">
                        <a:avLst/>
                      </a:prstGeom>
                      <a:solidFill>
                        <a:srgbClr val="FFFF00"/>
                      </a:solidFill>
                      <a:ln>
                        <a:noFill/>
                      </a:ln>
                      <a:effectLst/>
                    </p:spPr>
                  </p:pic>
                </p:oleObj>
              </mc:Fallback>
            </mc:AlternateContent>
          </a:graphicData>
        </a:graphic>
      </p:graphicFrame>
      <p:sp>
        <p:nvSpPr>
          <p:cNvPr id="11" name="Rectangle 10"/>
          <p:cNvSpPr/>
          <p:nvPr/>
        </p:nvSpPr>
        <p:spPr>
          <a:xfrm>
            <a:off x="2400701" y="4653136"/>
            <a:ext cx="4031873" cy="400110"/>
          </a:xfrm>
          <a:prstGeom prst="rect">
            <a:avLst/>
          </a:prstGeom>
        </p:spPr>
        <p:txBody>
          <a:bodyPr wrap="none">
            <a:spAutoFit/>
          </a:bodyPr>
          <a:lstStyle/>
          <a:p>
            <a:pPr lvl="0">
              <a:spcBef>
                <a:spcPct val="50000"/>
              </a:spcBef>
            </a:pPr>
            <a:r>
              <a:rPr lang="en-US" altLang="en-US" sz="2000" dirty="0">
                <a:solidFill>
                  <a:srgbClr val="000000"/>
                </a:solidFill>
              </a:rPr>
              <a:t>- </a:t>
            </a:r>
            <a:r>
              <a:rPr lang="en-US" altLang="en-US" sz="2000" dirty="0"/>
              <a:t>the </a:t>
            </a:r>
            <a:r>
              <a:rPr lang="en-US" altLang="en-US" sz="2000" b="1" dirty="0">
                <a:solidFill>
                  <a:srgbClr val="0000FF"/>
                </a:solidFill>
              </a:rPr>
              <a:t>normal component </a:t>
            </a:r>
            <a:r>
              <a:rPr lang="en-US" altLang="en-US" sz="2000" dirty="0"/>
              <a:t>of </a:t>
            </a:r>
          </a:p>
        </p:txBody>
      </p:sp>
      <p:graphicFrame>
        <p:nvGraphicFramePr>
          <p:cNvPr id="12" name="Object 10"/>
          <p:cNvGraphicFramePr>
            <a:graphicFrameLocks noChangeAspect="1"/>
          </p:cNvGraphicFramePr>
          <p:nvPr>
            <p:extLst>
              <p:ext uri="{D42A27DB-BD31-4B8C-83A1-F6EECF244321}">
                <p14:modId xmlns:p14="http://schemas.microsoft.com/office/powerpoint/2010/main" val="1827160405"/>
              </p:ext>
            </p:extLst>
          </p:nvPr>
        </p:nvGraphicFramePr>
        <p:xfrm>
          <a:off x="6246518" y="4584420"/>
          <a:ext cx="297655" cy="396144"/>
        </p:xfrm>
        <a:graphic>
          <a:graphicData uri="http://schemas.openxmlformats.org/presentationml/2006/ole">
            <mc:AlternateContent xmlns:mc="http://schemas.openxmlformats.org/markup-compatibility/2006">
              <mc:Choice xmlns:v="urn:schemas-microsoft-com:vml" Requires="v">
                <p:oleObj spid="_x0000_s117150" name="Equation" r:id="rId10" imgW="152268" imgH="203024" progId="Equation.3">
                  <p:embed/>
                </p:oleObj>
              </mc:Choice>
              <mc:Fallback>
                <p:oleObj name="Equation" r:id="rId10" imgW="152268" imgH="203024" progId="Equation.3">
                  <p:embed/>
                  <p:pic>
                    <p:nvPicPr>
                      <p:cNvPr id="78862"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46518" y="4584420"/>
                        <a:ext cx="297655" cy="396144"/>
                      </a:xfrm>
                      <a:prstGeom prst="rect">
                        <a:avLst/>
                      </a:prstGeom>
                      <a:solidFill>
                        <a:srgbClr val="FFFF00"/>
                      </a:solidFill>
                      <a:ln>
                        <a:noFill/>
                      </a:ln>
                      <a:effectLst/>
                    </p:spPr>
                  </p:pic>
                </p:oleObj>
              </mc:Fallback>
            </mc:AlternateContent>
          </a:graphicData>
        </a:graphic>
      </p:graphicFrame>
      <p:sp>
        <p:nvSpPr>
          <p:cNvPr id="13" name="Rectangle 12"/>
          <p:cNvSpPr/>
          <p:nvPr/>
        </p:nvSpPr>
        <p:spPr>
          <a:xfrm>
            <a:off x="881843" y="2491647"/>
            <a:ext cx="4230213" cy="707886"/>
          </a:xfrm>
          <a:prstGeom prst="rect">
            <a:avLst/>
          </a:prstGeom>
          <a:solidFill>
            <a:schemeClr val="accent5"/>
          </a:solidFill>
        </p:spPr>
        <p:txBody>
          <a:bodyPr wrap="square">
            <a:spAutoFit/>
          </a:bodyPr>
          <a:lstStyle/>
          <a:p>
            <a:pPr lvl="0">
              <a:spcBef>
                <a:spcPct val="50000"/>
              </a:spcBef>
            </a:pPr>
            <a:r>
              <a:rPr lang="en-US" altLang="en-US" sz="2000" dirty="0"/>
              <a:t>The angle between     and the outward </a:t>
            </a:r>
            <a:r>
              <a:rPr lang="en-US" altLang="en-US" sz="2000" dirty="0">
                <a:solidFill>
                  <a:srgbClr val="0000FF"/>
                </a:solidFill>
              </a:rPr>
              <a:t>normal</a:t>
            </a:r>
            <a:r>
              <a:rPr lang="en-US" altLang="en-US" sz="2000" dirty="0"/>
              <a:t> to the surface</a:t>
            </a:r>
          </a:p>
        </p:txBody>
      </p:sp>
      <p:graphicFrame>
        <p:nvGraphicFramePr>
          <p:cNvPr id="14" name="Object 10"/>
          <p:cNvGraphicFramePr>
            <a:graphicFrameLocks noChangeAspect="1"/>
          </p:cNvGraphicFramePr>
          <p:nvPr>
            <p:extLst>
              <p:ext uri="{D42A27DB-BD31-4B8C-83A1-F6EECF244321}">
                <p14:modId xmlns:p14="http://schemas.microsoft.com/office/powerpoint/2010/main" val="13927236"/>
              </p:ext>
            </p:extLst>
          </p:nvPr>
        </p:nvGraphicFramePr>
        <p:xfrm>
          <a:off x="3484232" y="2449446"/>
          <a:ext cx="297655" cy="396144"/>
        </p:xfrm>
        <a:graphic>
          <a:graphicData uri="http://schemas.openxmlformats.org/presentationml/2006/ole">
            <mc:AlternateContent xmlns:mc="http://schemas.openxmlformats.org/markup-compatibility/2006">
              <mc:Choice xmlns:v="urn:schemas-microsoft-com:vml" Requires="v">
                <p:oleObj spid="_x0000_s117151" name="Equation" r:id="rId12" imgW="152268" imgH="203024" progId="Equation.3">
                  <p:embed/>
                </p:oleObj>
              </mc:Choice>
              <mc:Fallback>
                <p:oleObj name="Equation" r:id="rId12" imgW="152268" imgH="203024" progId="Equation.3">
                  <p:embed/>
                  <p:pic>
                    <p:nvPicPr>
                      <p:cNvPr id="12"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84232" y="2449446"/>
                        <a:ext cx="297655" cy="396144"/>
                      </a:xfrm>
                      <a:prstGeom prst="rect">
                        <a:avLst/>
                      </a:prstGeom>
                      <a:noFill/>
                      <a:ln>
                        <a:noFill/>
                      </a:ln>
                      <a:effectLst/>
                    </p:spPr>
                  </p:pic>
                </p:oleObj>
              </mc:Fallback>
            </mc:AlternateContent>
          </a:graphicData>
        </a:graphic>
      </p:graphicFrame>
      <p:sp>
        <p:nvSpPr>
          <p:cNvPr id="15" name="Line 50"/>
          <p:cNvSpPr>
            <a:spLocks noChangeShapeType="1"/>
          </p:cNvSpPr>
          <p:nvPr/>
        </p:nvSpPr>
        <p:spPr bwMode="auto">
          <a:xfrm>
            <a:off x="2807804" y="3199533"/>
            <a:ext cx="0" cy="413091"/>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 name="Line 48"/>
          <p:cNvSpPr>
            <a:spLocks noChangeShapeType="1"/>
          </p:cNvSpPr>
          <p:nvPr/>
        </p:nvSpPr>
        <p:spPr bwMode="auto">
          <a:xfrm>
            <a:off x="1727684" y="4185084"/>
            <a:ext cx="1174871"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50"/>
          <p:cNvSpPr>
            <a:spLocks noChangeShapeType="1"/>
          </p:cNvSpPr>
          <p:nvPr/>
        </p:nvSpPr>
        <p:spPr bwMode="auto">
          <a:xfrm flipV="1">
            <a:off x="2303748" y="4185084"/>
            <a:ext cx="0" cy="46805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 name="Rectangle 17"/>
          <p:cNvSpPr/>
          <p:nvPr/>
        </p:nvSpPr>
        <p:spPr>
          <a:xfrm>
            <a:off x="659121" y="5363609"/>
            <a:ext cx="1856598" cy="707886"/>
          </a:xfrm>
          <a:prstGeom prst="rect">
            <a:avLst/>
          </a:prstGeom>
          <a:solidFill>
            <a:schemeClr val="accent5"/>
          </a:solidFill>
        </p:spPr>
        <p:txBody>
          <a:bodyPr wrap="none">
            <a:spAutoFit/>
          </a:bodyPr>
          <a:lstStyle/>
          <a:p>
            <a:pPr lvl="0">
              <a:spcBef>
                <a:spcPts val="0"/>
              </a:spcBef>
            </a:pPr>
            <a:r>
              <a:rPr lang="en-US" altLang="en-US" sz="2000" dirty="0"/>
              <a:t>Gaussian </a:t>
            </a:r>
          </a:p>
          <a:p>
            <a:pPr lvl="0">
              <a:spcBef>
                <a:spcPts val="0"/>
              </a:spcBef>
            </a:pPr>
            <a:r>
              <a:rPr lang="en-US" altLang="en-US" sz="2000" dirty="0"/>
              <a:t>Surface (</a:t>
            </a:r>
            <a:r>
              <a:rPr lang="en-US" altLang="en-US" sz="2000" b="1" dirty="0">
                <a:solidFill>
                  <a:srgbClr val="C00000"/>
                </a:solidFill>
              </a:rPr>
              <a:t>GS</a:t>
            </a:r>
            <a:r>
              <a:rPr lang="en-US" altLang="en-US" sz="2000" dirty="0"/>
              <a:t>)</a:t>
            </a:r>
          </a:p>
        </p:txBody>
      </p:sp>
      <p:sp>
        <p:nvSpPr>
          <p:cNvPr id="20" name="Line 50"/>
          <p:cNvSpPr>
            <a:spLocks noChangeShapeType="1"/>
          </p:cNvSpPr>
          <p:nvPr/>
        </p:nvSpPr>
        <p:spPr bwMode="auto">
          <a:xfrm flipV="1">
            <a:off x="1321280" y="4339129"/>
            <a:ext cx="10360" cy="106441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 name="TextBox 20"/>
          <p:cNvSpPr txBox="1"/>
          <p:nvPr/>
        </p:nvSpPr>
        <p:spPr>
          <a:xfrm>
            <a:off x="2996949" y="5304026"/>
            <a:ext cx="5976157" cy="954107"/>
          </a:xfrm>
          <a:prstGeom prst="rect">
            <a:avLst/>
          </a:prstGeom>
          <a:solidFill>
            <a:schemeClr val="accent5"/>
          </a:solidFill>
        </p:spPr>
        <p:txBody>
          <a:bodyPr wrap="square" rtlCol="0">
            <a:spAutoFit/>
          </a:bodyPr>
          <a:lstStyle/>
          <a:p>
            <a:r>
              <a:rPr lang="en-US" sz="2800" b="1" dirty="0">
                <a:solidFill>
                  <a:srgbClr val="C00000"/>
                </a:solidFill>
              </a:rPr>
              <a:t>If E</a:t>
            </a:r>
            <a:r>
              <a:rPr lang="en-US" sz="2800" b="1" baseline="-25000" dirty="0">
                <a:solidFill>
                  <a:srgbClr val="C00000"/>
                </a:solidFill>
              </a:rPr>
              <a:t>n</a:t>
            </a:r>
            <a:r>
              <a:rPr lang="en-US" sz="2800" b="1" dirty="0">
                <a:solidFill>
                  <a:srgbClr val="C00000"/>
                </a:solidFill>
              </a:rPr>
              <a:t> = const everywhere on GS, then E</a:t>
            </a:r>
            <a:r>
              <a:rPr lang="en-US" sz="2800" b="1" baseline="-25000" dirty="0">
                <a:solidFill>
                  <a:srgbClr val="C00000"/>
                </a:solidFill>
              </a:rPr>
              <a:t>n</a:t>
            </a:r>
            <a:r>
              <a:rPr lang="en-US" sz="2800" b="1" dirty="0">
                <a:solidFill>
                  <a:srgbClr val="C00000"/>
                </a:solidFill>
              </a:rPr>
              <a:t> = Q</a:t>
            </a:r>
            <a:r>
              <a:rPr lang="en-US" sz="2800" b="1" baseline="-25000" dirty="0">
                <a:solidFill>
                  <a:srgbClr val="C00000"/>
                </a:solidFill>
              </a:rPr>
              <a:t>encl</a:t>
            </a:r>
            <a:r>
              <a:rPr lang="en-US" sz="2800" b="1" dirty="0">
                <a:solidFill>
                  <a:srgbClr val="C00000"/>
                </a:solidFill>
              </a:rPr>
              <a:t>/(</a:t>
            </a:r>
            <a:r>
              <a:rPr lang="el-GR" sz="2800" b="1" dirty="0">
                <a:solidFill>
                  <a:srgbClr val="C00000"/>
                </a:solidFill>
              </a:rPr>
              <a:t>ε</a:t>
            </a:r>
            <a:r>
              <a:rPr lang="en-US" sz="2800" b="1" dirty="0">
                <a:solidFill>
                  <a:srgbClr val="C00000"/>
                </a:solidFill>
              </a:rPr>
              <a:t>A</a:t>
            </a:r>
            <a:r>
              <a:rPr lang="en-US" sz="2800" b="1" baseline="-25000" dirty="0">
                <a:solidFill>
                  <a:srgbClr val="C00000"/>
                </a:solidFill>
              </a:rPr>
              <a:t>GS</a:t>
            </a:r>
            <a:r>
              <a:rPr lang="en-US" sz="2800" b="1" dirty="0">
                <a:solidFill>
                  <a:srgbClr val="C00000"/>
                </a:solidFill>
              </a:rPr>
              <a:t>)</a:t>
            </a:r>
          </a:p>
        </p:txBody>
      </p:sp>
    </p:spTree>
    <p:extLst>
      <p:ext uri="{BB962C8B-B14F-4D97-AF65-F5344CB8AC3E}">
        <p14:creationId xmlns:p14="http://schemas.microsoft.com/office/powerpoint/2010/main" val="1437615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10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10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863588" y="692696"/>
            <a:ext cx="8068700" cy="1764195"/>
          </a:xfrm>
        </p:spPr>
        <p:txBody>
          <a:bodyPr/>
          <a:lstStyle/>
          <a:p>
            <a:r>
              <a:rPr lang="en-US" sz="3600" b="1" dirty="0">
                <a:solidFill>
                  <a:srgbClr val="0000FF"/>
                </a:solidFill>
              </a:rPr>
              <a:t>Three approaches to finding electric fields from known sources (discrete or continuous charge distributions)</a:t>
            </a:r>
          </a:p>
        </p:txBody>
      </p:sp>
      <p:sp>
        <p:nvSpPr>
          <p:cNvPr id="9" name="Subtitle 8"/>
          <p:cNvSpPr>
            <a:spLocks noGrp="1"/>
          </p:cNvSpPr>
          <p:nvPr>
            <p:ph type="subTitle" idx="1"/>
          </p:nvPr>
        </p:nvSpPr>
        <p:spPr>
          <a:xfrm>
            <a:off x="1583668" y="2945091"/>
            <a:ext cx="6400800" cy="2850994"/>
          </a:xfrm>
          <a:solidFill>
            <a:schemeClr val="accent5">
              <a:lumMod val="90000"/>
            </a:schemeClr>
          </a:solidFill>
        </p:spPr>
        <p:txBody>
          <a:bodyPr/>
          <a:lstStyle/>
          <a:p>
            <a:pPr marL="514350" indent="-514350" algn="l">
              <a:buAutoNum type="arabicPeriod"/>
            </a:pPr>
            <a:r>
              <a:rPr lang="en-US" sz="3600" dirty="0"/>
              <a:t>Coulomb’s Law</a:t>
            </a:r>
          </a:p>
          <a:p>
            <a:pPr marL="514350" indent="-514350" algn="l">
              <a:buAutoNum type="arabicPeriod"/>
            </a:pPr>
            <a:r>
              <a:rPr lang="en-US" sz="3600" dirty="0"/>
              <a:t>Gauss’ Law</a:t>
            </a:r>
          </a:p>
          <a:p>
            <a:pPr marL="514350" indent="-514350" algn="l">
              <a:buAutoNum type="arabicPeriod"/>
            </a:pPr>
            <a:r>
              <a:rPr lang="en-US" sz="3600" dirty="0"/>
              <a:t>From electric potential:</a:t>
            </a:r>
          </a:p>
        </p:txBody>
      </p:sp>
      <p:sp>
        <p:nvSpPr>
          <p:cNvPr id="7" name="Slide Number Placeholder 6"/>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D21E563-CE5C-4B3C-87DC-75033FE3B6B7}"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3272644167"/>
              </p:ext>
            </p:extLst>
          </p:nvPr>
        </p:nvGraphicFramePr>
        <p:xfrm>
          <a:off x="2125452" y="4921021"/>
          <a:ext cx="2049996" cy="716744"/>
        </p:xfrm>
        <a:graphic>
          <a:graphicData uri="http://schemas.openxmlformats.org/presentationml/2006/ole">
            <mc:AlternateContent xmlns:mc="http://schemas.openxmlformats.org/markup-compatibility/2006">
              <mc:Choice xmlns:v="urn:schemas-microsoft-com:vml" Requires="v">
                <p:oleObj spid="_x0000_s126006" name="Equation" r:id="rId3" imgW="622030" imgH="215806" progId="Equation.3">
                  <p:embed/>
                </p:oleObj>
              </mc:Choice>
              <mc:Fallback>
                <p:oleObj name="Equation" r:id="rId3" imgW="622030" imgH="215806" progId="Equation.3">
                  <p:embed/>
                  <p:pic>
                    <p:nvPicPr>
                      <p:cNvPr id="1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5452" y="4921021"/>
                        <a:ext cx="2049996" cy="716744"/>
                      </a:xfrm>
                      <a:prstGeom prst="rect">
                        <a:avLst/>
                      </a:prstGeom>
                      <a:solidFill>
                        <a:schemeClr val="accent1"/>
                      </a:solidFill>
                      <a:ln w="28575">
                        <a:solidFill>
                          <a:schemeClr val="accent1"/>
                        </a:solidFill>
                        <a:miter lim="800000"/>
                        <a:headEnd/>
                        <a:tailEnd/>
                      </a:ln>
                    </p:spPr>
                  </p:pic>
                </p:oleObj>
              </mc:Fallback>
            </mc:AlternateContent>
          </a:graphicData>
        </a:graphic>
      </p:graphicFrame>
      <p:sp>
        <p:nvSpPr>
          <p:cNvPr id="4" name="TextBox 3">
            <a:extLst>
              <a:ext uri="{FF2B5EF4-FFF2-40B4-BE49-F238E27FC236}">
                <a16:creationId xmlns:a16="http://schemas.microsoft.com/office/drawing/2014/main" id="{B54AC0D8-D61F-4B9F-BDC9-04AFC5F5C15B}"/>
              </a:ext>
            </a:extLst>
          </p:cNvPr>
          <p:cNvSpPr txBox="1"/>
          <p:nvPr/>
        </p:nvSpPr>
        <p:spPr>
          <a:xfrm>
            <a:off x="2123728" y="3645024"/>
            <a:ext cx="2556284" cy="576064"/>
          </a:xfrm>
          <a:prstGeom prst="rect">
            <a:avLst/>
          </a:prstGeom>
          <a:noFill/>
          <a:ln w="38100">
            <a:solidFill>
              <a:srgbClr val="C00000"/>
            </a:solidFill>
          </a:ln>
        </p:spPr>
        <p:txBody>
          <a:bodyPr wrap="square" rtlCol="0">
            <a:spAutoFit/>
          </a:bodyPr>
          <a:lstStyle/>
          <a:p>
            <a:endParaRPr lang="en-US"/>
          </a:p>
        </p:txBody>
      </p:sp>
      <p:graphicFrame>
        <p:nvGraphicFramePr>
          <p:cNvPr id="11" name="Object 7">
            <a:extLst>
              <a:ext uri="{FF2B5EF4-FFF2-40B4-BE49-F238E27FC236}">
                <a16:creationId xmlns:a16="http://schemas.microsoft.com/office/drawing/2014/main" id="{7BAF27EB-7412-446E-A1D5-64CD503D9C9B}"/>
              </a:ext>
            </a:extLst>
          </p:cNvPr>
          <p:cNvGraphicFramePr>
            <a:graphicFrameLocks noChangeAspect="1"/>
          </p:cNvGraphicFramePr>
          <p:nvPr>
            <p:extLst>
              <p:ext uri="{D42A27DB-BD31-4B8C-83A1-F6EECF244321}">
                <p14:modId xmlns:p14="http://schemas.microsoft.com/office/powerpoint/2010/main" val="481365863"/>
              </p:ext>
            </p:extLst>
          </p:nvPr>
        </p:nvGraphicFramePr>
        <p:xfrm>
          <a:off x="6480212" y="2637323"/>
          <a:ext cx="2376264" cy="872794"/>
        </p:xfrm>
        <a:graphic>
          <a:graphicData uri="http://schemas.openxmlformats.org/presentationml/2006/ole">
            <mc:AlternateContent xmlns:mc="http://schemas.openxmlformats.org/markup-compatibility/2006">
              <mc:Choice xmlns:v="urn:schemas-microsoft-com:vml" Requires="v">
                <p:oleObj spid="_x0000_s126007" name="Equation" r:id="rId5" imgW="1485255" imgH="545863" progId="Equation.3">
                  <p:embed/>
                </p:oleObj>
              </mc:Choice>
              <mc:Fallback>
                <p:oleObj name="Equation" r:id="rId5" imgW="1485255" imgH="545863" progId="Equation.3">
                  <p:embed/>
                  <p:pic>
                    <p:nvPicPr>
                      <p:cNvPr id="70667"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80212" y="2637323"/>
                        <a:ext cx="2376264" cy="872794"/>
                      </a:xfrm>
                      <a:prstGeom prst="rect">
                        <a:avLst/>
                      </a:prstGeom>
                      <a:solidFill>
                        <a:srgbClr val="FFFF00"/>
                      </a:solidFill>
                      <a:ln>
                        <a:noFill/>
                      </a:ln>
                    </p:spPr>
                  </p:pic>
                </p:oleObj>
              </mc:Fallback>
            </mc:AlternateContent>
          </a:graphicData>
        </a:graphic>
      </p:graphicFrame>
      <p:graphicFrame>
        <p:nvGraphicFramePr>
          <p:cNvPr id="12" name="Object 3">
            <a:extLst>
              <a:ext uri="{FF2B5EF4-FFF2-40B4-BE49-F238E27FC236}">
                <a16:creationId xmlns:a16="http://schemas.microsoft.com/office/drawing/2014/main" id="{580CF02E-5B1A-4C6E-964B-B176F215C50D}"/>
              </a:ext>
            </a:extLst>
          </p:cNvPr>
          <p:cNvGraphicFramePr>
            <a:graphicFrameLocks noChangeAspect="1"/>
          </p:cNvGraphicFramePr>
          <p:nvPr>
            <p:extLst>
              <p:ext uri="{D42A27DB-BD31-4B8C-83A1-F6EECF244321}">
                <p14:modId xmlns:p14="http://schemas.microsoft.com/office/powerpoint/2010/main" val="4272854828"/>
              </p:ext>
            </p:extLst>
          </p:nvPr>
        </p:nvGraphicFramePr>
        <p:xfrm>
          <a:off x="4897938" y="3569339"/>
          <a:ext cx="1714501" cy="653262"/>
        </p:xfrm>
        <a:graphic>
          <a:graphicData uri="http://schemas.openxmlformats.org/presentationml/2006/ole">
            <mc:AlternateContent xmlns:mc="http://schemas.openxmlformats.org/markup-compatibility/2006">
              <mc:Choice xmlns:v="urn:schemas-microsoft-com:vml" Requires="v">
                <p:oleObj spid="_x0000_s126008" name="Equation" r:id="rId7" imgW="1066337" imgH="406224" progId="Equation.3">
                  <p:embed/>
                </p:oleObj>
              </mc:Choice>
              <mc:Fallback>
                <p:oleObj name="Equation" r:id="rId7" imgW="1066337" imgH="406224" progId="Equation.3">
                  <p:embed/>
                  <p:pic>
                    <p:nvPicPr>
                      <p:cNvPr id="25" name="Object 3">
                        <a:extLst>
                          <a:ext uri="{FF2B5EF4-FFF2-40B4-BE49-F238E27FC236}">
                            <a16:creationId xmlns:a16="http://schemas.microsoft.com/office/drawing/2014/main" id="{E35ED3C4-AFFE-4B48-86CA-A2A20A513E1C}"/>
                          </a:ext>
                        </a:extLst>
                      </p:cNvPr>
                      <p:cNvPicPr>
                        <a:picLocks noGrp="1"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97938" y="3569339"/>
                        <a:ext cx="1714501" cy="653262"/>
                      </a:xfrm>
                      <a:prstGeom prst="rect">
                        <a:avLst/>
                      </a:prstGeom>
                      <a:solidFill>
                        <a:srgbClr val="FFFF00"/>
                      </a:solidFill>
                      <a:ln>
                        <a:noFill/>
                      </a:ln>
                    </p:spPr>
                  </p:pic>
                </p:oleObj>
              </mc:Fallback>
            </mc:AlternateContent>
          </a:graphicData>
        </a:graphic>
      </p:graphicFrame>
    </p:spTree>
    <p:extLst>
      <p:ext uri="{BB962C8B-B14F-4D97-AF65-F5344CB8AC3E}">
        <p14:creationId xmlns:p14="http://schemas.microsoft.com/office/powerpoint/2010/main" val="1928893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6546D9A-2094-4B6F-B105-D4AFC4751198}"/>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C20DE9D-2B69-4F7D-B0D5-2886B70B91E9}"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graphicFrame>
        <p:nvGraphicFramePr>
          <p:cNvPr id="5" name="Table 4">
            <a:extLst>
              <a:ext uri="{FF2B5EF4-FFF2-40B4-BE49-F238E27FC236}">
                <a16:creationId xmlns:a16="http://schemas.microsoft.com/office/drawing/2014/main" id="{4E30713E-8A31-4F37-ABDE-7494C7E1F35A}"/>
              </a:ext>
            </a:extLst>
          </p:cNvPr>
          <p:cNvGraphicFramePr>
            <a:graphicFrameLocks noGrp="1"/>
          </p:cNvGraphicFramePr>
          <p:nvPr>
            <p:extLst>
              <p:ext uri="{D42A27DB-BD31-4B8C-83A1-F6EECF244321}">
                <p14:modId xmlns:p14="http://schemas.microsoft.com/office/powerpoint/2010/main" val="327329019"/>
              </p:ext>
            </p:extLst>
          </p:nvPr>
        </p:nvGraphicFramePr>
        <p:xfrm>
          <a:off x="971550" y="1234963"/>
          <a:ext cx="7886699" cy="4955175"/>
        </p:xfrm>
        <a:graphic>
          <a:graphicData uri="http://schemas.openxmlformats.org/drawingml/2006/table">
            <a:tbl>
              <a:tblPr/>
              <a:tblGrid>
                <a:gridCol w="2736354">
                  <a:extLst>
                    <a:ext uri="{9D8B030D-6E8A-4147-A177-3AD203B41FA5}">
                      <a16:colId xmlns:a16="http://schemas.microsoft.com/office/drawing/2014/main" val="3483518015"/>
                    </a:ext>
                  </a:extLst>
                </a:gridCol>
                <a:gridCol w="1332148">
                  <a:extLst>
                    <a:ext uri="{9D8B030D-6E8A-4147-A177-3AD203B41FA5}">
                      <a16:colId xmlns:a16="http://schemas.microsoft.com/office/drawing/2014/main" val="1012829367"/>
                    </a:ext>
                  </a:extLst>
                </a:gridCol>
                <a:gridCol w="1152128">
                  <a:extLst>
                    <a:ext uri="{9D8B030D-6E8A-4147-A177-3AD203B41FA5}">
                      <a16:colId xmlns:a16="http://schemas.microsoft.com/office/drawing/2014/main" val="1375030329"/>
                    </a:ext>
                  </a:extLst>
                </a:gridCol>
                <a:gridCol w="1405775">
                  <a:extLst>
                    <a:ext uri="{9D8B030D-6E8A-4147-A177-3AD203B41FA5}">
                      <a16:colId xmlns:a16="http://schemas.microsoft.com/office/drawing/2014/main" val="2090220813"/>
                    </a:ext>
                  </a:extLst>
                </a:gridCol>
                <a:gridCol w="1260294">
                  <a:extLst>
                    <a:ext uri="{9D8B030D-6E8A-4147-A177-3AD203B41FA5}">
                      <a16:colId xmlns:a16="http://schemas.microsoft.com/office/drawing/2014/main" val="463697566"/>
                    </a:ext>
                  </a:extLst>
                </a:gridCol>
              </a:tblGrid>
              <a:tr h="783771">
                <a:tc>
                  <a:txBody>
                    <a:bodyPr/>
                    <a:lstStyle/>
                    <a:p>
                      <a:pPr marL="0" marR="0" algn="just">
                        <a:spcBef>
                          <a:spcPts val="0"/>
                        </a:spcBef>
                        <a:spcAft>
                          <a:spcPts val="0"/>
                        </a:spcAft>
                      </a:pPr>
                      <a:r>
                        <a:rPr lang="en-US" sz="1700">
                          <a:effectLst/>
                          <a:latin typeface="Arial" panose="020B0604020202020204" pitchFamily="34" charset="0"/>
                          <a:ea typeface="SimSun" panose="02010600030101010101" pitchFamily="2" charset="-122"/>
                        </a:rPr>
                        <a:t>Course Section</a:t>
                      </a:r>
                      <a:endParaRPr lang="en-US" sz="1000">
                        <a:effectLst/>
                        <a:latin typeface="Times New Roman" panose="02020603050405020304" pitchFamily="18" charset="0"/>
                        <a:ea typeface="SimSun" panose="02010600030101010101" pitchFamily="2" charset="-122"/>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700">
                          <a:effectLst/>
                          <a:latin typeface="Arial" panose="020B0604020202020204" pitchFamily="34" charset="0"/>
                          <a:ea typeface="SimSun" panose="02010600030101010101" pitchFamily="2" charset="-122"/>
                        </a:rPr>
                        <a:t>Number of Lectures</a:t>
                      </a:r>
                      <a:endParaRPr lang="en-US" sz="1000">
                        <a:effectLst/>
                        <a:latin typeface="Times New Roman" panose="02020603050405020304" pitchFamily="18" charset="0"/>
                        <a:ea typeface="SimSun" panose="02010600030101010101" pitchFamily="2" charset="-122"/>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700">
                          <a:effectLst/>
                          <a:latin typeface="Arial" panose="020B0604020202020204" pitchFamily="34" charset="0"/>
                          <a:ea typeface="SimSun" panose="02010600030101010101" pitchFamily="2" charset="-122"/>
                        </a:rPr>
                        <a:t>HA Given </a:t>
                      </a:r>
                      <a:endParaRPr lang="en-US" sz="1000">
                        <a:effectLst/>
                        <a:latin typeface="Times New Roman" panose="02020603050405020304" pitchFamily="18" charset="0"/>
                        <a:ea typeface="SimSun" panose="02010600030101010101" pitchFamily="2" charset="-122"/>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700">
                          <a:effectLst/>
                          <a:latin typeface="Arial" panose="020B0604020202020204" pitchFamily="34" charset="0"/>
                          <a:ea typeface="SimSun" panose="02010600030101010101" pitchFamily="2" charset="-122"/>
                        </a:rPr>
                        <a:t>HW Due</a:t>
                      </a:r>
                      <a:endParaRPr lang="en-US" sz="1000">
                        <a:effectLst/>
                        <a:latin typeface="Times New Roman" panose="02020603050405020304" pitchFamily="18" charset="0"/>
                        <a:ea typeface="SimSun" panose="02010600030101010101" pitchFamily="2" charset="-122"/>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700">
                          <a:effectLst/>
                          <a:latin typeface="Arial" panose="020B0604020202020204" pitchFamily="34" charset="0"/>
                          <a:ea typeface="SimSun" panose="02010600030101010101" pitchFamily="2" charset="-122"/>
                        </a:rPr>
                        <a:t>Chapter(s) in Text (Ulaby)</a:t>
                      </a:r>
                      <a:endParaRPr lang="en-US" sz="1000">
                        <a:effectLst/>
                        <a:latin typeface="Times New Roman" panose="02020603050405020304" pitchFamily="18" charset="0"/>
                        <a:ea typeface="SimSun" panose="02010600030101010101" pitchFamily="2" charset="-122"/>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9469258"/>
                  </a:ext>
                </a:extLst>
              </a:tr>
              <a:tr h="261257">
                <a:tc>
                  <a:txBody>
                    <a:bodyPr/>
                    <a:lstStyle/>
                    <a:p>
                      <a:pPr marL="0" marR="0" algn="just">
                        <a:spcBef>
                          <a:spcPts val="0"/>
                        </a:spcBef>
                        <a:spcAft>
                          <a:spcPts val="0"/>
                        </a:spcAft>
                      </a:pPr>
                      <a:r>
                        <a:rPr lang="en-US" sz="1700">
                          <a:solidFill>
                            <a:srgbClr val="0000FF"/>
                          </a:solidFill>
                          <a:effectLst/>
                          <a:latin typeface="Arial" panose="020B0604020202020204" pitchFamily="34" charset="0"/>
                          <a:ea typeface="SimSun" panose="02010600030101010101" pitchFamily="2" charset="-122"/>
                        </a:rPr>
                        <a:t>Introduction</a:t>
                      </a:r>
                      <a:endParaRPr lang="en-US" sz="1000">
                        <a:effectLst/>
                        <a:latin typeface="Times New Roman" panose="02020603050405020304" pitchFamily="18" charset="0"/>
                        <a:ea typeface="SimSun" panose="02010600030101010101" pitchFamily="2" charset="-122"/>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a:solidFill>
                            <a:srgbClr val="0000FF"/>
                          </a:solidFill>
                          <a:effectLst/>
                          <a:latin typeface="Arial" panose="020B0604020202020204" pitchFamily="34" charset="0"/>
                          <a:ea typeface="SimSun" panose="02010600030101010101" pitchFamily="2" charset="-122"/>
                        </a:rPr>
                        <a:t>1</a:t>
                      </a:r>
                      <a:endParaRPr lang="en-US" sz="1000">
                        <a:effectLst/>
                        <a:latin typeface="Times New Roman" panose="02020603050405020304" pitchFamily="18" charset="0"/>
                        <a:ea typeface="SimSun" panose="02010600030101010101" pitchFamily="2" charset="-122"/>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a:solidFill>
                            <a:srgbClr val="0000FF"/>
                          </a:solidFill>
                          <a:effectLst/>
                          <a:latin typeface="Arial" panose="020B0604020202020204" pitchFamily="34" charset="0"/>
                          <a:ea typeface="SimSun" panose="02010600030101010101" pitchFamily="2" charset="-122"/>
                        </a:rPr>
                        <a:t>-</a:t>
                      </a:r>
                      <a:endParaRPr lang="en-US" sz="1000">
                        <a:effectLst/>
                        <a:latin typeface="Times New Roman" panose="02020603050405020304" pitchFamily="18" charset="0"/>
                        <a:ea typeface="SimSun" panose="02010600030101010101" pitchFamily="2" charset="-122"/>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a:solidFill>
                            <a:srgbClr val="0000FF"/>
                          </a:solidFill>
                          <a:effectLst/>
                          <a:latin typeface="Arial" panose="020B0604020202020204" pitchFamily="34" charset="0"/>
                          <a:ea typeface="SimSun" panose="02010600030101010101" pitchFamily="2" charset="-122"/>
                        </a:rPr>
                        <a:t>-</a:t>
                      </a:r>
                      <a:endParaRPr lang="en-US" sz="1000">
                        <a:effectLst/>
                        <a:latin typeface="Times New Roman" panose="02020603050405020304" pitchFamily="18" charset="0"/>
                        <a:ea typeface="SimSun" panose="02010600030101010101" pitchFamily="2" charset="-122"/>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a:solidFill>
                            <a:srgbClr val="0000FF"/>
                          </a:solidFill>
                          <a:effectLst/>
                          <a:latin typeface="Arial" panose="020B0604020202020204" pitchFamily="34" charset="0"/>
                          <a:ea typeface="SimSun" panose="02010600030101010101" pitchFamily="2" charset="-122"/>
                        </a:rPr>
                        <a:t>1</a:t>
                      </a:r>
                      <a:endParaRPr lang="en-US" sz="1000">
                        <a:effectLst/>
                        <a:latin typeface="Times New Roman" panose="02020603050405020304" pitchFamily="18" charset="0"/>
                        <a:ea typeface="SimSun" panose="02010600030101010101" pitchFamily="2" charset="-122"/>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1117279"/>
                  </a:ext>
                </a:extLst>
              </a:tr>
              <a:tr h="261257">
                <a:tc>
                  <a:txBody>
                    <a:bodyPr/>
                    <a:lstStyle/>
                    <a:p>
                      <a:pPr marL="342900" marR="0" indent="-342900">
                        <a:spcBef>
                          <a:spcPts val="0"/>
                        </a:spcBef>
                        <a:spcAft>
                          <a:spcPts val="0"/>
                        </a:spcAft>
                        <a:buAutoNum type="arabicPeriod"/>
                      </a:pPr>
                      <a:r>
                        <a:rPr lang="en-US" sz="1700" dirty="0">
                          <a:solidFill>
                            <a:srgbClr val="0000FF"/>
                          </a:solidFill>
                          <a:effectLst/>
                          <a:latin typeface="Arial" panose="020B0604020202020204" pitchFamily="34" charset="0"/>
                          <a:ea typeface="SimSun" panose="02010600030101010101" pitchFamily="2" charset="-122"/>
                        </a:rPr>
                        <a:t>Transmission Lines</a:t>
                      </a:r>
                    </a:p>
                    <a:p>
                      <a:pPr marL="0" marR="0" indent="0">
                        <a:spcBef>
                          <a:spcPts val="0"/>
                        </a:spcBef>
                        <a:spcAft>
                          <a:spcPts val="0"/>
                        </a:spcAft>
                        <a:buNone/>
                      </a:pPr>
                      <a:r>
                        <a:rPr lang="en-US" sz="1700" dirty="0">
                          <a:solidFill>
                            <a:srgbClr val="0000FF"/>
                          </a:solidFill>
                          <a:effectLst/>
                          <a:latin typeface="Arial" panose="020B0604020202020204" pitchFamily="34" charset="0"/>
                          <a:ea typeface="SimSun" panose="02010600030101010101" pitchFamily="2" charset="-122"/>
                        </a:rPr>
                        <a:t>(TEM field waves can be represented by V and I (scalars) waves)</a:t>
                      </a:r>
                      <a:endParaRPr lang="en-US" sz="1000" dirty="0">
                        <a:effectLst/>
                        <a:latin typeface="Times New Roman" panose="02020603050405020304" pitchFamily="18" charset="0"/>
                        <a:ea typeface="SimSun" panose="02010600030101010101" pitchFamily="2" charset="-122"/>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dirty="0">
                          <a:solidFill>
                            <a:srgbClr val="0000FF"/>
                          </a:solidFill>
                          <a:effectLst/>
                          <a:latin typeface="Arial" panose="020B0604020202020204" pitchFamily="34" charset="0"/>
                          <a:ea typeface="SimSun" panose="02010600030101010101" pitchFamily="2" charset="-122"/>
                        </a:rPr>
                        <a:t>7</a:t>
                      </a:r>
                      <a:endParaRPr lang="en-US" sz="1000" dirty="0">
                        <a:effectLst/>
                        <a:latin typeface="Times New Roman" panose="02020603050405020304" pitchFamily="18" charset="0"/>
                        <a:ea typeface="SimSun" panose="02010600030101010101" pitchFamily="2" charset="-122"/>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a:solidFill>
                            <a:srgbClr val="0000FF"/>
                          </a:solidFill>
                          <a:effectLst/>
                          <a:latin typeface="Arial" panose="020B0604020202020204" pitchFamily="34" charset="0"/>
                          <a:ea typeface="SimSun" panose="02010600030101010101" pitchFamily="2" charset="-122"/>
                        </a:rPr>
                        <a:t>09/21</a:t>
                      </a:r>
                      <a:endParaRPr lang="en-US" sz="1000">
                        <a:effectLst/>
                        <a:latin typeface="Times New Roman" panose="02020603050405020304" pitchFamily="18" charset="0"/>
                        <a:ea typeface="SimSun" panose="02010600030101010101" pitchFamily="2" charset="-122"/>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a:solidFill>
                            <a:srgbClr val="0000FF"/>
                          </a:solidFill>
                          <a:effectLst/>
                          <a:latin typeface="Arial" panose="020B0604020202020204" pitchFamily="34" charset="0"/>
                          <a:ea typeface="SimSun" panose="02010600030101010101" pitchFamily="2" charset="-122"/>
                        </a:rPr>
                        <a:t>09/23</a:t>
                      </a:r>
                      <a:endParaRPr lang="en-US" sz="1000">
                        <a:effectLst/>
                        <a:latin typeface="Times New Roman" panose="02020603050405020304" pitchFamily="18" charset="0"/>
                        <a:ea typeface="SimSun" panose="02010600030101010101" pitchFamily="2" charset="-122"/>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a:solidFill>
                            <a:srgbClr val="0000FF"/>
                          </a:solidFill>
                          <a:effectLst/>
                          <a:latin typeface="Arial" panose="020B0604020202020204" pitchFamily="34" charset="0"/>
                          <a:ea typeface="SimSun" panose="02010600030101010101" pitchFamily="2" charset="-122"/>
                        </a:rPr>
                        <a:t>2</a:t>
                      </a:r>
                      <a:endParaRPr lang="en-US" sz="1000">
                        <a:effectLst/>
                        <a:latin typeface="Times New Roman" panose="02020603050405020304" pitchFamily="18" charset="0"/>
                        <a:ea typeface="SimSun" panose="02010600030101010101" pitchFamily="2" charset="-122"/>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0989389"/>
                  </a:ext>
                </a:extLst>
              </a:tr>
              <a:tr h="522514">
                <a:tc>
                  <a:txBody>
                    <a:bodyPr/>
                    <a:lstStyle/>
                    <a:p>
                      <a:pPr marL="0" marR="0">
                        <a:spcBef>
                          <a:spcPts val="0"/>
                        </a:spcBef>
                        <a:spcAft>
                          <a:spcPts val="0"/>
                        </a:spcAft>
                      </a:pPr>
                      <a:r>
                        <a:rPr lang="en-US" sz="1700">
                          <a:solidFill>
                            <a:srgbClr val="0000FF"/>
                          </a:solidFill>
                          <a:effectLst/>
                          <a:latin typeface="Arial" panose="020B0604020202020204" pitchFamily="34" charset="0"/>
                          <a:ea typeface="SimSun" panose="02010600030101010101" pitchFamily="2" charset="-122"/>
                        </a:rPr>
                        <a:t>2. Review of Vector Analysis</a:t>
                      </a:r>
                      <a:endParaRPr lang="en-US" sz="1000">
                        <a:solidFill>
                          <a:srgbClr val="0000FF"/>
                        </a:solidFill>
                        <a:effectLst/>
                        <a:latin typeface="Times New Roman" panose="02020603050405020304" pitchFamily="18" charset="0"/>
                        <a:ea typeface="SimSun" panose="02010600030101010101" pitchFamily="2" charset="-122"/>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a:solidFill>
                            <a:srgbClr val="0000FF"/>
                          </a:solidFill>
                          <a:effectLst/>
                          <a:latin typeface="Arial" panose="020B0604020202020204" pitchFamily="34" charset="0"/>
                          <a:ea typeface="SimSun" panose="02010600030101010101" pitchFamily="2" charset="-122"/>
                        </a:rPr>
                        <a:t>5</a:t>
                      </a:r>
                      <a:endParaRPr lang="en-US" sz="1000">
                        <a:solidFill>
                          <a:srgbClr val="0000FF"/>
                        </a:solidFill>
                        <a:effectLst/>
                        <a:latin typeface="Times New Roman" panose="02020603050405020304" pitchFamily="18" charset="0"/>
                        <a:ea typeface="SimSun" panose="02010600030101010101" pitchFamily="2" charset="-122"/>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a:solidFill>
                            <a:srgbClr val="0000FF"/>
                          </a:solidFill>
                          <a:effectLst/>
                          <a:latin typeface="Arial" panose="020B0604020202020204" pitchFamily="34" charset="0"/>
                          <a:ea typeface="SimSun" panose="02010600030101010101" pitchFamily="2" charset="-122"/>
                        </a:rPr>
                        <a:t>10/05</a:t>
                      </a:r>
                      <a:endParaRPr lang="en-US" sz="1000">
                        <a:solidFill>
                          <a:srgbClr val="0000FF"/>
                        </a:solidFill>
                        <a:effectLst/>
                        <a:latin typeface="Times New Roman" panose="02020603050405020304" pitchFamily="18" charset="0"/>
                        <a:ea typeface="SimSun" panose="02010600030101010101" pitchFamily="2" charset="-122"/>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a:solidFill>
                            <a:srgbClr val="0000FF"/>
                          </a:solidFill>
                          <a:effectLst/>
                          <a:latin typeface="Arial" panose="020B0604020202020204" pitchFamily="34" charset="0"/>
                          <a:ea typeface="SimSun" panose="02010600030101010101" pitchFamily="2" charset="-122"/>
                        </a:rPr>
                        <a:t>10/07</a:t>
                      </a:r>
                      <a:endParaRPr lang="en-US" sz="1000">
                        <a:solidFill>
                          <a:srgbClr val="0000FF"/>
                        </a:solidFill>
                        <a:effectLst/>
                        <a:latin typeface="Times New Roman" panose="02020603050405020304" pitchFamily="18" charset="0"/>
                        <a:ea typeface="SimSun" panose="02010600030101010101" pitchFamily="2" charset="-122"/>
                      </a:endParaRPr>
                    </a:p>
                    <a:p>
                      <a:pPr marL="0" marR="0" algn="ctr">
                        <a:spcBef>
                          <a:spcPts val="0"/>
                        </a:spcBef>
                        <a:spcAft>
                          <a:spcPts val="0"/>
                        </a:spcAft>
                      </a:pPr>
                      <a:r>
                        <a:rPr lang="en-US" sz="1700">
                          <a:solidFill>
                            <a:srgbClr val="0000FF"/>
                          </a:solidFill>
                          <a:effectLst/>
                          <a:latin typeface="Arial" panose="020B0604020202020204" pitchFamily="34" charset="0"/>
                          <a:ea typeface="SimSun" panose="02010600030101010101" pitchFamily="2" charset="-122"/>
                        </a:rPr>
                        <a:t> </a:t>
                      </a:r>
                      <a:endParaRPr lang="en-US" sz="1000">
                        <a:solidFill>
                          <a:srgbClr val="0000FF"/>
                        </a:solidFill>
                        <a:effectLst/>
                        <a:latin typeface="Times New Roman" panose="02020603050405020304" pitchFamily="18" charset="0"/>
                        <a:ea typeface="SimSun" panose="02010600030101010101" pitchFamily="2" charset="-122"/>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dirty="0">
                          <a:solidFill>
                            <a:srgbClr val="0000FF"/>
                          </a:solidFill>
                          <a:effectLst/>
                          <a:latin typeface="Arial" panose="020B0604020202020204" pitchFamily="34" charset="0"/>
                          <a:ea typeface="SimSun" panose="02010600030101010101" pitchFamily="2" charset="-122"/>
                        </a:rPr>
                        <a:t>3</a:t>
                      </a:r>
                      <a:endParaRPr lang="en-US" sz="1000" dirty="0">
                        <a:solidFill>
                          <a:srgbClr val="0000FF"/>
                        </a:solidFill>
                        <a:effectLst/>
                        <a:latin typeface="Times New Roman" panose="02020603050405020304" pitchFamily="18" charset="0"/>
                        <a:ea typeface="SimSun" panose="02010600030101010101" pitchFamily="2" charset="-122"/>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6019134"/>
                  </a:ext>
                </a:extLst>
              </a:tr>
              <a:tr h="261257">
                <a:tc>
                  <a:txBody>
                    <a:bodyPr/>
                    <a:lstStyle/>
                    <a:p>
                      <a:pPr marL="0" marR="0" algn="just">
                        <a:spcBef>
                          <a:spcPts val="0"/>
                        </a:spcBef>
                        <a:spcAft>
                          <a:spcPts val="0"/>
                        </a:spcAft>
                      </a:pPr>
                      <a:r>
                        <a:rPr lang="en-US" sz="1700" dirty="0">
                          <a:solidFill>
                            <a:srgbClr val="0000FF"/>
                          </a:solidFill>
                          <a:effectLst/>
                          <a:latin typeface="Arial" panose="020B0604020202020204" pitchFamily="34" charset="0"/>
                          <a:ea typeface="SimSun" panose="02010600030101010101" pitchFamily="2" charset="-122"/>
                        </a:rPr>
                        <a:t>3. Electrostatics</a:t>
                      </a:r>
                      <a:endParaRPr lang="en-US" sz="1000" dirty="0">
                        <a:solidFill>
                          <a:srgbClr val="0000FF"/>
                        </a:solidFill>
                        <a:effectLst/>
                        <a:latin typeface="Times New Roman" panose="02020603050405020304" pitchFamily="18" charset="0"/>
                        <a:ea typeface="SimSun" panose="02010600030101010101" pitchFamily="2" charset="-122"/>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a:solidFill>
                            <a:srgbClr val="0000FF"/>
                          </a:solidFill>
                          <a:effectLst/>
                          <a:latin typeface="Arial" panose="020B0604020202020204" pitchFamily="34" charset="0"/>
                          <a:ea typeface="SimSun" panose="02010600030101010101" pitchFamily="2" charset="-122"/>
                        </a:rPr>
                        <a:t>7</a:t>
                      </a:r>
                      <a:endParaRPr lang="en-US" sz="1000">
                        <a:solidFill>
                          <a:srgbClr val="0000FF"/>
                        </a:solidFill>
                        <a:effectLst/>
                        <a:latin typeface="Times New Roman" panose="02020603050405020304" pitchFamily="18" charset="0"/>
                        <a:ea typeface="SimSun" panose="02010600030101010101" pitchFamily="2" charset="-122"/>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a:solidFill>
                            <a:srgbClr val="0000FF"/>
                          </a:solidFill>
                          <a:effectLst/>
                          <a:latin typeface="Arial" panose="020B0604020202020204" pitchFamily="34" charset="0"/>
                          <a:ea typeface="SimSun" panose="02010600030101010101" pitchFamily="2" charset="-122"/>
                        </a:rPr>
                        <a:t>10/19</a:t>
                      </a:r>
                      <a:endParaRPr lang="en-US" sz="1000">
                        <a:solidFill>
                          <a:srgbClr val="0000FF"/>
                        </a:solidFill>
                        <a:effectLst/>
                        <a:latin typeface="Times New Roman" panose="02020603050405020304" pitchFamily="18" charset="0"/>
                        <a:ea typeface="SimSun" panose="02010600030101010101" pitchFamily="2" charset="-122"/>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a:solidFill>
                            <a:srgbClr val="0000FF"/>
                          </a:solidFill>
                          <a:effectLst/>
                          <a:latin typeface="Arial" panose="020B0604020202020204" pitchFamily="34" charset="0"/>
                          <a:ea typeface="SimSun" panose="02010600030101010101" pitchFamily="2" charset="-122"/>
                        </a:rPr>
                        <a:t>10/21</a:t>
                      </a:r>
                      <a:endParaRPr lang="en-US" sz="1000">
                        <a:solidFill>
                          <a:srgbClr val="0000FF"/>
                        </a:solidFill>
                        <a:effectLst/>
                        <a:latin typeface="Times New Roman" panose="02020603050405020304" pitchFamily="18" charset="0"/>
                        <a:ea typeface="SimSun" panose="02010600030101010101" pitchFamily="2" charset="-122"/>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dirty="0">
                          <a:solidFill>
                            <a:srgbClr val="0000FF"/>
                          </a:solidFill>
                          <a:effectLst/>
                          <a:latin typeface="Arial" panose="020B0604020202020204" pitchFamily="34" charset="0"/>
                          <a:ea typeface="SimSun" panose="02010600030101010101" pitchFamily="2" charset="-122"/>
                        </a:rPr>
                        <a:t>4</a:t>
                      </a:r>
                      <a:endParaRPr lang="en-US" sz="1000" dirty="0">
                        <a:solidFill>
                          <a:srgbClr val="0000FF"/>
                        </a:solidFill>
                        <a:effectLst/>
                        <a:latin typeface="Times New Roman" panose="02020603050405020304" pitchFamily="18" charset="0"/>
                        <a:ea typeface="SimSun" panose="02010600030101010101" pitchFamily="2" charset="-122"/>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7305556"/>
                  </a:ext>
                </a:extLst>
              </a:tr>
              <a:tr h="261257">
                <a:tc>
                  <a:txBody>
                    <a:bodyPr/>
                    <a:lstStyle/>
                    <a:p>
                      <a:pPr marL="0" marR="0" algn="just">
                        <a:spcBef>
                          <a:spcPts val="0"/>
                        </a:spcBef>
                        <a:spcAft>
                          <a:spcPts val="0"/>
                        </a:spcAft>
                      </a:pPr>
                      <a:r>
                        <a:rPr lang="en-US" sz="1700">
                          <a:effectLst/>
                          <a:latin typeface="Arial" panose="020B0604020202020204" pitchFamily="34" charset="0"/>
                          <a:ea typeface="SimSun" panose="02010600030101010101" pitchFamily="2" charset="-122"/>
                        </a:rPr>
                        <a:t>4. Magnetostatics</a:t>
                      </a:r>
                      <a:endParaRPr lang="en-US" sz="1000">
                        <a:effectLst/>
                        <a:latin typeface="Times New Roman" panose="02020603050405020304" pitchFamily="18" charset="0"/>
                        <a:ea typeface="SimSun" panose="02010600030101010101" pitchFamily="2" charset="-122"/>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a:effectLst/>
                          <a:latin typeface="Arial" panose="020B0604020202020204" pitchFamily="34" charset="0"/>
                          <a:ea typeface="SimSun" panose="02010600030101010101" pitchFamily="2" charset="-122"/>
                        </a:rPr>
                        <a:t>5</a:t>
                      </a:r>
                      <a:endParaRPr lang="en-US" sz="1000">
                        <a:effectLst/>
                        <a:latin typeface="Times New Roman" panose="02020603050405020304" pitchFamily="18" charset="0"/>
                        <a:ea typeface="SimSun" panose="02010600030101010101" pitchFamily="2" charset="-122"/>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a:effectLst/>
                          <a:latin typeface="Arial" panose="020B0604020202020204" pitchFamily="34" charset="0"/>
                          <a:ea typeface="SimSun" panose="02010600030101010101" pitchFamily="2" charset="-122"/>
                        </a:rPr>
                        <a:t>11/02</a:t>
                      </a:r>
                      <a:endParaRPr lang="en-US" sz="1000">
                        <a:effectLst/>
                        <a:latin typeface="Times New Roman" panose="02020603050405020304" pitchFamily="18" charset="0"/>
                        <a:ea typeface="SimSun" panose="02010600030101010101" pitchFamily="2" charset="-122"/>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a:effectLst/>
                          <a:latin typeface="Arial" panose="020B0604020202020204" pitchFamily="34" charset="0"/>
                          <a:ea typeface="SimSun" panose="02010600030101010101" pitchFamily="2" charset="-122"/>
                        </a:rPr>
                        <a:t>11/04</a:t>
                      </a:r>
                      <a:endParaRPr lang="en-US" sz="1000">
                        <a:effectLst/>
                        <a:latin typeface="Times New Roman" panose="02020603050405020304" pitchFamily="18" charset="0"/>
                        <a:ea typeface="SimSun" panose="02010600030101010101" pitchFamily="2" charset="-122"/>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a:effectLst/>
                          <a:latin typeface="Arial" panose="020B0604020202020204" pitchFamily="34" charset="0"/>
                          <a:ea typeface="SimSun" panose="02010600030101010101" pitchFamily="2" charset="-122"/>
                        </a:rPr>
                        <a:t>5</a:t>
                      </a:r>
                      <a:endParaRPr lang="en-US" sz="1000">
                        <a:effectLst/>
                        <a:latin typeface="Times New Roman" panose="02020603050405020304" pitchFamily="18" charset="0"/>
                        <a:ea typeface="SimSun" panose="02010600030101010101" pitchFamily="2" charset="-122"/>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4738024"/>
                  </a:ext>
                </a:extLst>
              </a:tr>
              <a:tr h="261257">
                <a:tc>
                  <a:txBody>
                    <a:bodyPr/>
                    <a:lstStyle/>
                    <a:p>
                      <a:pPr marL="0" marR="0">
                        <a:spcBef>
                          <a:spcPts val="0"/>
                        </a:spcBef>
                        <a:spcAft>
                          <a:spcPts val="0"/>
                        </a:spcAft>
                      </a:pPr>
                      <a:r>
                        <a:rPr lang="en-US" sz="1700">
                          <a:effectLst/>
                          <a:latin typeface="Arial" panose="020B0604020202020204" pitchFamily="34" charset="0"/>
                          <a:ea typeface="SimSun" panose="02010600030101010101" pitchFamily="2" charset="-122"/>
                        </a:rPr>
                        <a:t>5. Time-Varying Fields</a:t>
                      </a:r>
                      <a:endParaRPr lang="en-US" sz="1000">
                        <a:effectLst/>
                        <a:latin typeface="Times New Roman" panose="02020603050405020304" pitchFamily="18" charset="0"/>
                        <a:ea typeface="SimSun" panose="02010600030101010101" pitchFamily="2" charset="-122"/>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a:effectLst/>
                          <a:latin typeface="Arial" panose="020B0604020202020204" pitchFamily="34" charset="0"/>
                          <a:ea typeface="SimSun" panose="02010600030101010101" pitchFamily="2" charset="-122"/>
                        </a:rPr>
                        <a:t>8</a:t>
                      </a:r>
                      <a:endParaRPr lang="en-US" sz="1000">
                        <a:effectLst/>
                        <a:latin typeface="Times New Roman" panose="02020603050405020304" pitchFamily="18" charset="0"/>
                        <a:ea typeface="SimSun" panose="02010600030101010101" pitchFamily="2" charset="-122"/>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a:effectLst/>
                          <a:latin typeface="Arial" panose="020B0604020202020204" pitchFamily="34" charset="0"/>
                          <a:ea typeface="SimSun" panose="02010600030101010101" pitchFamily="2" charset="-122"/>
                        </a:rPr>
                        <a:t>11/20</a:t>
                      </a:r>
                      <a:endParaRPr lang="en-US" sz="1000">
                        <a:effectLst/>
                        <a:latin typeface="Times New Roman" panose="02020603050405020304" pitchFamily="18" charset="0"/>
                        <a:ea typeface="SimSun" panose="02010600030101010101" pitchFamily="2" charset="-122"/>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a:effectLst/>
                          <a:latin typeface="Arial" panose="020B0604020202020204" pitchFamily="34" charset="0"/>
                          <a:ea typeface="SimSun" panose="02010600030101010101" pitchFamily="2" charset="-122"/>
                        </a:rPr>
                        <a:t>11/23</a:t>
                      </a:r>
                      <a:endParaRPr lang="en-US" sz="1000">
                        <a:effectLst/>
                        <a:latin typeface="Times New Roman" panose="02020603050405020304" pitchFamily="18" charset="0"/>
                        <a:ea typeface="SimSun" panose="02010600030101010101" pitchFamily="2" charset="-122"/>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a:effectLst/>
                          <a:latin typeface="Arial" panose="020B0604020202020204" pitchFamily="34" charset="0"/>
                          <a:ea typeface="SimSun" panose="02010600030101010101" pitchFamily="2" charset="-122"/>
                        </a:rPr>
                        <a:t>6, 5.7, 7.5</a:t>
                      </a:r>
                      <a:endParaRPr lang="en-US" sz="1000">
                        <a:effectLst/>
                        <a:latin typeface="Times New Roman" panose="02020603050405020304" pitchFamily="18" charset="0"/>
                        <a:ea typeface="SimSun" panose="02010600030101010101" pitchFamily="2" charset="-122"/>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352508"/>
                  </a:ext>
                </a:extLst>
              </a:tr>
              <a:tr h="522514">
                <a:tc>
                  <a:txBody>
                    <a:bodyPr/>
                    <a:lstStyle/>
                    <a:p>
                      <a:pPr marL="0" marR="0">
                        <a:spcBef>
                          <a:spcPts val="0"/>
                        </a:spcBef>
                        <a:spcAft>
                          <a:spcPts val="0"/>
                        </a:spcAft>
                      </a:pPr>
                      <a:r>
                        <a:rPr lang="en-US" sz="1700">
                          <a:effectLst/>
                          <a:latin typeface="Arial" panose="020B0604020202020204" pitchFamily="34" charset="0"/>
                          <a:ea typeface="SimSun" panose="02010600030101010101" pitchFamily="2" charset="-122"/>
                        </a:rPr>
                        <a:t>6. Electromagnetic Waves</a:t>
                      </a:r>
                      <a:endParaRPr lang="en-US" sz="1000">
                        <a:effectLst/>
                        <a:latin typeface="Times New Roman" panose="02020603050405020304" pitchFamily="18" charset="0"/>
                        <a:ea typeface="SimSun" panose="02010600030101010101" pitchFamily="2" charset="-122"/>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a:effectLst/>
                          <a:latin typeface="Arial" panose="020B0604020202020204" pitchFamily="34" charset="0"/>
                          <a:ea typeface="SimSun" panose="02010600030101010101" pitchFamily="2" charset="-122"/>
                        </a:rPr>
                        <a:t>6</a:t>
                      </a:r>
                      <a:endParaRPr lang="en-US" sz="1000">
                        <a:effectLst/>
                        <a:latin typeface="Times New Roman" panose="02020603050405020304" pitchFamily="18" charset="0"/>
                        <a:ea typeface="SimSun" panose="02010600030101010101" pitchFamily="2" charset="-122"/>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a:effectLst/>
                          <a:latin typeface="Arial" panose="020B0604020202020204" pitchFamily="34" charset="0"/>
                          <a:ea typeface="SimSun" panose="02010600030101010101" pitchFamily="2" charset="-122"/>
                        </a:rPr>
                        <a:t>12/07</a:t>
                      </a:r>
                      <a:endParaRPr lang="en-US" sz="1000">
                        <a:effectLst/>
                        <a:latin typeface="Times New Roman" panose="02020603050405020304" pitchFamily="18" charset="0"/>
                        <a:ea typeface="SimSun" panose="02010600030101010101" pitchFamily="2" charset="-122"/>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a:effectLst/>
                          <a:latin typeface="Arial" panose="020B0604020202020204" pitchFamily="34" charset="0"/>
                          <a:ea typeface="SimSun" panose="02010600030101010101" pitchFamily="2" charset="-122"/>
                        </a:rPr>
                        <a:t>12/09</a:t>
                      </a:r>
                      <a:endParaRPr lang="en-US" sz="1000">
                        <a:effectLst/>
                        <a:latin typeface="Times New Roman" panose="02020603050405020304" pitchFamily="18" charset="0"/>
                        <a:ea typeface="SimSun" panose="02010600030101010101" pitchFamily="2" charset="-122"/>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a:effectLst/>
                          <a:latin typeface="Arial" panose="020B0604020202020204" pitchFamily="34" charset="0"/>
                          <a:ea typeface="SimSun" panose="02010600030101010101" pitchFamily="2" charset="-122"/>
                        </a:rPr>
                        <a:t>7, 8</a:t>
                      </a:r>
                      <a:endParaRPr lang="en-US" sz="1000">
                        <a:effectLst/>
                        <a:latin typeface="Times New Roman" panose="02020603050405020304" pitchFamily="18" charset="0"/>
                        <a:ea typeface="SimSun" panose="02010600030101010101" pitchFamily="2" charset="-122"/>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0465159"/>
                  </a:ext>
                </a:extLst>
              </a:tr>
              <a:tr h="261257">
                <a:tc>
                  <a:txBody>
                    <a:bodyPr/>
                    <a:lstStyle/>
                    <a:p>
                      <a:pPr marL="0" marR="0" algn="just">
                        <a:spcBef>
                          <a:spcPts val="0"/>
                        </a:spcBef>
                        <a:spcAft>
                          <a:spcPts val="0"/>
                        </a:spcAft>
                      </a:pPr>
                      <a:r>
                        <a:rPr lang="en-US" sz="1700">
                          <a:effectLst/>
                          <a:latin typeface="Arial" panose="020B0604020202020204" pitchFamily="34" charset="0"/>
                          <a:ea typeface="SimSun" panose="02010600030101010101" pitchFamily="2" charset="-122"/>
                        </a:rPr>
                        <a:t>Review</a:t>
                      </a:r>
                      <a:endParaRPr lang="en-US" sz="1000">
                        <a:effectLst/>
                        <a:latin typeface="Times New Roman" panose="02020603050405020304" pitchFamily="18" charset="0"/>
                        <a:ea typeface="SimSun" panose="02010600030101010101" pitchFamily="2" charset="-122"/>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a:effectLst/>
                          <a:latin typeface="Arial" panose="020B0604020202020204" pitchFamily="34" charset="0"/>
                          <a:ea typeface="SimSun" panose="02010600030101010101" pitchFamily="2" charset="-122"/>
                        </a:rPr>
                        <a:t>1</a:t>
                      </a:r>
                      <a:endParaRPr lang="en-US" sz="1000">
                        <a:effectLst/>
                        <a:latin typeface="Times New Roman" panose="02020603050405020304" pitchFamily="18" charset="0"/>
                        <a:ea typeface="SimSun" panose="02010600030101010101" pitchFamily="2" charset="-122"/>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a:effectLst/>
                          <a:latin typeface="Arial" panose="020B0604020202020204" pitchFamily="34" charset="0"/>
                          <a:ea typeface="SimSun" panose="02010600030101010101" pitchFamily="2" charset="-122"/>
                        </a:rPr>
                        <a:t>-</a:t>
                      </a:r>
                      <a:endParaRPr lang="en-US" sz="1000">
                        <a:effectLst/>
                        <a:latin typeface="Times New Roman" panose="02020603050405020304" pitchFamily="18" charset="0"/>
                        <a:ea typeface="SimSun" panose="02010600030101010101" pitchFamily="2" charset="-122"/>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a:effectLst/>
                          <a:latin typeface="Arial" panose="020B0604020202020204" pitchFamily="34" charset="0"/>
                          <a:ea typeface="SimSun" panose="02010600030101010101" pitchFamily="2" charset="-122"/>
                        </a:rPr>
                        <a:t>-</a:t>
                      </a:r>
                      <a:endParaRPr lang="en-US" sz="1000">
                        <a:effectLst/>
                        <a:latin typeface="Times New Roman" panose="02020603050405020304" pitchFamily="18" charset="0"/>
                        <a:ea typeface="SimSun" panose="02010600030101010101" pitchFamily="2" charset="-122"/>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a:effectLst/>
                          <a:latin typeface="Arial" panose="020B0604020202020204" pitchFamily="34" charset="0"/>
                          <a:ea typeface="SimSun" panose="02010600030101010101" pitchFamily="2" charset="-122"/>
                        </a:rPr>
                        <a:t>1-8</a:t>
                      </a:r>
                      <a:endParaRPr lang="en-US" sz="1000">
                        <a:effectLst/>
                        <a:latin typeface="Times New Roman" panose="02020603050405020304" pitchFamily="18" charset="0"/>
                        <a:ea typeface="SimSun" panose="02010600030101010101" pitchFamily="2" charset="-122"/>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9638419"/>
                  </a:ext>
                </a:extLst>
              </a:tr>
              <a:tr h="783771">
                <a:tc>
                  <a:txBody>
                    <a:bodyPr/>
                    <a:lstStyle/>
                    <a:p>
                      <a:pPr marL="0" marR="0">
                        <a:spcBef>
                          <a:spcPts val="0"/>
                        </a:spcBef>
                        <a:spcAft>
                          <a:spcPts val="0"/>
                        </a:spcAft>
                      </a:pPr>
                      <a:r>
                        <a:rPr lang="en-US" sz="1700">
                          <a:effectLst/>
                          <a:latin typeface="Arial" panose="020B0604020202020204" pitchFamily="34" charset="0"/>
                          <a:ea typeface="SimSun" panose="02010600030101010101" pitchFamily="2" charset="-122"/>
                        </a:rPr>
                        <a:t>Final Exam</a:t>
                      </a:r>
                      <a:r>
                        <a:rPr lang="en-US" sz="1500">
                          <a:effectLst/>
                          <a:latin typeface="Arial" panose="020B0604020202020204" pitchFamily="34" charset="0"/>
                          <a:ea typeface="SimSun" panose="02010600030101010101" pitchFamily="2" charset="-122"/>
                        </a:rPr>
                        <a:t> (</a:t>
                      </a:r>
                      <a:r>
                        <a:rPr lang="en-US" sz="1500" b="1">
                          <a:solidFill>
                            <a:srgbClr val="C00000"/>
                          </a:solidFill>
                          <a:effectLst/>
                          <a:latin typeface="Arial" panose="020B0604020202020204" pitchFamily="34" charset="0"/>
                          <a:ea typeface="SimSun" panose="02010600030101010101" pitchFamily="2" charset="-122"/>
                        </a:rPr>
                        <a:t>format to be announced later</a:t>
                      </a:r>
                      <a:r>
                        <a:rPr lang="en-US" sz="1500">
                          <a:effectLst/>
                          <a:latin typeface="Arial" panose="020B0604020202020204" pitchFamily="34" charset="0"/>
                          <a:ea typeface="SimSun" panose="02010600030101010101" pitchFamily="2" charset="-122"/>
                        </a:rPr>
                        <a:t>) </a:t>
                      </a:r>
                      <a:endParaRPr lang="en-US" sz="1000">
                        <a:effectLst/>
                        <a:latin typeface="Times New Roman" panose="02020603050405020304" pitchFamily="18" charset="0"/>
                        <a:ea typeface="SimSun" panose="02010600030101010101" pitchFamily="2" charset="-122"/>
                      </a:endParaRPr>
                    </a:p>
                    <a:p>
                      <a:pPr marL="0" marR="0" algn="just">
                        <a:spcBef>
                          <a:spcPts val="0"/>
                        </a:spcBef>
                        <a:spcAft>
                          <a:spcPts val="0"/>
                        </a:spcAft>
                      </a:pPr>
                      <a:r>
                        <a:rPr lang="en-US" sz="1500">
                          <a:effectLst/>
                          <a:latin typeface="Arial" panose="020B0604020202020204" pitchFamily="34" charset="0"/>
                          <a:ea typeface="SimSun" panose="02010600030101010101" pitchFamily="2" charset="-122"/>
                        </a:rPr>
                        <a:t>Group 18C</a:t>
                      </a:r>
                      <a:endParaRPr lang="en-US" sz="1000">
                        <a:effectLst/>
                        <a:latin typeface="Times New Roman" panose="02020603050405020304" pitchFamily="18" charset="0"/>
                        <a:ea typeface="SimSun" panose="02010600030101010101" pitchFamily="2" charset="-122"/>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a:effectLst/>
                          <a:latin typeface="Arial" panose="020B0604020202020204" pitchFamily="34" charset="0"/>
                          <a:ea typeface="SimSun" panose="02010600030101010101" pitchFamily="2" charset="-122"/>
                        </a:rPr>
                        <a:t>-</a:t>
                      </a:r>
                      <a:endParaRPr lang="en-US" sz="1000">
                        <a:effectLst/>
                        <a:latin typeface="Times New Roman" panose="02020603050405020304" pitchFamily="18" charset="0"/>
                        <a:ea typeface="SimSun" panose="02010600030101010101" pitchFamily="2" charset="-122"/>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a:effectLst/>
                          <a:latin typeface="Arial" panose="020B0604020202020204" pitchFamily="34" charset="0"/>
                          <a:ea typeface="SimSun" panose="02010600030101010101" pitchFamily="2" charset="-122"/>
                        </a:rPr>
                        <a:t>-</a:t>
                      </a:r>
                      <a:endParaRPr lang="en-US" sz="1000">
                        <a:effectLst/>
                        <a:latin typeface="Times New Roman" panose="02020603050405020304" pitchFamily="18" charset="0"/>
                        <a:ea typeface="SimSun" panose="02010600030101010101" pitchFamily="2" charset="-122"/>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a:effectLst/>
                          <a:latin typeface="Arial" panose="020B0604020202020204" pitchFamily="34" charset="0"/>
                          <a:ea typeface="SimSun" panose="02010600030101010101" pitchFamily="2" charset="-122"/>
                        </a:rPr>
                        <a:t>12/18</a:t>
                      </a:r>
                      <a:endParaRPr lang="en-US" sz="1000">
                        <a:effectLst/>
                        <a:latin typeface="Times New Roman" panose="02020603050405020304" pitchFamily="18" charset="0"/>
                        <a:ea typeface="SimSun" panose="02010600030101010101" pitchFamily="2" charset="-122"/>
                      </a:endParaRPr>
                    </a:p>
                    <a:p>
                      <a:pPr marL="0" marR="0" algn="ctr">
                        <a:spcBef>
                          <a:spcPts val="0"/>
                        </a:spcBef>
                        <a:spcAft>
                          <a:spcPts val="0"/>
                        </a:spcAft>
                      </a:pPr>
                      <a:r>
                        <a:rPr lang="en-US" sz="1700">
                          <a:effectLst/>
                          <a:latin typeface="Arial" panose="020B0604020202020204" pitchFamily="34" charset="0"/>
                          <a:ea typeface="SimSun" panose="02010600030101010101" pitchFamily="2" charset="-122"/>
                        </a:rPr>
                        <a:t>(12:30-2:30 p.m.) </a:t>
                      </a:r>
                      <a:endParaRPr lang="en-US" sz="1000">
                        <a:effectLst/>
                        <a:latin typeface="Times New Roman" panose="02020603050405020304" pitchFamily="18" charset="0"/>
                        <a:ea typeface="SimSun" panose="02010600030101010101" pitchFamily="2" charset="-122"/>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dirty="0">
                          <a:effectLst/>
                          <a:latin typeface="Arial" panose="020B0604020202020204" pitchFamily="34" charset="0"/>
                          <a:ea typeface="SimSun" panose="02010600030101010101" pitchFamily="2" charset="-122"/>
                        </a:rPr>
                        <a:t>1-8</a:t>
                      </a:r>
                      <a:endParaRPr lang="en-US" sz="1000" dirty="0">
                        <a:effectLst/>
                        <a:latin typeface="Times New Roman" panose="02020603050405020304" pitchFamily="18" charset="0"/>
                        <a:ea typeface="SimSun" panose="02010600030101010101" pitchFamily="2" charset="-122"/>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879948"/>
                  </a:ext>
                </a:extLst>
              </a:tr>
            </a:tbl>
          </a:graphicData>
        </a:graphic>
      </p:graphicFrame>
      <p:sp>
        <p:nvSpPr>
          <p:cNvPr id="6" name="TextBox 5">
            <a:extLst>
              <a:ext uri="{FF2B5EF4-FFF2-40B4-BE49-F238E27FC236}">
                <a16:creationId xmlns:a16="http://schemas.microsoft.com/office/drawing/2014/main" id="{4B0D5203-EFD3-47DF-8A29-D406802D7D42}"/>
              </a:ext>
            </a:extLst>
          </p:cNvPr>
          <p:cNvSpPr txBox="1"/>
          <p:nvPr/>
        </p:nvSpPr>
        <p:spPr>
          <a:xfrm>
            <a:off x="971550" y="600075"/>
            <a:ext cx="6372225"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990033"/>
                </a:solidFill>
                <a:effectLst/>
                <a:uLnTx/>
                <a:uFillTx/>
                <a:latin typeface="Verdana" panose="020B0604030504040204" pitchFamily="34" charset="0"/>
                <a:ea typeface="MS PGothic" panose="020B0600070205080204" pitchFamily="34" charset="-128"/>
                <a:cs typeface="+mn-cs"/>
              </a:rPr>
              <a:t>Time Table, updated on 09/21/20</a:t>
            </a:r>
          </a:p>
        </p:txBody>
      </p:sp>
    </p:spTree>
    <p:extLst>
      <p:ext uri="{BB962C8B-B14F-4D97-AF65-F5344CB8AC3E}">
        <p14:creationId xmlns:p14="http://schemas.microsoft.com/office/powerpoint/2010/main" val="10605827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Number Placeholder 6"/>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fld id="{F288F8F4-72B5-46B0-80B3-6041558EFEC3}" type="slidenum">
              <a:rPr lang="en-US" altLang="en-US" sz="1400">
                <a:latin typeface="Arial" panose="020B0604020202020204" pitchFamily="34" charset="0"/>
              </a:rPr>
              <a:pPr eaLnBrk="1" hangingPunct="1"/>
              <a:t>20</a:t>
            </a:fld>
            <a:endParaRPr lang="en-US" altLang="en-US" sz="1400">
              <a:latin typeface="Arial" panose="020B0604020202020204" pitchFamily="34" charset="0"/>
            </a:endParaRPr>
          </a:p>
        </p:txBody>
      </p:sp>
      <p:sp>
        <p:nvSpPr>
          <p:cNvPr id="14340" name="Text Box 4"/>
          <p:cNvSpPr txBox="1">
            <a:spLocks noChangeArrowheads="1"/>
          </p:cNvSpPr>
          <p:nvPr/>
        </p:nvSpPr>
        <p:spPr bwMode="auto">
          <a:xfrm>
            <a:off x="6657975" y="0"/>
            <a:ext cx="2486025" cy="274638"/>
          </a:xfrm>
          <a:prstGeom prst="rect">
            <a:avLst/>
          </a:prstGeom>
          <a:noFill/>
          <a:ln w="9525">
            <a:noFill/>
            <a:miter lim="800000"/>
            <a:headEnd/>
            <a:tailEnd/>
          </a:ln>
          <a:effectLst/>
        </p:spPr>
        <p:txBody>
          <a:bodyPr>
            <a:spAutoFit/>
          </a:bodyPr>
          <a:lstStyle/>
          <a:p>
            <a:pPr algn="r">
              <a:spcBef>
                <a:spcPct val="50000"/>
              </a:spcBef>
              <a:defRPr/>
            </a:pPr>
            <a:r>
              <a:rPr lang="en-US" sz="1200" b="1" u="sng">
                <a:effectLst>
                  <a:outerShdw blurRad="38100" dist="38100" dir="2700000" algn="tl">
                    <a:srgbClr val="DDDDDD"/>
                  </a:outerShdw>
                </a:effectLst>
                <a:latin typeface="Verdana" charset="0"/>
                <a:ea typeface="+mn-ea"/>
              </a:rPr>
              <a:t>Electrostatics</a:t>
            </a:r>
          </a:p>
        </p:txBody>
      </p:sp>
      <p:sp>
        <p:nvSpPr>
          <p:cNvPr id="80900" name="Text Box 5"/>
          <p:cNvSpPr txBox="1">
            <a:spLocks noChangeArrowheads="1"/>
          </p:cNvSpPr>
          <p:nvPr/>
        </p:nvSpPr>
        <p:spPr bwMode="auto">
          <a:xfrm>
            <a:off x="609600" y="304800"/>
            <a:ext cx="853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algn="ctr" eaLnBrk="1" hangingPunct="1">
              <a:spcBef>
                <a:spcPct val="50000"/>
              </a:spcBef>
            </a:pPr>
            <a:r>
              <a:rPr lang="en-US" altLang="en-US" sz="2400" b="1" u="sng">
                <a:solidFill>
                  <a:srgbClr val="000000"/>
                </a:solidFill>
              </a:rPr>
              <a:t>Gauss’ Law </a:t>
            </a:r>
            <a:r>
              <a:rPr lang="en-US" altLang="en-US" sz="1800" u="sng"/>
              <a:t>(continued)</a:t>
            </a:r>
          </a:p>
        </p:txBody>
      </p:sp>
      <p:sp>
        <p:nvSpPr>
          <p:cNvPr id="80901" name="Text Box 6"/>
          <p:cNvSpPr txBox="1">
            <a:spLocks noChangeArrowheads="1"/>
          </p:cNvSpPr>
          <p:nvPr/>
        </p:nvSpPr>
        <p:spPr bwMode="auto">
          <a:xfrm>
            <a:off x="609600" y="914400"/>
            <a:ext cx="82105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sz="2000" b="1" u="sng" dirty="0">
                <a:solidFill>
                  <a:srgbClr val="0000FF"/>
                </a:solidFill>
              </a:rPr>
              <a:t>Example</a:t>
            </a:r>
            <a:r>
              <a:rPr lang="en-US" altLang="en-US" sz="2000" u="sng" dirty="0">
                <a:solidFill>
                  <a:srgbClr val="0000FF"/>
                </a:solidFill>
              </a:rPr>
              <a:t>:</a:t>
            </a:r>
            <a:r>
              <a:rPr lang="en-US" altLang="en-US" sz="2000" dirty="0"/>
              <a:t> Find the electric field at a distance r from a </a:t>
            </a:r>
            <a:r>
              <a:rPr lang="en-US" altLang="en-US" sz="2000" b="1" u="sng" dirty="0">
                <a:solidFill>
                  <a:srgbClr val="0000FF"/>
                </a:solidFill>
              </a:rPr>
              <a:t>point </a:t>
            </a:r>
            <a:r>
              <a:rPr lang="en-US" altLang="en-US" sz="2000" b="1" dirty="0">
                <a:solidFill>
                  <a:srgbClr val="0000FF"/>
                </a:solidFill>
              </a:rPr>
              <a:t>	      </a:t>
            </a:r>
            <a:r>
              <a:rPr lang="en-US" altLang="en-US" sz="2000" b="1" u="sng" dirty="0">
                <a:solidFill>
                  <a:srgbClr val="0000FF"/>
                </a:solidFill>
              </a:rPr>
              <a:t>charge</a:t>
            </a:r>
            <a:r>
              <a:rPr lang="en-US" altLang="en-US" sz="2000" dirty="0"/>
              <a:t> q using Gauss’ law. </a:t>
            </a:r>
          </a:p>
        </p:txBody>
      </p:sp>
      <p:sp>
        <p:nvSpPr>
          <p:cNvPr id="80902" name="Text Box 7"/>
          <p:cNvSpPr txBox="1">
            <a:spLocks noChangeArrowheads="1"/>
          </p:cNvSpPr>
          <p:nvPr/>
        </p:nvSpPr>
        <p:spPr bwMode="auto">
          <a:xfrm>
            <a:off x="571500" y="1820527"/>
            <a:ext cx="8534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en-US" altLang="en-US" sz="2000" dirty="0"/>
              <a:t>Let the surface S (</a:t>
            </a:r>
            <a:r>
              <a:rPr lang="en-US" altLang="en-US" sz="2000" u="sng" dirty="0"/>
              <a:t>Gaussian surface</a:t>
            </a:r>
            <a:r>
              <a:rPr lang="en-US" altLang="en-US" sz="2000" dirty="0"/>
              <a:t>) be a </a:t>
            </a:r>
            <a:r>
              <a:rPr lang="en-US" altLang="en-US" sz="2000" dirty="0">
                <a:solidFill>
                  <a:srgbClr val="0000FF"/>
                </a:solidFill>
              </a:rPr>
              <a:t>sphere</a:t>
            </a:r>
            <a:r>
              <a:rPr lang="en-US" altLang="en-US" sz="2000" dirty="0"/>
              <a:t> of radius r centered on the charge. Then </a:t>
            </a:r>
            <a:r>
              <a:rPr kumimoji="0" lang="en-US" altLang="en-US" sz="20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the angle between      and the outward </a:t>
            </a:r>
            <a:r>
              <a:rPr kumimoji="0" lang="en-US" altLang="en-US" sz="2000" b="0" i="0" u="none" strike="noStrike" kern="1200" cap="none" spc="0" normalizeH="0" baseline="0" noProof="0" dirty="0">
                <a:ln>
                  <a:noFill/>
                </a:ln>
                <a:solidFill>
                  <a:srgbClr val="0000FF"/>
                </a:solidFill>
                <a:effectLst/>
                <a:uLnTx/>
                <a:uFillTx/>
                <a:latin typeface="Verdana" panose="020B0604030504040204" pitchFamily="34" charset="0"/>
                <a:ea typeface="MS PGothic" panose="020B0600070205080204" pitchFamily="34" charset="-128"/>
                <a:cs typeface="+mn-cs"/>
              </a:rPr>
              <a:t>normal</a:t>
            </a:r>
            <a:r>
              <a:rPr kumimoji="0" lang="en-US" altLang="en-US" sz="20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 to the surface   </a:t>
            </a:r>
            <a:r>
              <a:rPr lang="en-US" altLang="en-US" sz="2000" dirty="0"/>
              <a:t>        and             . Also,           (</a:t>
            </a:r>
            <a:r>
              <a:rPr lang="en-US" altLang="en-US" sz="2000" dirty="0">
                <a:solidFill>
                  <a:srgbClr val="C00000"/>
                </a:solidFill>
              </a:rPr>
              <a:t>only radial component is present</a:t>
            </a:r>
            <a:r>
              <a:rPr lang="en-US" altLang="en-US" sz="2000" dirty="0"/>
              <a:t>). </a:t>
            </a:r>
          </a:p>
        </p:txBody>
      </p:sp>
      <p:sp>
        <p:nvSpPr>
          <p:cNvPr id="80903" name="Text Box 8"/>
          <p:cNvSpPr txBox="1">
            <a:spLocks noChangeArrowheads="1"/>
          </p:cNvSpPr>
          <p:nvPr/>
        </p:nvSpPr>
        <p:spPr bwMode="auto">
          <a:xfrm>
            <a:off x="576275" y="4388377"/>
            <a:ext cx="8534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sz="2000" dirty="0"/>
              <a:t>Since </a:t>
            </a:r>
            <a:r>
              <a:rPr lang="en-US" altLang="en-US" sz="2000" b="1" i="1" u="sng" dirty="0">
                <a:solidFill>
                  <a:srgbClr val="C00000"/>
                </a:solidFill>
              </a:rPr>
              <a:t>E</a:t>
            </a:r>
            <a:r>
              <a:rPr lang="en-US" altLang="en-US" sz="2000" b="1" i="1" u="sng" baseline="-25000" dirty="0">
                <a:solidFill>
                  <a:srgbClr val="C00000"/>
                </a:solidFill>
              </a:rPr>
              <a:t>r</a:t>
            </a:r>
            <a:r>
              <a:rPr lang="en-US" altLang="en-US" sz="2000" b="1" u="sng" dirty="0">
                <a:solidFill>
                  <a:srgbClr val="C00000"/>
                </a:solidFill>
              </a:rPr>
              <a:t> = const everywhere on the Gaussian surface</a:t>
            </a:r>
            <a:r>
              <a:rPr lang="en-US" altLang="en-US" sz="2000" dirty="0"/>
              <a:t>, we can write</a:t>
            </a:r>
          </a:p>
        </p:txBody>
      </p:sp>
      <p:graphicFrame>
        <p:nvGraphicFramePr>
          <p:cNvPr id="80904" name="Object 2"/>
          <p:cNvGraphicFramePr>
            <a:graphicFrameLocks noGrp="1" noChangeAspect="1"/>
          </p:cNvGraphicFramePr>
          <p:nvPr>
            <p:ph sz="quarter" idx="1"/>
            <p:extLst>
              <p:ext uri="{D42A27DB-BD31-4B8C-83A1-F6EECF244321}">
                <p14:modId xmlns:p14="http://schemas.microsoft.com/office/powerpoint/2010/main" val="2361024601"/>
              </p:ext>
            </p:extLst>
          </p:nvPr>
        </p:nvGraphicFramePr>
        <p:xfrm>
          <a:off x="1887915" y="3168314"/>
          <a:ext cx="2360235" cy="1015664"/>
        </p:xfrm>
        <a:graphic>
          <a:graphicData uri="http://schemas.openxmlformats.org/presentationml/2006/ole">
            <mc:AlternateContent xmlns:mc="http://schemas.openxmlformats.org/markup-compatibility/2006">
              <mc:Choice xmlns:v="urn:schemas-microsoft-com:vml" Requires="v">
                <p:oleObj spid="_x0000_s81722" name="Equation" r:id="rId4" imgW="914400" imgH="393700" progId="Equation.3">
                  <p:embed/>
                </p:oleObj>
              </mc:Choice>
              <mc:Fallback>
                <p:oleObj name="Equation" r:id="rId4" imgW="914400" imgH="393700" progId="Equation.3">
                  <p:embed/>
                  <p:pic>
                    <p:nvPicPr>
                      <p:cNvPr id="0"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87915" y="3168314"/>
                        <a:ext cx="2360235" cy="1015664"/>
                      </a:xfrm>
                      <a:prstGeom prst="rect">
                        <a:avLst/>
                      </a:prstGeom>
                      <a:noFill/>
                      <a:ln>
                        <a:noFill/>
                      </a:ln>
                      <a:effectLst/>
                    </p:spPr>
                  </p:pic>
                </p:oleObj>
              </mc:Fallback>
            </mc:AlternateContent>
          </a:graphicData>
        </a:graphic>
      </p:graphicFrame>
      <mc:AlternateContent xmlns:mc="http://schemas.openxmlformats.org/markup-compatibility/2006" xmlns:a14="http://schemas.microsoft.com/office/drawing/2010/main">
        <mc:Choice Requires="a14">
          <p:sp>
            <p:nvSpPr>
              <p:cNvPr id="80905" name="Object 3"/>
              <p:cNvSpPr txBox="1">
                <a:spLocks noGrp="1"/>
              </p:cNvSpPr>
              <p:nvPr>
                <p:ph sz="quarter" idx="3"/>
              </p:nvPr>
            </p:nvSpPr>
            <p:spPr bwMode="auto">
              <a:xfrm>
                <a:off x="4572000" y="2480960"/>
                <a:ext cx="900100" cy="385876"/>
              </a:xfrm>
              <a:prstGeom prst="rect">
                <a:avLst/>
              </a:prstGeom>
              <a:solidFill>
                <a:srgbClr val="FFFF00"/>
              </a:solidFill>
              <a:ln>
                <a:noFill/>
              </a:ln>
            </p:spPr>
            <p:txBody>
              <a:bodyPr>
                <a:normAutofit fontScale="32500" lnSpcReduction="20000"/>
              </a:bodyPr>
              <a:lstStyle/>
              <a:p>
                <a:pPr>
                  <a:buNone/>
                </a:pPr>
                <a14:m>
                  <m:oMathPara xmlns:m="http://schemas.openxmlformats.org/officeDocument/2006/math">
                    <m:oMathParaPr>
                      <m:jc m:val="left"/>
                    </m:oMathParaPr>
                    <m:oMath xmlns:m="http://schemas.openxmlformats.org/officeDocument/2006/math">
                      <m:r>
                        <m:rPr>
                          <m:sty m:val="p"/>
                        </m:rPr>
                        <a:rPr lang="el-GR" sz="5400" i="1">
                          <a:solidFill>
                            <a:srgbClr val="000000"/>
                          </a:solidFill>
                          <a:latin typeface="Cambria Math" panose="02040503050406030204" pitchFamily="18" charset="0"/>
                          <a:ea typeface="Cambria Math" panose="02040503050406030204" pitchFamily="18" charset="0"/>
                        </a:rPr>
                        <m:t>ψ</m:t>
                      </m:r>
                      <m:r>
                        <a:rPr lang="en-US" sz="5400" i="1">
                          <a:solidFill>
                            <a:srgbClr val="000000"/>
                          </a:solidFill>
                          <a:latin typeface="Cambria Math" panose="02040503050406030204" pitchFamily="18" charset="0"/>
                        </a:rPr>
                        <m:t>=</m:t>
                      </m:r>
                      <m:sSup>
                        <m:sSupPr>
                          <m:ctrlPr>
                            <a:rPr lang="en-US" sz="5400" i="1">
                              <a:solidFill>
                                <a:srgbClr val="000000"/>
                              </a:solidFill>
                              <a:latin typeface="Cambria Math" panose="02040503050406030204" pitchFamily="18" charset="0"/>
                            </a:rPr>
                          </m:ctrlPr>
                        </m:sSupPr>
                        <m:e>
                          <m:r>
                            <a:rPr lang="en-US" sz="5400" i="1">
                              <a:solidFill>
                                <a:srgbClr val="000000"/>
                              </a:solidFill>
                              <a:latin typeface="Cambria Math" panose="02040503050406030204" pitchFamily="18" charset="0"/>
                            </a:rPr>
                            <m:t>0</m:t>
                          </m:r>
                        </m:e>
                        <m:sup>
                          <m:r>
                            <a:rPr lang="en-US" sz="5400" i="1">
                              <a:solidFill>
                                <a:srgbClr val="000000"/>
                              </a:solidFill>
                              <a:latin typeface="Cambria Math" panose="02040503050406030204" pitchFamily="18" charset="0"/>
                            </a:rPr>
                            <m:t>𝑜</m:t>
                          </m:r>
                        </m:sup>
                      </m:sSup>
                    </m:oMath>
                  </m:oMathPara>
                </a14:m>
                <a:endParaRPr lang="en-US" sz="5400" dirty="0"/>
              </a:p>
            </p:txBody>
          </p:sp>
        </mc:Choice>
        <mc:Fallback xmlns="">
          <p:sp>
            <p:nvSpPr>
              <p:cNvPr id="80905" name="Object 3"/>
              <p:cNvSpPr txBox="1">
                <a:spLocks noRot="1" noChangeAspect="1" noMove="1" noResize="1" noEditPoints="1" noAdjustHandles="1" noChangeArrowheads="1" noChangeShapeType="1" noTextEdit="1"/>
              </p:cNvSpPr>
              <p:nvPr>
                <p:ph sz="quarter" idx="3"/>
              </p:nvPr>
            </p:nvSpPr>
            <p:spPr bwMode="auto">
              <a:xfrm>
                <a:off x="4572000" y="2480960"/>
                <a:ext cx="900100" cy="385876"/>
              </a:xfrm>
              <a:prstGeom prst="rect">
                <a:avLst/>
              </a:prstGeom>
              <a:blipFill>
                <a:blip r:embed="rId6"/>
                <a:stretch>
                  <a:fillRect l="-1351" b="-9524"/>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906" name="Object 4"/>
              <p:cNvSpPr txBox="1">
                <a:spLocks noGrp="1"/>
              </p:cNvSpPr>
              <p:nvPr>
                <p:ph sz="quarter" idx="4"/>
              </p:nvPr>
            </p:nvSpPr>
            <p:spPr bwMode="auto">
              <a:xfrm>
                <a:off x="6040743" y="2460467"/>
                <a:ext cx="1022572" cy="396738"/>
              </a:xfrm>
              <a:prstGeom prst="rect">
                <a:avLst/>
              </a:prstGeom>
              <a:solidFill>
                <a:srgbClr val="FFFF00"/>
              </a:solidFill>
              <a:ln>
                <a:noFill/>
              </a:ln>
            </p:spPr>
            <p:txBody>
              <a:bodyPr>
                <a:noAutofit/>
              </a:bodyPr>
              <a:lstStyle/>
              <a:p>
                <a:pPr>
                  <a:buNone/>
                </a:pPr>
                <a14:m>
                  <m:oMathPara xmlns:m="http://schemas.openxmlformats.org/officeDocument/2006/math">
                    <m:oMathParaPr>
                      <m:jc m:val="left"/>
                    </m:oMathParaPr>
                    <m:oMath xmlns:m="http://schemas.openxmlformats.org/officeDocument/2006/math">
                      <m:func>
                        <m:funcPr>
                          <m:ctrlPr>
                            <a:rPr lang="en-US" sz="1800" i="1" smtClean="0">
                              <a:solidFill>
                                <a:srgbClr val="000000"/>
                              </a:solidFill>
                              <a:latin typeface="Cambria Math" panose="02040503050406030204" pitchFamily="18" charset="0"/>
                            </a:rPr>
                          </m:ctrlPr>
                        </m:funcPr>
                        <m:fName>
                          <m:r>
                            <m:rPr>
                              <m:sty m:val="p"/>
                            </m:rPr>
                            <a:rPr lang="en-US" sz="1800" i="0">
                              <a:solidFill>
                                <a:srgbClr val="000000"/>
                              </a:solidFill>
                              <a:latin typeface="Cambria Math" panose="02040503050406030204" pitchFamily="18" charset="0"/>
                            </a:rPr>
                            <m:t>cos</m:t>
                          </m:r>
                          <m:r>
                            <m:rPr>
                              <m:sty m:val="p"/>
                            </m:rPr>
                            <a:rPr lang="el-GR" sz="1800" i="1" smtClean="0">
                              <a:solidFill>
                                <a:srgbClr val="000000"/>
                              </a:solidFill>
                              <a:latin typeface="Cambria Math" panose="02040503050406030204" pitchFamily="18" charset="0"/>
                              <a:ea typeface="Cambria Math" panose="02040503050406030204" pitchFamily="18" charset="0"/>
                            </a:rPr>
                            <m:t>ψ</m:t>
                          </m:r>
                          <m:r>
                            <a:rPr lang="en-US" sz="1800" b="0" i="1" smtClean="0">
                              <a:solidFill>
                                <a:srgbClr val="000000"/>
                              </a:solidFill>
                              <a:latin typeface="Cambria Math" panose="02040503050406030204" pitchFamily="18" charset="0"/>
                              <a:ea typeface="Cambria Math" panose="02040503050406030204" pitchFamily="18" charset="0"/>
                            </a:rPr>
                            <m:t>=1</m:t>
                          </m:r>
                        </m:fName>
                        <m:e/>
                      </m:func>
                    </m:oMath>
                  </m:oMathPara>
                </a14:m>
                <a:endParaRPr lang="en-US" sz="1800" dirty="0"/>
              </a:p>
            </p:txBody>
          </p:sp>
        </mc:Choice>
        <mc:Fallback xmlns="">
          <p:sp>
            <p:nvSpPr>
              <p:cNvPr id="80906" name="Object 4"/>
              <p:cNvSpPr txBox="1">
                <a:spLocks noRot="1" noChangeAspect="1" noMove="1" noResize="1" noEditPoints="1" noAdjustHandles="1" noChangeArrowheads="1" noChangeShapeType="1" noTextEdit="1"/>
              </p:cNvSpPr>
              <p:nvPr>
                <p:ph sz="quarter" idx="4"/>
              </p:nvPr>
            </p:nvSpPr>
            <p:spPr bwMode="auto">
              <a:xfrm>
                <a:off x="6040743" y="2460467"/>
                <a:ext cx="1022572" cy="396738"/>
              </a:xfrm>
              <a:prstGeom prst="rect">
                <a:avLst/>
              </a:prstGeom>
              <a:blipFill>
                <a:blip r:embed="rId7"/>
                <a:stretch>
                  <a:fillRect r="-5357" b="-6154"/>
                </a:stretch>
              </a:blipFill>
              <a:ln>
                <a:noFill/>
              </a:ln>
            </p:spPr>
            <p:txBody>
              <a:bodyPr/>
              <a:lstStyle/>
              <a:p>
                <a:r>
                  <a:rPr lang="en-US">
                    <a:noFill/>
                  </a:rPr>
                  <a:t> </a:t>
                </a:r>
              </a:p>
            </p:txBody>
          </p:sp>
        </mc:Fallback>
      </mc:AlternateContent>
      <p:graphicFrame>
        <p:nvGraphicFramePr>
          <p:cNvPr id="80907" name="Object 5"/>
          <p:cNvGraphicFramePr>
            <a:graphicFrameLocks noChangeAspect="1"/>
          </p:cNvGraphicFramePr>
          <p:nvPr>
            <p:extLst>
              <p:ext uri="{D42A27DB-BD31-4B8C-83A1-F6EECF244321}">
                <p14:modId xmlns:p14="http://schemas.microsoft.com/office/powerpoint/2010/main" val="2258885358"/>
              </p:ext>
            </p:extLst>
          </p:nvPr>
        </p:nvGraphicFramePr>
        <p:xfrm>
          <a:off x="7980309" y="2432617"/>
          <a:ext cx="792162" cy="452438"/>
        </p:xfrm>
        <a:graphic>
          <a:graphicData uri="http://schemas.openxmlformats.org/presentationml/2006/ole">
            <mc:AlternateContent xmlns:mc="http://schemas.openxmlformats.org/markup-compatibility/2006">
              <mc:Choice xmlns:v="urn:schemas-microsoft-com:vml" Requires="v">
                <p:oleObj spid="_x0000_s81723" name="Equation" r:id="rId8" imgW="533169" imgH="304668" progId="Equation.3">
                  <p:embed/>
                </p:oleObj>
              </mc:Choice>
              <mc:Fallback>
                <p:oleObj name="Equation" r:id="rId8" imgW="533169" imgH="304668" progId="Equation.3">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80309" y="2432617"/>
                        <a:ext cx="792162" cy="452438"/>
                      </a:xfrm>
                      <a:prstGeom prst="rect">
                        <a:avLst/>
                      </a:prstGeom>
                      <a:solidFill>
                        <a:srgbClr val="FFFF00"/>
                      </a:solidFill>
                      <a:ln>
                        <a:noFill/>
                      </a:ln>
                      <a:effectLst/>
                    </p:spPr>
                  </p:pic>
                </p:oleObj>
              </mc:Fallback>
            </mc:AlternateContent>
          </a:graphicData>
        </a:graphic>
      </p:graphicFrame>
      <p:graphicFrame>
        <p:nvGraphicFramePr>
          <p:cNvPr id="80908" name="Object 6"/>
          <p:cNvGraphicFramePr>
            <a:graphicFrameLocks noChangeAspect="1"/>
          </p:cNvGraphicFramePr>
          <p:nvPr>
            <p:extLst>
              <p:ext uri="{D42A27DB-BD31-4B8C-83A1-F6EECF244321}">
                <p14:modId xmlns:p14="http://schemas.microsoft.com/office/powerpoint/2010/main" val="3733780867"/>
              </p:ext>
            </p:extLst>
          </p:nvPr>
        </p:nvGraphicFramePr>
        <p:xfrm>
          <a:off x="4265680" y="3201133"/>
          <a:ext cx="3460864" cy="666750"/>
        </p:xfrm>
        <a:graphic>
          <a:graphicData uri="http://schemas.openxmlformats.org/presentationml/2006/ole">
            <mc:AlternateContent xmlns:mc="http://schemas.openxmlformats.org/markup-compatibility/2006">
              <mc:Choice xmlns:v="urn:schemas-microsoft-com:vml" Requires="v">
                <p:oleObj spid="_x0000_s81724" name="Equation" r:id="rId10" imgW="1511300" imgH="292100" progId="Equation.3">
                  <p:embed/>
                </p:oleObj>
              </mc:Choice>
              <mc:Fallback>
                <p:oleObj name="Equation" r:id="rId10" imgW="1511300" imgH="292100" progId="Equation.3">
                  <p:embed/>
                  <p:pic>
                    <p:nvPicPr>
                      <p:cNvPr id="0"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65680" y="3201133"/>
                        <a:ext cx="3460864" cy="666750"/>
                      </a:xfrm>
                      <a:prstGeom prst="rect">
                        <a:avLst/>
                      </a:prstGeom>
                      <a:noFill/>
                      <a:ln>
                        <a:noFill/>
                      </a:ln>
                      <a:effectLst/>
                    </p:spPr>
                  </p:pic>
                </p:oleObj>
              </mc:Fallback>
            </mc:AlternateContent>
          </a:graphicData>
        </a:graphic>
      </p:graphicFrame>
      <p:graphicFrame>
        <p:nvGraphicFramePr>
          <p:cNvPr id="80909" name="Object 7"/>
          <p:cNvGraphicFramePr>
            <a:graphicFrameLocks noChangeAspect="1"/>
          </p:cNvGraphicFramePr>
          <p:nvPr>
            <p:extLst>
              <p:ext uri="{D42A27DB-BD31-4B8C-83A1-F6EECF244321}">
                <p14:modId xmlns:p14="http://schemas.microsoft.com/office/powerpoint/2010/main" val="1951119685"/>
              </p:ext>
            </p:extLst>
          </p:nvPr>
        </p:nvGraphicFramePr>
        <p:xfrm>
          <a:off x="2018347" y="4925017"/>
          <a:ext cx="2099370" cy="988420"/>
        </p:xfrm>
        <a:graphic>
          <a:graphicData uri="http://schemas.openxmlformats.org/presentationml/2006/ole">
            <mc:AlternateContent xmlns:mc="http://schemas.openxmlformats.org/markup-compatibility/2006">
              <mc:Choice xmlns:v="urn:schemas-microsoft-com:vml" Requires="v">
                <p:oleObj spid="_x0000_s81725" name="Equation" r:id="rId12" imgW="863225" imgH="406224" progId="Equation.3">
                  <p:embed/>
                </p:oleObj>
              </mc:Choice>
              <mc:Fallback>
                <p:oleObj name="Equation" r:id="rId12" imgW="863225" imgH="406224" progId="Equation.3">
                  <p:embed/>
                  <p:pic>
                    <p:nvPicPr>
                      <p:cNvPr id="0" name="Object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18347" y="4925017"/>
                        <a:ext cx="2099370" cy="988420"/>
                      </a:xfrm>
                      <a:prstGeom prst="rect">
                        <a:avLst/>
                      </a:prstGeom>
                      <a:noFill/>
                      <a:ln>
                        <a:noFill/>
                      </a:ln>
                      <a:effectLst/>
                    </p:spPr>
                  </p:pic>
                </p:oleObj>
              </mc:Fallback>
            </mc:AlternateContent>
          </a:graphicData>
        </a:graphic>
      </p:graphicFrame>
      <p:graphicFrame>
        <p:nvGraphicFramePr>
          <p:cNvPr id="80910" name="Object 8"/>
          <p:cNvGraphicFramePr>
            <a:graphicFrameLocks noChangeAspect="1"/>
          </p:cNvGraphicFramePr>
          <p:nvPr>
            <p:extLst>
              <p:ext uri="{D42A27DB-BD31-4B8C-83A1-F6EECF244321}">
                <p14:modId xmlns:p14="http://schemas.microsoft.com/office/powerpoint/2010/main" val="2608514201"/>
              </p:ext>
            </p:extLst>
          </p:nvPr>
        </p:nvGraphicFramePr>
        <p:xfrm>
          <a:off x="5320655" y="5015944"/>
          <a:ext cx="1847601" cy="953441"/>
        </p:xfrm>
        <a:graphic>
          <a:graphicData uri="http://schemas.openxmlformats.org/presentationml/2006/ole">
            <mc:AlternateContent xmlns:mc="http://schemas.openxmlformats.org/markup-compatibility/2006">
              <mc:Choice xmlns:v="urn:schemas-microsoft-com:vml" Requires="v">
                <p:oleObj spid="_x0000_s81726" name="Equation" r:id="rId14" imgW="787058" imgH="406224" progId="Equation.3">
                  <p:embed/>
                </p:oleObj>
              </mc:Choice>
              <mc:Fallback>
                <p:oleObj name="Equation" r:id="rId14" imgW="787058" imgH="406224" progId="Equation.3">
                  <p:embed/>
                  <p:pic>
                    <p:nvPicPr>
                      <p:cNvPr id="0" name="Object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320655" y="5015944"/>
                        <a:ext cx="1847601" cy="953441"/>
                      </a:xfrm>
                      <a:prstGeom prst="rect">
                        <a:avLst/>
                      </a:prstGeom>
                      <a:solidFill>
                        <a:srgbClr val="FFFF00"/>
                      </a:solidFill>
                      <a:ln>
                        <a:noFill/>
                      </a:ln>
                    </p:spPr>
                  </p:pic>
                </p:oleObj>
              </mc:Fallback>
            </mc:AlternateContent>
          </a:graphicData>
        </a:graphic>
      </p:graphicFrame>
      <p:graphicFrame>
        <p:nvGraphicFramePr>
          <p:cNvPr id="14371" name="Object 9"/>
          <p:cNvGraphicFramePr>
            <a:graphicFrameLocks noGrp="1" noChangeAspect="1"/>
          </p:cNvGraphicFramePr>
          <p:nvPr>
            <p:ph sz="quarter" idx="2"/>
            <p:extLst>
              <p:ext uri="{D42A27DB-BD31-4B8C-83A1-F6EECF244321}">
                <p14:modId xmlns:p14="http://schemas.microsoft.com/office/powerpoint/2010/main" val="1294303207"/>
              </p:ext>
            </p:extLst>
          </p:nvPr>
        </p:nvGraphicFramePr>
        <p:xfrm>
          <a:off x="2530209" y="5913438"/>
          <a:ext cx="843222" cy="482599"/>
        </p:xfrm>
        <a:graphic>
          <a:graphicData uri="http://schemas.openxmlformats.org/presentationml/2006/ole">
            <mc:AlternateContent xmlns:mc="http://schemas.openxmlformats.org/markup-compatibility/2006">
              <mc:Choice xmlns:v="urn:schemas-microsoft-com:vml" Requires="v">
                <p:oleObj spid="_x0000_s81727" name="Equation" r:id="rId16" imgW="355292" imgH="203024" progId="Equation.3">
                  <p:embed/>
                </p:oleObj>
              </mc:Choice>
              <mc:Fallback>
                <p:oleObj name="Equation" r:id="rId16" imgW="355292" imgH="203024" progId="Equation.3">
                  <p:embed/>
                  <p:pic>
                    <p:nvPicPr>
                      <p:cNvPr id="0" name="Object 9"/>
                      <p:cNvPicPr>
                        <a:picLocks noGrp="1"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530209" y="5913438"/>
                        <a:ext cx="843222" cy="482599"/>
                      </a:xfrm>
                      <a:prstGeom prst="rect">
                        <a:avLst/>
                      </a:prstGeom>
                      <a:noFill/>
                      <a:ln>
                        <a:noFill/>
                      </a:ln>
                      <a:effectLst/>
                    </p:spPr>
                  </p:pic>
                </p:oleObj>
              </mc:Fallback>
            </mc:AlternateContent>
          </a:graphicData>
        </a:graphic>
      </p:graphicFrame>
      <p:sp>
        <p:nvSpPr>
          <p:cNvPr id="80912" name="Line 39"/>
          <p:cNvSpPr>
            <a:spLocks noChangeShapeType="1"/>
          </p:cNvSpPr>
          <p:nvPr/>
        </p:nvSpPr>
        <p:spPr bwMode="auto">
          <a:xfrm>
            <a:off x="4244975" y="5490203"/>
            <a:ext cx="939800" cy="545"/>
          </a:xfrm>
          <a:prstGeom prst="line">
            <a:avLst/>
          </a:prstGeom>
          <a:noFill/>
          <a:ln w="38100">
            <a:solidFill>
              <a:srgbClr val="C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76" name="Line 40"/>
          <p:cNvSpPr>
            <a:spLocks noChangeShapeType="1"/>
          </p:cNvSpPr>
          <p:nvPr/>
        </p:nvSpPr>
        <p:spPr bwMode="auto">
          <a:xfrm>
            <a:off x="2447764" y="5913437"/>
            <a:ext cx="1008112" cy="1"/>
          </a:xfrm>
          <a:prstGeom prst="line">
            <a:avLst/>
          </a:prstGeom>
          <a:noFill/>
          <a:ln w="38100">
            <a:solidFill>
              <a:srgbClr val="C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Line 40">
            <a:extLst>
              <a:ext uri="{FF2B5EF4-FFF2-40B4-BE49-F238E27FC236}">
                <a16:creationId xmlns:a16="http://schemas.microsoft.com/office/drawing/2014/main" id="{B95BE5C7-D249-42E2-9A96-F1A4A2F97F39}"/>
              </a:ext>
            </a:extLst>
          </p:cNvPr>
          <p:cNvSpPr>
            <a:spLocks noChangeShapeType="1"/>
          </p:cNvSpPr>
          <p:nvPr/>
        </p:nvSpPr>
        <p:spPr bwMode="auto">
          <a:xfrm>
            <a:off x="2447764" y="3905520"/>
            <a:ext cx="1332148" cy="0"/>
          </a:xfrm>
          <a:prstGeom prst="line">
            <a:avLst/>
          </a:prstGeom>
          <a:noFill/>
          <a:ln w="38100">
            <a:solidFill>
              <a:srgbClr val="C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TextBox 1">
            <a:extLst>
              <a:ext uri="{FF2B5EF4-FFF2-40B4-BE49-F238E27FC236}">
                <a16:creationId xmlns:a16="http://schemas.microsoft.com/office/drawing/2014/main" id="{EE62BB2B-04B3-4B96-BAD0-AF7307149984}"/>
              </a:ext>
            </a:extLst>
          </p:cNvPr>
          <p:cNvSpPr txBox="1"/>
          <p:nvPr/>
        </p:nvSpPr>
        <p:spPr>
          <a:xfrm>
            <a:off x="2816569" y="3871867"/>
            <a:ext cx="648072" cy="523220"/>
          </a:xfrm>
          <a:prstGeom prst="rect">
            <a:avLst/>
          </a:prstGeom>
          <a:noFill/>
        </p:spPr>
        <p:txBody>
          <a:bodyPr wrap="square" rtlCol="0">
            <a:spAutoFit/>
          </a:bodyPr>
          <a:lstStyle/>
          <a:p>
            <a:r>
              <a:rPr kumimoji="0" lang="en-US" altLang="en-US" sz="2800" b="0" i="1" strike="noStrike" kern="1200" cap="none" spc="0" normalizeH="0" baseline="0" noProof="0" dirty="0">
                <a:ln>
                  <a:noFill/>
                </a:ln>
                <a:solidFill>
                  <a:srgbClr val="C00000"/>
                </a:solidFill>
                <a:effectLst/>
                <a:uLnTx/>
                <a:uFillTx/>
                <a:latin typeface="Verdana" panose="020B0604030504040204" pitchFamily="34" charset="0"/>
                <a:ea typeface="MS PGothic" panose="020B0600070205080204" pitchFamily="34" charset="-128"/>
                <a:cs typeface="+mn-cs"/>
              </a:rPr>
              <a:t>E</a:t>
            </a:r>
            <a:r>
              <a:rPr kumimoji="0" lang="en-US" altLang="en-US" sz="2800" b="0" i="1" strike="noStrike" kern="1200" cap="none" spc="0" normalizeH="0" baseline="-25000" noProof="0" dirty="0">
                <a:ln>
                  <a:noFill/>
                </a:ln>
                <a:solidFill>
                  <a:srgbClr val="C00000"/>
                </a:solidFill>
                <a:effectLst/>
                <a:uLnTx/>
                <a:uFillTx/>
                <a:latin typeface="Verdana" panose="020B0604030504040204" pitchFamily="34" charset="0"/>
                <a:ea typeface="MS PGothic" panose="020B0600070205080204" pitchFamily="34" charset="-128"/>
                <a:cs typeface="+mn-cs"/>
              </a:rPr>
              <a:t>r</a:t>
            </a:r>
            <a:endParaRPr lang="en-US" sz="2800" dirty="0"/>
          </a:p>
        </p:txBody>
      </p:sp>
      <p:graphicFrame>
        <p:nvGraphicFramePr>
          <p:cNvPr id="23" name="Object 10">
            <a:extLst>
              <a:ext uri="{FF2B5EF4-FFF2-40B4-BE49-F238E27FC236}">
                <a16:creationId xmlns:a16="http://schemas.microsoft.com/office/drawing/2014/main" id="{3B210FC3-79EE-4478-AEE2-EF219799F938}"/>
              </a:ext>
            </a:extLst>
          </p:cNvPr>
          <p:cNvGraphicFramePr>
            <a:graphicFrameLocks noChangeAspect="1"/>
          </p:cNvGraphicFramePr>
          <p:nvPr>
            <p:extLst>
              <p:ext uri="{D42A27DB-BD31-4B8C-83A1-F6EECF244321}">
                <p14:modId xmlns:p14="http://schemas.microsoft.com/office/powerpoint/2010/main" val="339737353"/>
              </p:ext>
            </p:extLst>
          </p:nvPr>
        </p:nvGraphicFramePr>
        <p:xfrm>
          <a:off x="7063315" y="2098319"/>
          <a:ext cx="257873" cy="343199"/>
        </p:xfrm>
        <a:graphic>
          <a:graphicData uri="http://schemas.openxmlformats.org/presentationml/2006/ole">
            <mc:AlternateContent xmlns:mc="http://schemas.openxmlformats.org/markup-compatibility/2006">
              <mc:Choice xmlns:v="urn:schemas-microsoft-com:vml" Requires="v">
                <p:oleObj spid="_x0000_s81728" name="Equation" r:id="rId18" imgW="152268" imgH="203024" progId="Equation.3">
                  <p:embed/>
                </p:oleObj>
              </mc:Choice>
              <mc:Fallback>
                <p:oleObj name="Equation" r:id="rId18" imgW="152268" imgH="203024" progId="Equation.3">
                  <p:embed/>
                  <p:pic>
                    <p:nvPicPr>
                      <p:cNvPr id="14" name="Object 1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063315" y="2098319"/>
                        <a:ext cx="257873" cy="343199"/>
                      </a:xfrm>
                      <a:prstGeom prst="rect">
                        <a:avLst/>
                      </a:prstGeom>
                      <a:solidFill>
                        <a:srgbClr val="FFFF00"/>
                      </a:solidFill>
                      <a:ln>
                        <a:noFill/>
                      </a:ln>
                      <a:effectLst/>
                    </p:spPr>
                  </p:pic>
                </p:oleObj>
              </mc:Fallback>
            </mc:AlternateContent>
          </a:graphicData>
        </a:graphic>
      </p:graphicFrame>
      <p:graphicFrame>
        <p:nvGraphicFramePr>
          <p:cNvPr id="25" name="Object 3">
            <a:extLst>
              <a:ext uri="{FF2B5EF4-FFF2-40B4-BE49-F238E27FC236}">
                <a16:creationId xmlns:a16="http://schemas.microsoft.com/office/drawing/2014/main" id="{8206F362-053D-41F4-A9C6-5510718DDB46}"/>
              </a:ext>
            </a:extLst>
          </p:cNvPr>
          <p:cNvGraphicFramePr>
            <a:graphicFrameLocks noChangeAspect="1"/>
          </p:cNvGraphicFramePr>
          <p:nvPr>
            <p:extLst>
              <p:ext uri="{D42A27DB-BD31-4B8C-83A1-F6EECF244321}">
                <p14:modId xmlns:p14="http://schemas.microsoft.com/office/powerpoint/2010/main" val="1236349491"/>
              </p:ext>
            </p:extLst>
          </p:nvPr>
        </p:nvGraphicFramePr>
        <p:xfrm>
          <a:off x="771525" y="193395"/>
          <a:ext cx="1856259" cy="707275"/>
        </p:xfrm>
        <a:graphic>
          <a:graphicData uri="http://schemas.openxmlformats.org/presentationml/2006/ole">
            <mc:AlternateContent xmlns:mc="http://schemas.openxmlformats.org/markup-compatibility/2006">
              <mc:Choice xmlns:v="urn:schemas-microsoft-com:vml" Requires="v">
                <p:oleObj spid="_x0000_s81729" name="Equation" r:id="rId20" imgW="1066337" imgH="406224" progId="Equation.3">
                  <p:embed/>
                </p:oleObj>
              </mc:Choice>
              <mc:Fallback>
                <p:oleObj name="Equation" r:id="rId20" imgW="1066337" imgH="406224" progId="Equation.3">
                  <p:embed/>
                  <p:pic>
                    <p:nvPicPr>
                      <p:cNvPr id="92169" name="Object 3"/>
                      <p:cNvPicPr>
                        <a:picLocks noGrp="1"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71525" y="193395"/>
                        <a:ext cx="1856259" cy="707275"/>
                      </a:xfrm>
                      <a:prstGeom prst="rect">
                        <a:avLst/>
                      </a:prstGeom>
                      <a:solidFill>
                        <a:srgbClr val="FFFF00"/>
                      </a:solidFill>
                      <a:ln>
                        <a:noFill/>
                      </a:ln>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371"/>
                                        </p:tgtEl>
                                        <p:attrNameLst>
                                          <p:attrName>style.visibility</p:attrName>
                                        </p:attrNameLst>
                                      </p:cBhvr>
                                      <p:to>
                                        <p:strVal val="visible"/>
                                      </p:to>
                                    </p:set>
                                    <p:animEffect transition="in" filter="fade">
                                      <p:cBhvr>
                                        <p:cTn id="7" dur="1000"/>
                                        <p:tgtEl>
                                          <p:spTgt spid="14371"/>
                                        </p:tgtEl>
                                      </p:cBhvr>
                                    </p:animEffect>
                                  </p:childTnLst>
                                </p:cTn>
                              </p:par>
                              <p:par>
                                <p:cTn id="8" presetID="10" presetClass="entr" presetSubtype="0" fill="hold" nodeType="withEffect">
                                  <p:stCondLst>
                                    <p:cond delay="0"/>
                                  </p:stCondLst>
                                  <p:childTnLst>
                                    <p:set>
                                      <p:cBhvr>
                                        <p:cTn id="9" dur="1" fill="hold">
                                          <p:stCondLst>
                                            <p:cond delay="0"/>
                                          </p:stCondLst>
                                        </p:cTn>
                                        <p:tgtEl>
                                          <p:spTgt spid="14376"/>
                                        </p:tgtEl>
                                        <p:attrNameLst>
                                          <p:attrName>style.visibility</p:attrName>
                                        </p:attrNameLst>
                                      </p:cBhvr>
                                      <p:to>
                                        <p:strVal val="visible"/>
                                      </p:to>
                                    </p:set>
                                    <p:animEffect transition="in" filter="fade">
                                      <p:cBhvr>
                                        <p:cTn id="10" dur="1000"/>
                                        <p:tgtEl>
                                          <p:spTgt spid="14376"/>
                                        </p:tgtEl>
                                      </p:cBhvr>
                                    </p:animEffect>
                                  </p:childTnLst>
                                </p:cTn>
                              </p:par>
                              <p:par>
                                <p:cTn id="11" presetID="10"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fld id="{031211B0-51B8-4351-BB1A-0A4CCE4CAF7F}" type="slidenum">
              <a:rPr lang="en-US" altLang="en-US" sz="1400">
                <a:latin typeface="Arial" panose="020B0604020202020204" pitchFamily="34" charset="0"/>
              </a:rPr>
              <a:pPr eaLnBrk="1" hangingPunct="1"/>
              <a:t>21</a:t>
            </a:fld>
            <a:endParaRPr lang="en-US" altLang="en-US" sz="1400">
              <a:latin typeface="Arial" panose="020B0604020202020204" pitchFamily="34" charset="0"/>
            </a:endParaRPr>
          </a:p>
        </p:txBody>
      </p:sp>
      <p:sp>
        <p:nvSpPr>
          <p:cNvPr id="15364" name="Text Box 4"/>
          <p:cNvSpPr txBox="1">
            <a:spLocks noChangeArrowheads="1"/>
          </p:cNvSpPr>
          <p:nvPr/>
        </p:nvSpPr>
        <p:spPr bwMode="auto">
          <a:xfrm>
            <a:off x="6657975" y="0"/>
            <a:ext cx="2486025" cy="274638"/>
          </a:xfrm>
          <a:prstGeom prst="rect">
            <a:avLst/>
          </a:prstGeom>
          <a:noFill/>
          <a:ln w="9525">
            <a:noFill/>
            <a:miter lim="800000"/>
            <a:headEnd/>
            <a:tailEnd/>
          </a:ln>
          <a:effectLst/>
        </p:spPr>
        <p:txBody>
          <a:bodyPr>
            <a:spAutoFit/>
          </a:bodyPr>
          <a:lstStyle/>
          <a:p>
            <a:pPr algn="r">
              <a:spcBef>
                <a:spcPct val="50000"/>
              </a:spcBef>
              <a:defRPr/>
            </a:pPr>
            <a:r>
              <a:rPr lang="en-US" sz="1200" b="1" u="sng">
                <a:effectLst>
                  <a:outerShdw blurRad="38100" dist="38100" dir="2700000" algn="tl">
                    <a:srgbClr val="DDDDDD"/>
                  </a:outerShdw>
                </a:effectLst>
                <a:latin typeface="Verdana" charset="0"/>
                <a:ea typeface="+mn-ea"/>
              </a:rPr>
              <a:t>Electrostatics</a:t>
            </a:r>
          </a:p>
        </p:txBody>
      </p:sp>
      <p:sp>
        <p:nvSpPr>
          <p:cNvPr id="81924" name="Text Box 5"/>
          <p:cNvSpPr txBox="1">
            <a:spLocks noChangeArrowheads="1"/>
          </p:cNvSpPr>
          <p:nvPr/>
        </p:nvSpPr>
        <p:spPr bwMode="auto">
          <a:xfrm>
            <a:off x="611188" y="257175"/>
            <a:ext cx="8534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algn="ctr" eaLnBrk="1" hangingPunct="1">
              <a:spcBef>
                <a:spcPct val="50000"/>
              </a:spcBef>
            </a:pPr>
            <a:r>
              <a:rPr lang="en-US" altLang="en-US" sz="2400" b="1" u="sng">
                <a:solidFill>
                  <a:srgbClr val="000000"/>
                </a:solidFill>
              </a:rPr>
              <a:t>Gauss’ Law </a:t>
            </a:r>
            <a:r>
              <a:rPr lang="en-US" altLang="en-US" sz="1800" u="sng"/>
              <a:t>(continued)</a:t>
            </a:r>
          </a:p>
        </p:txBody>
      </p:sp>
      <p:sp>
        <p:nvSpPr>
          <p:cNvPr id="81925" name="Text Box 6"/>
          <p:cNvSpPr txBox="1">
            <a:spLocks noChangeArrowheads="1"/>
          </p:cNvSpPr>
          <p:nvPr/>
        </p:nvSpPr>
        <p:spPr bwMode="auto">
          <a:xfrm>
            <a:off x="609600" y="730250"/>
            <a:ext cx="8534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sz="2000" b="1" u="sng" dirty="0">
                <a:solidFill>
                  <a:srgbClr val="0000FF"/>
                </a:solidFill>
              </a:rPr>
              <a:t>Example:</a:t>
            </a:r>
            <a:r>
              <a:rPr lang="en-US" altLang="en-US" sz="2000" dirty="0"/>
              <a:t> A </a:t>
            </a:r>
            <a:r>
              <a:rPr lang="en-US" altLang="en-US" sz="2000" b="1" dirty="0">
                <a:solidFill>
                  <a:srgbClr val="0000FF"/>
                </a:solidFill>
              </a:rPr>
              <a:t>uniformly charged sphere </a:t>
            </a:r>
            <a:r>
              <a:rPr lang="en-US" altLang="en-US" sz="2000" dirty="0"/>
              <a:t>with volume charge density     and radius </a:t>
            </a:r>
            <a:r>
              <a:rPr lang="en-US" altLang="en-US" sz="2000" b="1" dirty="0">
                <a:solidFill>
                  <a:srgbClr val="C00000"/>
                </a:solidFill>
              </a:rPr>
              <a:t>b</a:t>
            </a:r>
            <a:r>
              <a:rPr lang="en-US" altLang="en-US" sz="2000" dirty="0"/>
              <a:t> is centered at the origin. Find the electric field at a distance r from the origin for </a:t>
            </a:r>
            <a:r>
              <a:rPr lang="en-US" altLang="en-US" sz="2000" b="1" dirty="0">
                <a:solidFill>
                  <a:srgbClr val="C00000"/>
                </a:solidFill>
              </a:rPr>
              <a:t>r ≥ b</a:t>
            </a:r>
            <a:r>
              <a:rPr lang="en-US" altLang="en-US" sz="2000" dirty="0"/>
              <a:t> and </a:t>
            </a:r>
            <a:r>
              <a:rPr lang="en-US" altLang="en-US" sz="2000" b="1" dirty="0">
                <a:solidFill>
                  <a:srgbClr val="C00000"/>
                </a:solidFill>
              </a:rPr>
              <a:t>r ≤ b</a:t>
            </a:r>
            <a:r>
              <a:rPr lang="en-US" altLang="en-US" sz="2000" dirty="0"/>
              <a:t>. </a:t>
            </a:r>
            <a:endParaRPr lang="en-US" altLang="en-US" sz="2000" u="sng" dirty="0"/>
          </a:p>
        </p:txBody>
      </p:sp>
      <p:sp>
        <p:nvSpPr>
          <p:cNvPr id="81926" name="Text Box 7"/>
          <p:cNvSpPr txBox="1">
            <a:spLocks noChangeArrowheads="1"/>
          </p:cNvSpPr>
          <p:nvPr/>
        </p:nvSpPr>
        <p:spPr bwMode="auto">
          <a:xfrm>
            <a:off x="626854" y="1747209"/>
            <a:ext cx="8534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sz="2000" dirty="0"/>
              <a:t>As in previous example, the electric field is </a:t>
            </a:r>
            <a:r>
              <a:rPr lang="en-US" altLang="en-US" sz="2000" b="1" dirty="0">
                <a:solidFill>
                  <a:srgbClr val="0000FF"/>
                </a:solidFill>
              </a:rPr>
              <a:t>radial and spherically symmetric</a:t>
            </a:r>
            <a:r>
              <a:rPr lang="en-US" altLang="en-US" sz="2000" dirty="0"/>
              <a:t>. </a:t>
            </a:r>
          </a:p>
        </p:txBody>
      </p:sp>
      <p:sp>
        <p:nvSpPr>
          <p:cNvPr id="81927" name="Text Box 8"/>
          <p:cNvSpPr txBox="1">
            <a:spLocks noChangeArrowheads="1"/>
          </p:cNvSpPr>
          <p:nvPr/>
        </p:nvSpPr>
        <p:spPr bwMode="auto">
          <a:xfrm>
            <a:off x="505032" y="5745585"/>
            <a:ext cx="87115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sz="1800" dirty="0">
                <a:solidFill>
                  <a:srgbClr val="0000FF"/>
                </a:solidFill>
              </a:rPr>
              <a:t>Gauss’ law can be used for finding     when     is constant on the Gaussian surface, so that </a:t>
            </a:r>
            <a:r>
              <a:rPr lang="en-US" altLang="en-US" sz="1800" i="1" dirty="0" err="1">
                <a:solidFill>
                  <a:srgbClr val="C00000"/>
                </a:solidFill>
              </a:rPr>
              <a:t>Ecos</a:t>
            </a:r>
            <a:r>
              <a:rPr lang="el-GR" altLang="en-US" sz="1800" i="1" dirty="0">
                <a:solidFill>
                  <a:srgbClr val="C00000"/>
                </a:solidFill>
                <a:latin typeface="Cambria Math" panose="02040503050406030204" pitchFamily="18" charset="0"/>
                <a:ea typeface="Cambria Math" panose="02040503050406030204" pitchFamily="18" charset="0"/>
              </a:rPr>
              <a:t>θ</a:t>
            </a:r>
            <a:r>
              <a:rPr lang="en-US" altLang="en-US" sz="1800" dirty="0">
                <a:solidFill>
                  <a:srgbClr val="C00000"/>
                </a:solidFill>
              </a:rPr>
              <a:t> </a:t>
            </a:r>
            <a:r>
              <a:rPr lang="en-US" altLang="en-US" sz="1800" i="1" dirty="0">
                <a:solidFill>
                  <a:srgbClr val="C00000"/>
                </a:solidFill>
              </a:rPr>
              <a:t>= E</a:t>
            </a:r>
            <a:r>
              <a:rPr lang="en-US" altLang="en-US" sz="1800" dirty="0">
                <a:solidFill>
                  <a:srgbClr val="C00000"/>
                </a:solidFill>
              </a:rPr>
              <a:t> </a:t>
            </a:r>
            <a:r>
              <a:rPr lang="en-US" altLang="en-US" sz="1800" dirty="0">
                <a:solidFill>
                  <a:srgbClr val="0000FF"/>
                </a:solidFill>
              </a:rPr>
              <a:t>and can be taken out of the integral</a:t>
            </a:r>
            <a:r>
              <a:rPr lang="en-US" altLang="en-US" dirty="0"/>
              <a:t>. </a:t>
            </a:r>
          </a:p>
        </p:txBody>
      </p:sp>
      <p:graphicFrame>
        <p:nvGraphicFramePr>
          <p:cNvPr id="81928" name="Object 2"/>
          <p:cNvGraphicFramePr>
            <a:graphicFrameLocks noChangeAspect="1"/>
          </p:cNvGraphicFramePr>
          <p:nvPr>
            <p:extLst>
              <p:ext uri="{D42A27DB-BD31-4B8C-83A1-F6EECF244321}">
                <p14:modId xmlns:p14="http://schemas.microsoft.com/office/powerpoint/2010/main" val="3042296682"/>
              </p:ext>
            </p:extLst>
          </p:nvPr>
        </p:nvGraphicFramePr>
        <p:xfrm>
          <a:off x="2231740" y="2602380"/>
          <a:ext cx="2753327" cy="896938"/>
        </p:xfrm>
        <a:graphic>
          <a:graphicData uri="http://schemas.openxmlformats.org/presentationml/2006/ole">
            <mc:AlternateContent xmlns:mc="http://schemas.openxmlformats.org/markup-compatibility/2006">
              <mc:Choice xmlns:v="urn:schemas-microsoft-com:vml" Requires="v">
                <p:oleObj spid="_x0000_s82679" name="Equation" r:id="rId4" imgW="1168400" imgH="381000" progId="Equation.3">
                  <p:embed/>
                </p:oleObj>
              </mc:Choice>
              <mc:Fallback>
                <p:oleObj name="Equation" r:id="rId4" imgW="1168400" imgH="3810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1740" y="2602380"/>
                        <a:ext cx="2753327" cy="896938"/>
                      </a:xfrm>
                      <a:prstGeom prst="rect">
                        <a:avLst/>
                      </a:prstGeom>
                      <a:solidFill>
                        <a:schemeClr val="accent5"/>
                      </a:solidFill>
                      <a:ln>
                        <a:noFill/>
                      </a:ln>
                      <a:effectLst/>
                    </p:spPr>
                  </p:pic>
                </p:oleObj>
              </mc:Fallback>
            </mc:AlternateContent>
          </a:graphicData>
        </a:graphic>
      </p:graphicFrame>
      <p:graphicFrame>
        <p:nvGraphicFramePr>
          <p:cNvPr id="81929" name="Object 3"/>
          <p:cNvGraphicFramePr>
            <a:graphicFrameLocks noChangeAspect="1"/>
          </p:cNvGraphicFramePr>
          <p:nvPr>
            <p:extLst>
              <p:ext uri="{D42A27DB-BD31-4B8C-83A1-F6EECF244321}">
                <p14:modId xmlns:p14="http://schemas.microsoft.com/office/powerpoint/2010/main" val="717895888"/>
              </p:ext>
            </p:extLst>
          </p:nvPr>
        </p:nvGraphicFramePr>
        <p:xfrm>
          <a:off x="6053052" y="2599924"/>
          <a:ext cx="1624343" cy="908447"/>
        </p:xfrm>
        <a:graphic>
          <a:graphicData uri="http://schemas.openxmlformats.org/presentationml/2006/ole">
            <mc:AlternateContent xmlns:mc="http://schemas.openxmlformats.org/markup-compatibility/2006">
              <mc:Choice xmlns:v="urn:schemas-microsoft-com:vml" Requires="v">
                <p:oleObj spid="_x0000_s82680" name="Equation" r:id="rId6" imgW="749300" imgH="419100" progId="Equation.3">
                  <p:embed/>
                </p:oleObj>
              </mc:Choice>
              <mc:Fallback>
                <p:oleObj name="Equation" r:id="rId6" imgW="749300" imgH="4191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53052" y="2599924"/>
                        <a:ext cx="1624343" cy="908447"/>
                      </a:xfrm>
                      <a:prstGeom prst="rect">
                        <a:avLst/>
                      </a:prstGeom>
                      <a:solidFill>
                        <a:srgbClr val="FFFF00"/>
                      </a:solidFill>
                      <a:ln w="19050">
                        <a:solidFill>
                          <a:schemeClr val="tx1"/>
                        </a:solidFill>
                        <a:miter lim="800000"/>
                        <a:headEnd/>
                        <a:tailEnd/>
                      </a:ln>
                    </p:spPr>
                  </p:pic>
                </p:oleObj>
              </mc:Fallback>
            </mc:AlternateContent>
          </a:graphicData>
        </a:graphic>
      </p:graphicFrame>
      <p:graphicFrame>
        <p:nvGraphicFramePr>
          <p:cNvPr id="81931" name="Object 6"/>
          <p:cNvGraphicFramePr>
            <a:graphicFrameLocks noChangeAspect="1"/>
          </p:cNvGraphicFramePr>
          <p:nvPr>
            <p:extLst>
              <p:ext uri="{D42A27DB-BD31-4B8C-83A1-F6EECF244321}">
                <p14:modId xmlns:p14="http://schemas.microsoft.com/office/powerpoint/2010/main" val="2377667155"/>
              </p:ext>
            </p:extLst>
          </p:nvPr>
        </p:nvGraphicFramePr>
        <p:xfrm>
          <a:off x="5820570" y="5831561"/>
          <a:ext cx="215900" cy="287337"/>
        </p:xfrm>
        <a:graphic>
          <a:graphicData uri="http://schemas.openxmlformats.org/presentationml/2006/ole">
            <mc:AlternateContent xmlns:mc="http://schemas.openxmlformats.org/markup-compatibility/2006">
              <mc:Choice xmlns:v="urn:schemas-microsoft-com:vml" Requires="v">
                <p:oleObj spid="_x0000_s82681" name="Equation" r:id="rId8" imgW="152268" imgH="203024" progId="Equation.3">
                  <p:embed/>
                </p:oleObj>
              </mc:Choice>
              <mc:Fallback>
                <p:oleObj name="Equation" r:id="rId8" imgW="152268" imgH="203024" progId="Equation.3">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20570" y="5831561"/>
                        <a:ext cx="215900" cy="287337"/>
                      </a:xfrm>
                      <a:prstGeom prst="rect">
                        <a:avLst/>
                      </a:prstGeom>
                      <a:solidFill>
                        <a:srgbClr val="FFFF00"/>
                      </a:solidFill>
                      <a:ln>
                        <a:noFill/>
                      </a:ln>
                      <a:effectLst/>
                    </p:spPr>
                  </p:pic>
                </p:oleObj>
              </mc:Fallback>
            </mc:AlternateContent>
          </a:graphicData>
        </a:graphic>
      </p:graphicFrame>
      <p:graphicFrame>
        <p:nvGraphicFramePr>
          <p:cNvPr id="81932" name="Object 7"/>
          <p:cNvGraphicFramePr>
            <a:graphicFrameLocks noChangeAspect="1"/>
          </p:cNvGraphicFramePr>
          <p:nvPr>
            <p:extLst>
              <p:ext uri="{D42A27DB-BD31-4B8C-83A1-F6EECF244321}">
                <p14:modId xmlns:p14="http://schemas.microsoft.com/office/powerpoint/2010/main" val="1809549755"/>
              </p:ext>
            </p:extLst>
          </p:nvPr>
        </p:nvGraphicFramePr>
        <p:xfrm>
          <a:off x="2304344" y="4331593"/>
          <a:ext cx="1440209" cy="943413"/>
        </p:xfrm>
        <a:graphic>
          <a:graphicData uri="http://schemas.openxmlformats.org/presentationml/2006/ole">
            <mc:AlternateContent xmlns:mc="http://schemas.openxmlformats.org/markup-compatibility/2006">
              <mc:Choice xmlns:v="urn:schemas-microsoft-com:vml" Requires="v">
                <p:oleObj spid="_x0000_s82682" name="Equation" r:id="rId10" imgW="622030" imgH="406224" progId="Equation.3">
                  <p:embed/>
                </p:oleObj>
              </mc:Choice>
              <mc:Fallback>
                <p:oleObj name="Equation" r:id="rId10" imgW="622030" imgH="406224" progId="Equation.3">
                  <p:embed/>
                  <p:pic>
                    <p:nvPicPr>
                      <p:cNvPr id="0"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04344" y="4331593"/>
                        <a:ext cx="1440209" cy="943413"/>
                      </a:xfrm>
                      <a:prstGeom prst="rect">
                        <a:avLst/>
                      </a:prstGeom>
                      <a:solidFill>
                        <a:srgbClr val="FFFF00"/>
                      </a:solidFill>
                      <a:ln w="19050">
                        <a:solidFill>
                          <a:schemeClr val="tx1"/>
                        </a:solidFill>
                        <a:miter lim="800000"/>
                        <a:headEnd/>
                        <a:tailEnd/>
                      </a:ln>
                    </p:spPr>
                  </p:pic>
                </p:oleObj>
              </mc:Fallback>
            </mc:AlternateContent>
          </a:graphicData>
        </a:graphic>
      </p:graphicFrame>
      <p:sp>
        <p:nvSpPr>
          <p:cNvPr id="81934" name="Text Box 18"/>
          <p:cNvSpPr txBox="1">
            <a:spLocks noChangeArrowheads="1"/>
          </p:cNvSpPr>
          <p:nvPr/>
        </p:nvSpPr>
        <p:spPr bwMode="auto">
          <a:xfrm>
            <a:off x="638312" y="2536837"/>
            <a:ext cx="1367446" cy="40011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sz="2000" dirty="0"/>
              <a:t>(1) </a:t>
            </a:r>
            <a:r>
              <a:rPr lang="en-US" altLang="en-US" sz="2000" b="1" u="sng" dirty="0">
                <a:solidFill>
                  <a:srgbClr val="C00000"/>
                </a:solidFill>
              </a:rPr>
              <a:t>r </a:t>
            </a:r>
            <a:r>
              <a:rPr kumimoji="0" lang="en-US" altLang="en-US" sz="2000" b="1" i="0" u="none" strike="noStrike" kern="1200" cap="none" spc="0" normalizeH="0" baseline="0" noProof="0" dirty="0">
                <a:ln>
                  <a:noFill/>
                </a:ln>
                <a:solidFill>
                  <a:srgbClr val="C00000"/>
                </a:solidFill>
                <a:effectLst/>
                <a:uLnTx/>
                <a:uFillTx/>
                <a:latin typeface="Verdana" panose="020B0604030504040204" pitchFamily="34" charset="0"/>
                <a:ea typeface="MS PGothic" panose="020B0600070205080204" pitchFamily="34" charset="-128"/>
                <a:cs typeface="+mn-cs"/>
              </a:rPr>
              <a:t>≥</a:t>
            </a:r>
            <a:r>
              <a:rPr lang="en-US" altLang="en-US" sz="2000" b="1" u="sng" dirty="0">
                <a:solidFill>
                  <a:srgbClr val="C00000"/>
                </a:solidFill>
              </a:rPr>
              <a:t> b</a:t>
            </a:r>
            <a:endParaRPr lang="en-US" altLang="en-US" sz="2000" b="1" dirty="0">
              <a:solidFill>
                <a:srgbClr val="C00000"/>
              </a:solidFill>
            </a:endParaRPr>
          </a:p>
        </p:txBody>
      </p:sp>
      <p:sp>
        <p:nvSpPr>
          <p:cNvPr id="81935" name="Rectangle 19"/>
          <p:cNvSpPr>
            <a:spLocks noChangeArrowheads="1"/>
          </p:cNvSpPr>
          <p:nvPr/>
        </p:nvSpPr>
        <p:spPr bwMode="auto">
          <a:xfrm>
            <a:off x="626854" y="4121120"/>
            <a:ext cx="1378904" cy="40011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r>
              <a:rPr lang="en-US" altLang="en-US" sz="2000" dirty="0"/>
              <a:t>(2) </a:t>
            </a:r>
            <a:r>
              <a:rPr lang="en-US" altLang="en-US" sz="2000" b="1" u="sng" dirty="0">
                <a:solidFill>
                  <a:srgbClr val="C00000"/>
                </a:solidFill>
              </a:rPr>
              <a:t>r </a:t>
            </a:r>
            <a:r>
              <a:rPr kumimoji="0" lang="en-US" altLang="en-US" sz="2000" b="1" i="0" u="none" strike="noStrike" kern="1200" cap="none" spc="0" normalizeH="0" baseline="0" noProof="0" dirty="0">
                <a:ln>
                  <a:noFill/>
                </a:ln>
                <a:solidFill>
                  <a:srgbClr val="C00000"/>
                </a:solidFill>
                <a:effectLst/>
                <a:uLnTx/>
                <a:uFillTx/>
                <a:latin typeface="Verdana" panose="020B0604030504040204" pitchFamily="34" charset="0"/>
                <a:ea typeface="MS PGothic" panose="020B0600070205080204" pitchFamily="34" charset="-128"/>
                <a:cs typeface="+mn-cs"/>
              </a:rPr>
              <a:t>≤</a:t>
            </a:r>
            <a:r>
              <a:rPr lang="en-US" altLang="en-US" sz="2000" b="1" u="sng" dirty="0">
                <a:solidFill>
                  <a:srgbClr val="C00000"/>
                </a:solidFill>
              </a:rPr>
              <a:t> b</a:t>
            </a:r>
          </a:p>
        </p:txBody>
      </p:sp>
      <p:sp>
        <p:nvSpPr>
          <p:cNvPr id="15390" name="Text Box 30"/>
          <p:cNvSpPr txBox="1">
            <a:spLocks noChangeArrowheads="1"/>
          </p:cNvSpPr>
          <p:nvPr/>
        </p:nvSpPr>
        <p:spPr bwMode="auto">
          <a:xfrm>
            <a:off x="5688124" y="3511629"/>
            <a:ext cx="24987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sz="1800" b="1" u="sng" dirty="0">
                <a:solidFill>
                  <a:srgbClr val="0000FF"/>
                </a:solidFill>
              </a:rPr>
              <a:t>decreases as 1/r</a:t>
            </a:r>
            <a:r>
              <a:rPr lang="en-US" altLang="en-US" sz="1800" b="1" u="sng" baseline="30000" dirty="0">
                <a:solidFill>
                  <a:srgbClr val="0000FF"/>
                </a:solidFill>
              </a:rPr>
              <a:t>2</a:t>
            </a:r>
          </a:p>
        </p:txBody>
      </p:sp>
      <p:sp>
        <p:nvSpPr>
          <p:cNvPr id="15393" name="Text Box 33"/>
          <p:cNvSpPr txBox="1">
            <a:spLocks noChangeArrowheads="1"/>
          </p:cNvSpPr>
          <p:nvPr/>
        </p:nvSpPr>
        <p:spPr bwMode="auto">
          <a:xfrm>
            <a:off x="1574373" y="5278640"/>
            <a:ext cx="33024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sz="1800" b="1" u="sng" dirty="0">
                <a:solidFill>
                  <a:srgbClr val="0000FF"/>
                </a:solidFill>
              </a:rPr>
              <a:t>increases linearly with </a:t>
            </a:r>
            <a:r>
              <a:rPr lang="en-US" altLang="en-US" sz="1800" b="1" i="1" u="sng" dirty="0">
                <a:solidFill>
                  <a:srgbClr val="0000FF"/>
                </a:solidFill>
              </a:rPr>
              <a:t>r</a:t>
            </a:r>
            <a:r>
              <a:rPr lang="en-US" altLang="en-US" sz="1800" b="1" u="sng" dirty="0">
                <a:solidFill>
                  <a:srgbClr val="0000FF"/>
                </a:solidFill>
              </a:rPr>
              <a:t> </a:t>
            </a:r>
          </a:p>
        </p:txBody>
      </p:sp>
      <p:graphicFrame>
        <p:nvGraphicFramePr>
          <p:cNvPr id="81948" name="Object 9"/>
          <p:cNvGraphicFramePr>
            <a:graphicFrameLocks noGrp="1" noChangeAspect="1"/>
          </p:cNvGraphicFramePr>
          <p:nvPr>
            <p:ph/>
            <p:extLst>
              <p:ext uri="{D42A27DB-BD31-4B8C-83A1-F6EECF244321}">
                <p14:modId xmlns:p14="http://schemas.microsoft.com/office/powerpoint/2010/main" val="3133386911"/>
              </p:ext>
            </p:extLst>
          </p:nvPr>
        </p:nvGraphicFramePr>
        <p:xfrm>
          <a:off x="4860801" y="5837681"/>
          <a:ext cx="215900" cy="287337"/>
        </p:xfrm>
        <a:graphic>
          <a:graphicData uri="http://schemas.openxmlformats.org/presentationml/2006/ole">
            <mc:AlternateContent xmlns:mc="http://schemas.openxmlformats.org/markup-compatibility/2006">
              <mc:Choice xmlns:v="urn:schemas-microsoft-com:vml" Requires="v">
                <p:oleObj spid="_x0000_s82683" name="Equation" r:id="rId12" imgW="152268" imgH="203024" progId="Equation.3">
                  <p:embed/>
                </p:oleObj>
              </mc:Choice>
              <mc:Fallback>
                <p:oleObj name="Equation" r:id="rId12" imgW="152268" imgH="203024" progId="Equation.3">
                  <p:embed/>
                  <p:pic>
                    <p:nvPicPr>
                      <p:cNvPr id="0" name="Object 9"/>
                      <p:cNvPicPr>
                        <a:picLocks noGrp="1"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60801" y="5837681"/>
                        <a:ext cx="215900" cy="287337"/>
                      </a:xfrm>
                      <a:prstGeom prst="rect">
                        <a:avLst/>
                      </a:prstGeom>
                      <a:solidFill>
                        <a:srgbClr val="FFFF00"/>
                      </a:solidFill>
                      <a:ln>
                        <a:noFill/>
                      </a:ln>
                      <a:effectLst/>
                    </p:spPr>
                  </p:pic>
                </p:oleObj>
              </mc:Fallback>
            </mc:AlternateContent>
          </a:graphicData>
        </a:graphic>
      </p:graphicFrame>
      <p:graphicFrame>
        <p:nvGraphicFramePr>
          <p:cNvPr id="81949" name="Object 10"/>
          <p:cNvGraphicFramePr>
            <a:graphicFrameLocks noChangeAspect="1"/>
          </p:cNvGraphicFramePr>
          <p:nvPr>
            <p:extLst>
              <p:ext uri="{D42A27DB-BD31-4B8C-83A1-F6EECF244321}">
                <p14:modId xmlns:p14="http://schemas.microsoft.com/office/powerpoint/2010/main" val="4151461097"/>
              </p:ext>
            </p:extLst>
          </p:nvPr>
        </p:nvGraphicFramePr>
        <p:xfrm>
          <a:off x="1651746" y="1083768"/>
          <a:ext cx="354012" cy="350837"/>
        </p:xfrm>
        <a:graphic>
          <a:graphicData uri="http://schemas.openxmlformats.org/presentationml/2006/ole">
            <mc:AlternateContent xmlns:mc="http://schemas.openxmlformats.org/markup-compatibility/2006">
              <mc:Choice xmlns:v="urn:schemas-microsoft-com:vml" Requires="v">
                <p:oleObj spid="_x0000_s82684" name="Equation" r:id="rId13" imgW="165100" imgH="177800" progId="Equation.3">
                  <p:embed/>
                </p:oleObj>
              </mc:Choice>
              <mc:Fallback>
                <p:oleObj name="Equation" r:id="rId13" imgW="165100" imgH="177800" progId="Equation.3">
                  <p:embed/>
                  <p:pic>
                    <p:nvPicPr>
                      <p:cNvPr id="0" name="Object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51746" y="1083768"/>
                        <a:ext cx="354012" cy="35083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1950" name="Object 2"/>
          <p:cNvGraphicFramePr>
            <a:graphicFrameLocks noChangeAspect="1"/>
          </p:cNvGraphicFramePr>
          <p:nvPr>
            <p:extLst>
              <p:ext uri="{D42A27DB-BD31-4B8C-83A1-F6EECF244321}">
                <p14:modId xmlns:p14="http://schemas.microsoft.com/office/powerpoint/2010/main" val="1049418144"/>
              </p:ext>
            </p:extLst>
          </p:nvPr>
        </p:nvGraphicFramePr>
        <p:xfrm>
          <a:off x="7603076" y="4796517"/>
          <a:ext cx="1330605" cy="900261"/>
        </p:xfrm>
        <a:graphic>
          <a:graphicData uri="http://schemas.openxmlformats.org/presentationml/2006/ole">
            <mc:AlternateContent xmlns:mc="http://schemas.openxmlformats.org/markup-compatibility/2006">
              <mc:Choice xmlns:v="urn:schemas-microsoft-com:vml" Requires="v">
                <p:oleObj spid="_x0000_s82685" name="Equation" r:id="rId15" imgW="583947" imgH="393529" progId="Equation.3">
                  <p:embed/>
                </p:oleObj>
              </mc:Choice>
              <mc:Fallback>
                <p:oleObj name="Equation" r:id="rId15" imgW="583947" imgH="393529" progId="Equation.3">
                  <p:embed/>
                  <p:pic>
                    <p:nvPicPr>
                      <p:cNvPr id="0" name="Object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603076" y="4796517"/>
                        <a:ext cx="1330605" cy="900261"/>
                      </a:xfrm>
                      <a:prstGeom prst="rect">
                        <a:avLst/>
                      </a:prstGeom>
                      <a:solidFill>
                        <a:srgbClr val="FFFF00"/>
                      </a:solidFill>
                      <a:ln w="19050">
                        <a:solidFill>
                          <a:schemeClr val="tx1"/>
                        </a:solidFill>
                        <a:miter lim="800000"/>
                        <a:headEnd/>
                        <a:tailEnd/>
                      </a:ln>
                    </p:spPr>
                  </p:pic>
                </p:oleObj>
              </mc:Fallback>
            </mc:AlternateContent>
          </a:graphicData>
        </a:graphic>
      </p:graphicFrame>
      <p:sp>
        <p:nvSpPr>
          <p:cNvPr id="81951" name="TextBox 3"/>
          <p:cNvSpPr txBox="1">
            <a:spLocks noChangeArrowheads="1"/>
          </p:cNvSpPr>
          <p:nvPr/>
        </p:nvSpPr>
        <p:spPr bwMode="auto">
          <a:xfrm>
            <a:off x="7373980" y="4336564"/>
            <a:ext cx="1641796" cy="36933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r>
              <a:rPr lang="en-US" altLang="en-US" sz="1800" dirty="0"/>
              <a:t>When </a:t>
            </a:r>
            <a:r>
              <a:rPr lang="en-US" altLang="en-US" sz="1800" b="1" dirty="0">
                <a:solidFill>
                  <a:srgbClr val="C00000"/>
                </a:solidFill>
              </a:rPr>
              <a:t>r = b</a:t>
            </a:r>
            <a:r>
              <a:rPr lang="en-US" altLang="en-US" sz="1800" dirty="0"/>
              <a:t>,</a:t>
            </a:r>
          </a:p>
        </p:txBody>
      </p:sp>
      <p:sp>
        <p:nvSpPr>
          <p:cNvPr id="3" name="TextBox 2"/>
          <p:cNvSpPr txBox="1"/>
          <p:nvPr/>
        </p:nvSpPr>
        <p:spPr>
          <a:xfrm>
            <a:off x="3883837" y="4285219"/>
            <a:ext cx="3302427" cy="923330"/>
          </a:xfrm>
          <a:prstGeom prst="rect">
            <a:avLst/>
          </a:prstGeom>
          <a:noFill/>
        </p:spPr>
        <p:txBody>
          <a:bodyPr wrap="square" rtlCol="0">
            <a:spAutoFit/>
          </a:bodyPr>
          <a:lstStyle/>
          <a:p>
            <a:r>
              <a:rPr lang="en-US" sz="1800" dirty="0">
                <a:solidFill>
                  <a:srgbClr val="C00000"/>
                </a:solidFill>
              </a:rPr>
              <a:t>(just replace </a:t>
            </a:r>
            <a:r>
              <a:rPr lang="en-US" sz="1800" b="1" dirty="0">
                <a:solidFill>
                  <a:srgbClr val="C00000"/>
                </a:solidFill>
              </a:rPr>
              <a:t>b</a:t>
            </a:r>
            <a:r>
              <a:rPr lang="en-US" sz="1800" b="1" baseline="30000" dirty="0">
                <a:solidFill>
                  <a:srgbClr val="C00000"/>
                </a:solidFill>
              </a:rPr>
              <a:t>3</a:t>
            </a:r>
            <a:r>
              <a:rPr lang="en-US" sz="1800" dirty="0">
                <a:solidFill>
                  <a:srgbClr val="C00000"/>
                </a:solidFill>
              </a:rPr>
              <a:t> with </a:t>
            </a:r>
            <a:r>
              <a:rPr lang="en-US" sz="1800" b="1" dirty="0">
                <a:solidFill>
                  <a:srgbClr val="C00000"/>
                </a:solidFill>
              </a:rPr>
              <a:t>r</a:t>
            </a:r>
            <a:r>
              <a:rPr kumimoji="0" lang="en-US" sz="1800" b="1" i="0" u="none" strike="noStrike" kern="1200" cap="none" spc="0" normalizeH="0" baseline="30000" noProof="0" dirty="0">
                <a:ln>
                  <a:noFill/>
                </a:ln>
                <a:solidFill>
                  <a:srgbClr val="C00000"/>
                </a:solidFill>
                <a:effectLst/>
                <a:uLnTx/>
                <a:uFillTx/>
                <a:latin typeface="Verdana" panose="020B0604030504040204" pitchFamily="34" charset="0"/>
                <a:ea typeface="MS PGothic" panose="020B0600070205080204" pitchFamily="34" charset="-128"/>
                <a:cs typeface="+mn-cs"/>
              </a:rPr>
              <a:t>3</a:t>
            </a:r>
            <a:r>
              <a:rPr lang="en-US" sz="1800" dirty="0">
                <a:solidFill>
                  <a:srgbClr val="C00000"/>
                </a:solidFill>
              </a:rPr>
              <a:t>, since there is no </a:t>
            </a:r>
            <a:r>
              <a:rPr lang="en-US" sz="1800" b="1" dirty="0">
                <a:solidFill>
                  <a:srgbClr val="C00000"/>
                </a:solidFill>
              </a:rPr>
              <a:t>enclosed</a:t>
            </a:r>
            <a:r>
              <a:rPr lang="en-US" sz="1800" dirty="0">
                <a:solidFill>
                  <a:srgbClr val="C00000"/>
                </a:solidFill>
              </a:rPr>
              <a:t> charge between </a:t>
            </a:r>
            <a:r>
              <a:rPr lang="en-US" sz="1800" b="1" dirty="0">
                <a:solidFill>
                  <a:srgbClr val="C00000"/>
                </a:solidFill>
              </a:rPr>
              <a:t>r</a:t>
            </a:r>
            <a:r>
              <a:rPr lang="en-US" sz="1800" dirty="0">
                <a:solidFill>
                  <a:srgbClr val="C00000"/>
                </a:solidFill>
              </a:rPr>
              <a:t> and </a:t>
            </a:r>
            <a:r>
              <a:rPr lang="en-US" sz="1800" b="1" dirty="0">
                <a:solidFill>
                  <a:srgbClr val="C00000"/>
                </a:solidFill>
              </a:rPr>
              <a:t>b</a:t>
            </a:r>
            <a:r>
              <a:rPr lang="en-US" sz="1800" dirty="0">
                <a:solidFill>
                  <a:srgbClr val="C00000"/>
                </a:solidFill>
              </a:rPr>
              <a:t>)</a:t>
            </a:r>
          </a:p>
        </p:txBody>
      </p:sp>
      <p:sp>
        <p:nvSpPr>
          <p:cNvPr id="2" name="TextBox 1"/>
          <p:cNvSpPr txBox="1"/>
          <p:nvPr/>
        </p:nvSpPr>
        <p:spPr>
          <a:xfrm>
            <a:off x="2304344" y="2842708"/>
            <a:ext cx="647475" cy="442276"/>
          </a:xfrm>
          <a:prstGeom prst="rect">
            <a:avLst/>
          </a:prstGeom>
          <a:noFill/>
          <a:ln w="19050">
            <a:solidFill>
              <a:srgbClr val="0000FF"/>
            </a:solidFill>
          </a:ln>
        </p:spPr>
        <p:txBody>
          <a:bodyPr wrap="square" rtlCol="0">
            <a:spAutoFit/>
          </a:bodyPr>
          <a:lstStyle/>
          <a:p>
            <a:endParaRPr lang="en-US" dirty="0"/>
          </a:p>
        </p:txBody>
      </p:sp>
      <p:sp>
        <p:nvSpPr>
          <p:cNvPr id="4" name="TextBox 3"/>
          <p:cNvSpPr txBox="1"/>
          <p:nvPr/>
        </p:nvSpPr>
        <p:spPr>
          <a:xfrm>
            <a:off x="3853598" y="2614149"/>
            <a:ext cx="773578" cy="899394"/>
          </a:xfrm>
          <a:prstGeom prst="rect">
            <a:avLst/>
          </a:prstGeom>
          <a:noFill/>
          <a:ln w="19050">
            <a:solidFill>
              <a:srgbClr val="0000FF"/>
            </a:solidFill>
          </a:ln>
        </p:spPr>
        <p:txBody>
          <a:bodyPr wrap="square" rtlCol="0">
            <a:spAutoFit/>
          </a:bodyPr>
          <a:lstStyle/>
          <a:p>
            <a:endParaRPr lang="en-US" dirty="0"/>
          </a:p>
        </p:txBody>
      </p:sp>
      <p:sp>
        <p:nvSpPr>
          <p:cNvPr id="5" name="Line 39">
            <a:extLst>
              <a:ext uri="{FF2B5EF4-FFF2-40B4-BE49-F238E27FC236}">
                <a16:creationId xmlns:a16="http://schemas.microsoft.com/office/drawing/2014/main" id="{9507F7DA-4811-4EB0-92C7-BF3CA68DA1FA}"/>
              </a:ext>
            </a:extLst>
          </p:cNvPr>
          <p:cNvSpPr>
            <a:spLocks noChangeShapeType="1"/>
          </p:cNvSpPr>
          <p:nvPr/>
        </p:nvSpPr>
        <p:spPr bwMode="auto">
          <a:xfrm flipH="1" flipV="1">
            <a:off x="4755373" y="3432196"/>
            <a:ext cx="773580" cy="899395"/>
          </a:xfrm>
          <a:prstGeom prst="line">
            <a:avLst/>
          </a:prstGeom>
          <a:noFill/>
          <a:ln w="38100">
            <a:solidFill>
              <a:srgbClr val="C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25" name="Object 3">
            <a:extLst>
              <a:ext uri="{FF2B5EF4-FFF2-40B4-BE49-F238E27FC236}">
                <a16:creationId xmlns:a16="http://schemas.microsoft.com/office/drawing/2014/main" id="{E35ED3C4-AFFE-4B48-86CA-A2A20A513E1C}"/>
              </a:ext>
            </a:extLst>
          </p:cNvPr>
          <p:cNvGraphicFramePr>
            <a:graphicFrameLocks noChangeAspect="1"/>
          </p:cNvGraphicFramePr>
          <p:nvPr>
            <p:extLst>
              <p:ext uri="{D42A27DB-BD31-4B8C-83A1-F6EECF244321}">
                <p14:modId xmlns:p14="http://schemas.microsoft.com/office/powerpoint/2010/main" val="1431653631"/>
              </p:ext>
            </p:extLst>
          </p:nvPr>
        </p:nvGraphicFramePr>
        <p:xfrm>
          <a:off x="767508" y="116846"/>
          <a:ext cx="1714501" cy="653262"/>
        </p:xfrm>
        <a:graphic>
          <a:graphicData uri="http://schemas.openxmlformats.org/presentationml/2006/ole">
            <mc:AlternateContent xmlns:mc="http://schemas.openxmlformats.org/markup-compatibility/2006">
              <mc:Choice xmlns:v="urn:schemas-microsoft-com:vml" Requires="v">
                <p:oleObj spid="_x0000_s82686" name="Equation" r:id="rId17" imgW="1066337" imgH="406224" progId="Equation.3">
                  <p:embed/>
                </p:oleObj>
              </mc:Choice>
              <mc:Fallback>
                <p:oleObj name="Equation" r:id="rId17" imgW="1066337" imgH="406224" progId="Equation.3">
                  <p:embed/>
                  <p:pic>
                    <p:nvPicPr>
                      <p:cNvPr id="25" name="Object 3">
                        <a:extLst>
                          <a:ext uri="{FF2B5EF4-FFF2-40B4-BE49-F238E27FC236}">
                            <a16:creationId xmlns:a16="http://schemas.microsoft.com/office/drawing/2014/main" id="{8206F362-053D-41F4-A9C6-5510718DDB46}"/>
                          </a:ext>
                        </a:extLst>
                      </p:cNvPr>
                      <p:cNvPicPr>
                        <a:picLocks noGrp="1"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67508" y="116846"/>
                        <a:ext cx="1714501" cy="653262"/>
                      </a:xfrm>
                      <a:prstGeom prst="rect">
                        <a:avLst/>
                      </a:prstGeom>
                      <a:solidFill>
                        <a:srgbClr val="FFFF00"/>
                      </a:solidFill>
                      <a:ln>
                        <a:noFill/>
                      </a:ln>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390"/>
                                        </p:tgtEl>
                                        <p:attrNameLst>
                                          <p:attrName>style.visibility</p:attrName>
                                        </p:attrNameLst>
                                      </p:cBhvr>
                                      <p:to>
                                        <p:strVal val="visible"/>
                                      </p:to>
                                    </p:set>
                                    <p:animEffect transition="in" filter="fade">
                                      <p:cBhvr>
                                        <p:cTn id="7" dur="1000"/>
                                        <p:tgtEl>
                                          <p:spTgt spid="153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393"/>
                                        </p:tgtEl>
                                        <p:attrNameLst>
                                          <p:attrName>style.visibility</p:attrName>
                                        </p:attrNameLst>
                                      </p:cBhvr>
                                      <p:to>
                                        <p:strVal val="visible"/>
                                      </p:to>
                                    </p:set>
                                    <p:animEffect transition="in" filter="fade">
                                      <p:cBhvr>
                                        <p:cTn id="12" dur="1000"/>
                                        <p:tgtEl>
                                          <p:spTgt spid="15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90" grpId="0"/>
      <p:bldP spid="1539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Number Placeholder 6"/>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CB53DD2-B12C-4516-94FE-98185DE6BC03}"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6388" name="Text Box 4"/>
          <p:cNvSpPr txBox="1">
            <a:spLocks noChangeArrowheads="1"/>
          </p:cNvSpPr>
          <p:nvPr/>
        </p:nvSpPr>
        <p:spPr bwMode="auto">
          <a:xfrm>
            <a:off x="6657975" y="0"/>
            <a:ext cx="2486025" cy="274638"/>
          </a:xfrm>
          <a:prstGeom prst="rect">
            <a:avLst/>
          </a:prstGeom>
          <a:noFill/>
          <a:ln w="9525">
            <a:noFill/>
            <a:miter lim="800000"/>
            <a:headEnd/>
            <a:tailEnd/>
          </a:ln>
          <a:effectLst/>
        </p:spPr>
        <p:txBody>
          <a:bodyPr>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1200" b="1" i="0" u="sng" strike="noStrike" kern="1200" cap="none" spc="0" normalizeH="0" baseline="0" noProof="0">
                <a:ln>
                  <a:noFill/>
                </a:ln>
                <a:solidFill>
                  <a:srgbClr val="000000"/>
                </a:solidFill>
                <a:effectLst>
                  <a:outerShdw blurRad="38100" dist="38100" dir="2700000" algn="tl">
                    <a:srgbClr val="DDDDDD"/>
                  </a:outerShdw>
                </a:effectLst>
                <a:uLnTx/>
                <a:uFillTx/>
                <a:latin typeface="Verdana" charset="0"/>
                <a:ea typeface="MS PGothic" panose="020B0600070205080204" pitchFamily="34" charset="-128"/>
                <a:cs typeface="+mn-cs"/>
              </a:rPr>
              <a:t>Electrostatics</a:t>
            </a:r>
          </a:p>
        </p:txBody>
      </p:sp>
      <p:sp>
        <p:nvSpPr>
          <p:cNvPr id="92164" name="Text Box 5"/>
          <p:cNvSpPr txBox="1">
            <a:spLocks noChangeArrowheads="1"/>
          </p:cNvSpPr>
          <p:nvPr/>
        </p:nvSpPr>
        <p:spPr bwMode="auto">
          <a:xfrm>
            <a:off x="609600" y="304800"/>
            <a:ext cx="853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1" i="0" u="sng" strike="noStrike" kern="1200" cap="none" spc="0" normalizeH="0" baseline="0" noProof="0">
                <a:ln>
                  <a:noFill/>
                </a:ln>
                <a:solidFill>
                  <a:srgbClr val="000000"/>
                </a:solidFill>
                <a:effectLst/>
                <a:uLnTx/>
                <a:uFillTx/>
                <a:latin typeface="Verdana" panose="020B0604030504040204" pitchFamily="34" charset="0"/>
                <a:ea typeface="MS PGothic" panose="020B0600070205080204" pitchFamily="34" charset="-128"/>
                <a:cs typeface="+mn-cs"/>
              </a:rPr>
              <a:t>Gauss’ Law </a:t>
            </a:r>
            <a:r>
              <a:rPr kumimoji="0" lang="en-US" altLang="en-US" sz="1800" b="0" i="0" u="sng" strike="noStrike" kern="1200" cap="none" spc="0" normalizeH="0" baseline="0" noProof="0">
                <a:ln>
                  <a:noFill/>
                </a:ln>
                <a:solidFill>
                  <a:srgbClr val="000000"/>
                </a:solidFill>
                <a:effectLst/>
                <a:uLnTx/>
                <a:uFillTx/>
                <a:latin typeface="Verdana" panose="020B0604030504040204" pitchFamily="34" charset="0"/>
                <a:ea typeface="MS PGothic" panose="020B0600070205080204" pitchFamily="34" charset="-128"/>
                <a:cs typeface="+mn-cs"/>
              </a:rPr>
              <a:t>(continued)</a:t>
            </a:r>
          </a:p>
        </p:txBody>
      </p:sp>
      <p:sp>
        <p:nvSpPr>
          <p:cNvPr id="92165" name="Text Box 6"/>
          <p:cNvSpPr txBox="1">
            <a:spLocks noChangeArrowheads="1"/>
          </p:cNvSpPr>
          <p:nvPr/>
        </p:nvSpPr>
        <p:spPr bwMode="auto">
          <a:xfrm>
            <a:off x="576263" y="873125"/>
            <a:ext cx="856773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000" b="1" i="0" u="sng" strike="noStrike" kern="1200" cap="none" spc="0" normalizeH="0" baseline="0" noProof="0" dirty="0">
                <a:ln>
                  <a:noFill/>
                </a:ln>
                <a:solidFill>
                  <a:srgbClr val="0000FF"/>
                </a:solidFill>
                <a:effectLst/>
                <a:uLnTx/>
                <a:uFillTx/>
                <a:latin typeface="Verdana" panose="020B0604030504040204" pitchFamily="34" charset="0"/>
                <a:ea typeface="MS PGothic" panose="020B0600070205080204" pitchFamily="34" charset="-128"/>
                <a:cs typeface="+mn-cs"/>
              </a:rPr>
              <a:t>Example:</a:t>
            </a:r>
            <a:r>
              <a:rPr kumimoji="0" lang="en-US" altLang="en-US" sz="20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 Determine the electric field intensity of </a:t>
            </a:r>
            <a:r>
              <a:rPr kumimoji="0" lang="en-US" altLang="en-US" sz="2000" b="0" i="0" u="none" strike="noStrike" kern="1200" cap="none" spc="0" normalizeH="0" baseline="0" noProof="0" dirty="0">
                <a:ln>
                  <a:noFill/>
                </a:ln>
                <a:solidFill>
                  <a:srgbClr val="0000FF"/>
                </a:solidFill>
                <a:effectLst/>
                <a:uLnTx/>
                <a:uFillTx/>
                <a:latin typeface="Verdana" panose="020B0604030504040204" pitchFamily="34" charset="0"/>
                <a:ea typeface="MS PGothic" panose="020B0600070205080204" pitchFamily="34" charset="-128"/>
                <a:cs typeface="+mn-cs"/>
              </a:rPr>
              <a:t>an infinite planar charge with a 	uniform, </a:t>
            </a:r>
            <a:r>
              <a:rPr kumimoji="0" lang="en-US" altLang="en-US" sz="2000" b="1" i="0" u="sng" strike="noStrike" kern="1200" cap="none" spc="0" normalizeH="0" baseline="0" noProof="0" dirty="0">
                <a:ln>
                  <a:noFill/>
                </a:ln>
                <a:solidFill>
                  <a:srgbClr val="0000FF"/>
                </a:solidFill>
                <a:effectLst/>
                <a:uLnTx/>
                <a:uFillTx/>
                <a:latin typeface="Verdana" panose="020B0604030504040204" pitchFamily="34" charset="0"/>
                <a:ea typeface="MS PGothic" panose="020B0600070205080204" pitchFamily="34" charset="-128"/>
                <a:cs typeface="+mn-cs"/>
              </a:rPr>
              <a:t>positive</a:t>
            </a:r>
            <a:r>
              <a:rPr kumimoji="0" lang="en-US" altLang="en-US" sz="2000" b="0" i="0" u="none" strike="noStrike" kern="1200" cap="none" spc="0" normalizeH="0" baseline="0" noProof="0" dirty="0">
                <a:ln>
                  <a:noFill/>
                </a:ln>
                <a:solidFill>
                  <a:srgbClr val="0000FF"/>
                </a:solidFill>
                <a:effectLst/>
                <a:uLnTx/>
                <a:uFillTx/>
                <a:latin typeface="Verdana" panose="020B0604030504040204" pitchFamily="34" charset="0"/>
                <a:ea typeface="MS PGothic" panose="020B0600070205080204" pitchFamily="34" charset="-128"/>
                <a:cs typeface="+mn-cs"/>
              </a:rPr>
              <a:t> surface charge density    .</a:t>
            </a:r>
            <a:r>
              <a:rPr kumimoji="0" lang="en-US" altLang="en-US" sz="20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    </a:t>
            </a:r>
            <a:endParaRPr kumimoji="0" lang="en-US" altLang="en-US" sz="2000" b="0" i="0" u="sng"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endParaRPr>
          </a:p>
        </p:txBody>
      </p:sp>
      <p:sp>
        <p:nvSpPr>
          <p:cNvPr id="92166" name="Text Box 7"/>
          <p:cNvSpPr txBox="1">
            <a:spLocks noChangeArrowheads="1"/>
          </p:cNvSpPr>
          <p:nvPr/>
        </p:nvSpPr>
        <p:spPr bwMode="auto">
          <a:xfrm>
            <a:off x="625475" y="5060875"/>
            <a:ext cx="8534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We choose as the Gaussian surface a </a:t>
            </a:r>
            <a:r>
              <a:rPr kumimoji="0" lang="en-US" altLang="en-US" sz="2000" b="0" i="0" u="sng"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rectangular box</a:t>
            </a:r>
            <a:r>
              <a:rPr kumimoji="0" lang="en-US" altLang="en-US" sz="20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 with top and bottom faces of an </a:t>
            </a:r>
            <a:r>
              <a:rPr kumimoji="0" lang="en-US" altLang="en-US" sz="2000" b="0" i="0" u="none" strike="noStrike" kern="1200" cap="none" spc="0" normalizeH="0" baseline="0" noProof="0" dirty="0">
                <a:ln>
                  <a:noFill/>
                </a:ln>
                <a:solidFill>
                  <a:srgbClr val="0000FF"/>
                </a:solidFill>
                <a:effectLst/>
                <a:uLnTx/>
                <a:uFillTx/>
                <a:latin typeface="Verdana" panose="020B0604030504040204" pitchFamily="34" charset="0"/>
                <a:ea typeface="MS PGothic" panose="020B0600070205080204" pitchFamily="34" charset="-128"/>
                <a:cs typeface="+mn-cs"/>
              </a:rPr>
              <a:t>arbitrary area A</a:t>
            </a:r>
            <a:r>
              <a:rPr kumimoji="0" lang="en-US" altLang="en-US" sz="20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 </a:t>
            </a:r>
            <a:r>
              <a:rPr kumimoji="0" lang="en-US" altLang="en-US" sz="2000" b="0" i="0" u="sng" strike="noStrike" kern="1200" cap="none" spc="0" normalizeH="0" baseline="0" noProof="0" dirty="0">
                <a:ln>
                  <a:noFill/>
                </a:ln>
                <a:solidFill>
                  <a:srgbClr val="C00000"/>
                </a:solidFill>
                <a:effectLst/>
                <a:uLnTx/>
                <a:uFillTx/>
                <a:latin typeface="Verdana" panose="020B0604030504040204" pitchFamily="34" charset="0"/>
                <a:ea typeface="MS PGothic" panose="020B0600070205080204" pitchFamily="34" charset="-128"/>
                <a:cs typeface="+mn-cs"/>
              </a:rPr>
              <a:t>equidistant</a:t>
            </a:r>
            <a:r>
              <a:rPr kumimoji="0" lang="en-US" altLang="en-US" sz="20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 from the planar charge (</a:t>
            </a:r>
            <a:r>
              <a:rPr kumimoji="0" lang="en-US" altLang="en-US" sz="2000" b="0" i="0" u="none" strike="noStrike" kern="1200" cap="none" spc="0" normalizeH="0" baseline="0" noProof="0" dirty="0">
                <a:ln>
                  <a:noFill/>
                </a:ln>
                <a:solidFill>
                  <a:srgbClr val="0000FF"/>
                </a:solidFill>
                <a:effectLst/>
                <a:uLnTx/>
                <a:uFillTx/>
                <a:latin typeface="Verdana" panose="020B0604030504040204" pitchFamily="34" charset="0"/>
                <a:ea typeface="MS PGothic" panose="020B0600070205080204" pitchFamily="34" charset="-128"/>
                <a:cs typeface="+mn-cs"/>
              </a:rPr>
              <a:t>the distance</a:t>
            </a:r>
            <a:r>
              <a:rPr kumimoji="0" lang="en-US" altLang="en-US" sz="2000" b="0" i="0" u="none" strike="noStrike" kern="1200" cap="none" spc="0" normalizeH="0" noProof="0" dirty="0">
                <a:ln>
                  <a:noFill/>
                </a:ln>
                <a:solidFill>
                  <a:srgbClr val="0000FF"/>
                </a:solidFill>
                <a:effectLst/>
                <a:uLnTx/>
                <a:uFillTx/>
                <a:latin typeface="Verdana" panose="020B0604030504040204" pitchFamily="34" charset="0"/>
                <a:ea typeface="MS PGothic" panose="020B0600070205080204" pitchFamily="34" charset="-128"/>
                <a:cs typeface="+mn-cs"/>
              </a:rPr>
              <a:t> is also arbitrary</a:t>
            </a:r>
            <a:r>
              <a:rPr kumimoji="0" lang="en-US" altLang="en-US" sz="2000" b="0" i="0" u="none" strike="noStrike" kern="1200" cap="none" spc="0" normalizeH="0" noProof="0" dirty="0">
                <a:ln>
                  <a:noFill/>
                </a:ln>
                <a:solidFill>
                  <a:srgbClr val="000000"/>
                </a:solidFill>
                <a:effectLst/>
                <a:uLnTx/>
                <a:uFillTx/>
                <a:latin typeface="Verdana" panose="020B0604030504040204" pitchFamily="34" charset="0"/>
                <a:ea typeface="MS PGothic" panose="020B0600070205080204" pitchFamily="34" charset="-128"/>
                <a:cs typeface="+mn-cs"/>
              </a:rPr>
              <a:t>)</a:t>
            </a:r>
            <a:r>
              <a:rPr kumimoji="0" lang="en-US" altLang="en-US" sz="20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 The sides of the box are </a:t>
            </a:r>
            <a:r>
              <a:rPr kumimoji="0" lang="en-US" altLang="en-US" sz="2000" b="0" i="0" u="sng" strike="noStrike" kern="1200" cap="none" spc="0" normalizeH="0" baseline="0" noProof="0" dirty="0">
                <a:ln>
                  <a:noFill/>
                </a:ln>
                <a:solidFill>
                  <a:srgbClr val="C00000"/>
                </a:solidFill>
                <a:effectLst/>
                <a:uLnTx/>
                <a:uFillTx/>
                <a:latin typeface="Verdana" panose="020B0604030504040204" pitchFamily="34" charset="0"/>
                <a:ea typeface="MS PGothic" panose="020B0600070205080204" pitchFamily="34" charset="-128"/>
                <a:cs typeface="+mn-cs"/>
              </a:rPr>
              <a:t>perpendicular</a:t>
            </a:r>
            <a:r>
              <a:rPr kumimoji="0" lang="en-US" altLang="en-US" sz="20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 to the charged sheet. </a:t>
            </a:r>
          </a:p>
        </p:txBody>
      </p:sp>
      <p:pic>
        <p:nvPicPr>
          <p:cNvPr id="92167" name="Picture 21" descr="pg69"/>
          <p:cNvPicPr>
            <a:picLocks noGrp="1" noChangeAspect="1" noChangeArrowheads="1"/>
          </p:cNvPicPr>
          <p:nvPr>
            <p:ph sz="quarter" idx="1"/>
          </p:nvPr>
        </p:nvPicPr>
        <p:blipFill>
          <a:blip r:embed="rId4">
            <a:extLst>
              <a:ext uri="{28A0092B-C50C-407E-A947-70E740481C1C}">
                <a14:useLocalDpi xmlns:a14="http://schemas.microsoft.com/office/drawing/2010/main" val="0"/>
              </a:ext>
            </a:extLst>
          </a:blip>
          <a:srcRect/>
          <a:stretch>
            <a:fillRect/>
          </a:stretch>
        </p:blipFill>
        <p:spPr bwMode="auto">
          <a:xfrm>
            <a:off x="2225675" y="1557338"/>
            <a:ext cx="4476750" cy="23034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2168" name="Object 2"/>
          <p:cNvGraphicFramePr>
            <a:graphicFrameLocks noGrp="1" noChangeAspect="1"/>
          </p:cNvGraphicFramePr>
          <p:nvPr>
            <p:ph sz="quarter" idx="2"/>
            <p:extLst>
              <p:ext uri="{D42A27DB-BD31-4B8C-83A1-F6EECF244321}">
                <p14:modId xmlns:p14="http://schemas.microsoft.com/office/powerpoint/2010/main" val="3466950931"/>
              </p:ext>
            </p:extLst>
          </p:nvPr>
        </p:nvGraphicFramePr>
        <p:xfrm>
          <a:off x="8676456" y="1188011"/>
          <a:ext cx="288925" cy="339725"/>
        </p:xfrm>
        <a:graphic>
          <a:graphicData uri="http://schemas.openxmlformats.org/presentationml/2006/ole">
            <mc:AlternateContent xmlns:mc="http://schemas.openxmlformats.org/markup-compatibility/2006">
              <mc:Choice xmlns:v="urn:schemas-microsoft-com:vml" Requires="v">
                <p:oleObj spid="_x0000_s114005" name="Equation" r:id="rId5" imgW="152334" imgH="139639" progId="Equation.3">
                  <p:embed/>
                </p:oleObj>
              </mc:Choice>
              <mc:Fallback>
                <p:oleObj name="Equation" r:id="rId5" imgW="152334" imgH="139639" progId="Equation.3">
                  <p:embed/>
                  <p:pic>
                    <p:nvPicPr>
                      <p:cNvPr id="92168" name="Object 2"/>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76456" y="1188011"/>
                        <a:ext cx="288925" cy="3397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2169" name="Object 3"/>
          <p:cNvGraphicFramePr>
            <a:graphicFrameLocks noGrp="1" noChangeAspect="1"/>
          </p:cNvGraphicFramePr>
          <p:nvPr>
            <p:ph sz="quarter" idx="3"/>
            <p:extLst>
              <p:ext uri="{D42A27DB-BD31-4B8C-83A1-F6EECF244321}">
                <p14:modId xmlns:p14="http://schemas.microsoft.com/office/powerpoint/2010/main" val="3146478401"/>
              </p:ext>
            </p:extLst>
          </p:nvPr>
        </p:nvGraphicFramePr>
        <p:xfrm>
          <a:off x="771525" y="1709524"/>
          <a:ext cx="2174875" cy="828675"/>
        </p:xfrm>
        <a:graphic>
          <a:graphicData uri="http://schemas.openxmlformats.org/presentationml/2006/ole">
            <mc:AlternateContent xmlns:mc="http://schemas.openxmlformats.org/markup-compatibility/2006">
              <mc:Choice xmlns:v="urn:schemas-microsoft-com:vml" Requires="v">
                <p:oleObj spid="_x0000_s114006" name="Equation" r:id="rId7" imgW="1066337" imgH="406224" progId="Equation.3">
                  <p:embed/>
                </p:oleObj>
              </mc:Choice>
              <mc:Fallback>
                <p:oleObj name="Equation" r:id="rId7" imgW="1066337" imgH="406224" progId="Equation.3">
                  <p:embed/>
                  <p:pic>
                    <p:nvPicPr>
                      <p:cNvPr id="92169" name="Object 3"/>
                      <p:cNvPicPr>
                        <a:picLocks noGrp="1"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1525" y="1709524"/>
                        <a:ext cx="2174875" cy="8286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2170" name="Object 4"/>
          <p:cNvGraphicFramePr>
            <a:graphicFrameLocks noGrp="1" noChangeAspect="1"/>
          </p:cNvGraphicFramePr>
          <p:nvPr>
            <p:ph sz="quarter" idx="4"/>
            <p:extLst>
              <p:ext uri="{D42A27DB-BD31-4B8C-83A1-F6EECF244321}">
                <p14:modId xmlns:p14="http://schemas.microsoft.com/office/powerpoint/2010/main" val="2420641108"/>
              </p:ext>
            </p:extLst>
          </p:nvPr>
        </p:nvGraphicFramePr>
        <p:xfrm>
          <a:off x="1259632" y="4021352"/>
          <a:ext cx="217488" cy="288925"/>
        </p:xfrm>
        <a:graphic>
          <a:graphicData uri="http://schemas.openxmlformats.org/presentationml/2006/ole">
            <mc:AlternateContent xmlns:mc="http://schemas.openxmlformats.org/markup-compatibility/2006">
              <mc:Choice xmlns:v="urn:schemas-microsoft-com:vml" Requires="v">
                <p:oleObj spid="_x0000_s114007" name="Equation" r:id="rId9" imgW="152268" imgH="203024" progId="Equation.3">
                  <p:embed/>
                </p:oleObj>
              </mc:Choice>
              <mc:Fallback>
                <p:oleObj name="Equation" r:id="rId9" imgW="152268" imgH="203024" progId="Equation.3">
                  <p:embed/>
                  <p:pic>
                    <p:nvPicPr>
                      <p:cNvPr id="92170" name="Object 4"/>
                      <p:cNvPicPr>
                        <a:picLocks noGrp="1"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59632" y="4021352"/>
                        <a:ext cx="217488" cy="288925"/>
                      </a:xfrm>
                      <a:prstGeom prst="rect">
                        <a:avLst/>
                      </a:prstGeom>
                      <a:solidFill>
                        <a:srgbClr val="FFFF00"/>
                      </a:solidFill>
                      <a:ln>
                        <a:noFill/>
                      </a:ln>
                      <a:effectLst/>
                    </p:spPr>
                  </p:pic>
                </p:oleObj>
              </mc:Fallback>
            </mc:AlternateContent>
          </a:graphicData>
        </a:graphic>
      </p:graphicFrame>
      <p:sp>
        <p:nvSpPr>
          <p:cNvPr id="92171" name="Text Box 33"/>
          <p:cNvSpPr txBox="1">
            <a:spLocks noChangeArrowheads="1"/>
          </p:cNvSpPr>
          <p:nvPr/>
        </p:nvSpPr>
        <p:spPr bwMode="auto">
          <a:xfrm>
            <a:off x="625475" y="3999235"/>
            <a:ext cx="856773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The    field due to a charged sheet of an infinite extent is </a:t>
            </a:r>
            <a:r>
              <a:rPr kumimoji="0" lang="en-US" altLang="en-US" sz="2000" b="0" i="0" u="sng"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normal</a:t>
            </a:r>
            <a:r>
              <a:rPr kumimoji="0" lang="en-US" altLang="en-US" sz="20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 to the sheet; that is, has only </a:t>
            </a:r>
            <a:r>
              <a:rPr kumimoji="0" lang="en-US" altLang="en-US" sz="2000" b="1" i="0" u="none" strike="noStrike" kern="1200" cap="none" spc="0" normalizeH="0" baseline="0" noProof="0" dirty="0">
                <a:ln>
                  <a:noFill/>
                </a:ln>
                <a:solidFill>
                  <a:srgbClr val="C00000"/>
                </a:solidFill>
                <a:effectLst/>
                <a:uLnTx/>
                <a:uFillTx/>
                <a:latin typeface="Verdana" panose="020B0604030504040204" pitchFamily="34" charset="0"/>
                <a:ea typeface="MS PGothic" panose="020B0600070205080204" pitchFamily="34" charset="-128"/>
                <a:cs typeface="+mn-cs"/>
              </a:rPr>
              <a:t>z-directed</a:t>
            </a:r>
            <a:r>
              <a:rPr kumimoji="0" lang="en-US" altLang="en-US" sz="20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 component when the sheet is </a:t>
            </a:r>
            <a:r>
              <a:rPr kumimoji="0" lang="en-US" altLang="en-US" sz="2000" b="1" i="0" u="none" strike="noStrike" kern="1200" cap="none" spc="0" normalizeH="0" baseline="0" noProof="0" dirty="0">
                <a:ln>
                  <a:noFill/>
                </a:ln>
                <a:solidFill>
                  <a:srgbClr val="C00000"/>
                </a:solidFill>
                <a:effectLst/>
                <a:uLnTx/>
                <a:uFillTx/>
                <a:latin typeface="Verdana" panose="020B0604030504040204" pitchFamily="34" charset="0"/>
                <a:ea typeface="MS PGothic" panose="020B0600070205080204" pitchFamily="34" charset="-128"/>
                <a:cs typeface="+mn-cs"/>
              </a:rPr>
              <a:t>in the x-y plane</a:t>
            </a:r>
            <a:r>
              <a:rPr kumimoji="0" lang="en-US" altLang="en-US" sz="20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 </a:t>
            </a:r>
          </a:p>
        </p:txBody>
      </p:sp>
      <p:sp>
        <p:nvSpPr>
          <p:cNvPr id="16418" name="Line 34"/>
          <p:cNvSpPr>
            <a:spLocks noChangeShapeType="1"/>
          </p:cNvSpPr>
          <p:nvPr/>
        </p:nvSpPr>
        <p:spPr bwMode="auto">
          <a:xfrm flipH="1" flipV="1">
            <a:off x="6264274" y="2600325"/>
            <a:ext cx="1044029" cy="258440"/>
          </a:xfrm>
          <a:prstGeom prst="line">
            <a:avLst/>
          </a:prstGeom>
          <a:noFill/>
          <a:ln w="38100">
            <a:solidFill>
              <a:srgbClr val="C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Verdana" panose="020B0604030504040204" pitchFamily="34" charset="0"/>
              <a:ea typeface="MS PGothic" panose="020B0600070205080204" pitchFamily="34" charset="-128"/>
              <a:cs typeface="+mn-cs"/>
            </a:endParaRPr>
          </a:p>
        </p:txBody>
      </p:sp>
      <p:sp>
        <p:nvSpPr>
          <p:cNvPr id="16419" name="Text Box 35"/>
          <p:cNvSpPr txBox="1">
            <a:spLocks noChangeArrowheads="1"/>
          </p:cNvSpPr>
          <p:nvPr/>
        </p:nvSpPr>
        <p:spPr bwMode="auto">
          <a:xfrm>
            <a:off x="7235825" y="2565400"/>
            <a:ext cx="190817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coincides with the </a:t>
            </a:r>
            <a:r>
              <a:rPr kumimoji="0" lang="en-US" altLang="en-US" sz="2000" b="1" i="0" u="none" strike="noStrike" kern="1200" cap="none" spc="0" normalizeH="0" baseline="0" noProof="0" dirty="0">
                <a:ln>
                  <a:noFill/>
                </a:ln>
                <a:solidFill>
                  <a:srgbClr val="C00000"/>
                </a:solidFill>
                <a:effectLst/>
                <a:uLnTx/>
                <a:uFillTx/>
                <a:latin typeface="Verdana" panose="020B0604030504040204" pitchFamily="34" charset="0"/>
                <a:ea typeface="MS PGothic" panose="020B0600070205080204" pitchFamily="34" charset="-128"/>
                <a:cs typeface="+mn-cs"/>
              </a:rPr>
              <a:t>x-y plane</a:t>
            </a:r>
          </a:p>
        </p:txBody>
      </p:sp>
      <p:sp>
        <p:nvSpPr>
          <p:cNvPr id="3" name="TextBox 2"/>
          <p:cNvSpPr txBox="1"/>
          <p:nvPr/>
        </p:nvSpPr>
        <p:spPr>
          <a:xfrm rot="10800000" flipH="1" flipV="1">
            <a:off x="5513229" y="2477671"/>
            <a:ext cx="435291" cy="338554"/>
          </a:xfrm>
          <a:prstGeom prst="rect">
            <a:avLst/>
          </a:prstGeom>
          <a:solidFill>
            <a:schemeClr val="accent1"/>
          </a:solidFill>
        </p:spPr>
        <p:txBody>
          <a:bodyPr wrap="square" rtlCol="0">
            <a:spAutoFit/>
          </a:bodyPr>
          <a:lstStyle/>
          <a:p>
            <a:r>
              <a:rPr lang="en-US" b="1" dirty="0" err="1"/>
              <a:t>e</a:t>
            </a:r>
            <a:r>
              <a:rPr lang="en-US" baseline="-25000" dirty="0" err="1"/>
              <a:t>z</a:t>
            </a:r>
            <a:endParaRPr lang="en-US" baseline="-25000" dirty="0"/>
          </a:p>
        </p:txBody>
      </p:sp>
      <p:sp>
        <p:nvSpPr>
          <p:cNvPr id="4" name="TextBox 3"/>
          <p:cNvSpPr txBox="1"/>
          <p:nvPr/>
        </p:nvSpPr>
        <p:spPr>
          <a:xfrm>
            <a:off x="4860131" y="2845899"/>
            <a:ext cx="536728" cy="338554"/>
          </a:xfrm>
          <a:prstGeom prst="rect">
            <a:avLst/>
          </a:prstGeom>
          <a:solidFill>
            <a:schemeClr val="accent1"/>
          </a:solidFill>
        </p:spPr>
        <p:txBody>
          <a:bodyPr wrap="square" rtlCol="0">
            <a:spAutoFit/>
          </a:bodyPr>
          <a:lstStyle/>
          <a:p>
            <a:pPr lvl="0"/>
            <a:r>
              <a:rPr lang="en-US" dirty="0">
                <a:solidFill>
                  <a:srgbClr val="000000"/>
                </a:solidFill>
              </a:rPr>
              <a:t>-</a:t>
            </a:r>
            <a:r>
              <a:rPr lang="en-US" b="1" dirty="0" err="1">
                <a:solidFill>
                  <a:srgbClr val="000000"/>
                </a:solidFill>
              </a:rPr>
              <a:t>e</a:t>
            </a:r>
            <a:r>
              <a:rPr lang="en-US" baseline="-25000" dirty="0" err="1">
                <a:solidFill>
                  <a:srgbClr val="000000"/>
                </a:solidFill>
              </a:rPr>
              <a:t>z</a:t>
            </a:r>
            <a:endParaRPr lang="en-US" baseline="-25000" dirty="0">
              <a:solidFill>
                <a:srgbClr val="000000"/>
              </a:solidFill>
            </a:endParaRPr>
          </a:p>
        </p:txBody>
      </p:sp>
      <p:graphicFrame>
        <p:nvGraphicFramePr>
          <p:cNvPr id="17" name="Object 2"/>
          <p:cNvGraphicFramePr>
            <a:graphicFrameLocks noChangeAspect="1"/>
          </p:cNvGraphicFramePr>
          <p:nvPr>
            <p:extLst>
              <p:ext uri="{D42A27DB-BD31-4B8C-83A1-F6EECF244321}">
                <p14:modId xmlns:p14="http://schemas.microsoft.com/office/powerpoint/2010/main" val="1229626508"/>
              </p:ext>
            </p:extLst>
          </p:nvPr>
        </p:nvGraphicFramePr>
        <p:xfrm>
          <a:off x="3527884" y="3575446"/>
          <a:ext cx="324929" cy="302419"/>
        </p:xfrm>
        <a:graphic>
          <a:graphicData uri="http://schemas.openxmlformats.org/presentationml/2006/ole">
            <mc:AlternateContent xmlns:mc="http://schemas.openxmlformats.org/markup-compatibility/2006">
              <mc:Choice xmlns:v="urn:schemas-microsoft-com:vml" Requires="v">
                <p:oleObj spid="_x0000_s114008" name="Equation" r:id="rId11" imgW="152334" imgH="139639" progId="Equation.3">
                  <p:embed/>
                </p:oleObj>
              </mc:Choice>
              <mc:Fallback>
                <p:oleObj name="Equation" r:id="rId11" imgW="152334" imgH="139639" progId="Equation.3">
                  <p:embed/>
                  <p:pic>
                    <p:nvPicPr>
                      <p:cNvPr id="92168" name="Object 2"/>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7884" y="3575446"/>
                        <a:ext cx="324929" cy="302419"/>
                      </a:xfrm>
                      <a:prstGeom prst="rect">
                        <a:avLst/>
                      </a:prstGeom>
                      <a:solidFill>
                        <a:schemeClr val="accent1"/>
                      </a:solidFill>
                      <a:ln>
                        <a:noFill/>
                      </a:ln>
                    </p:spPr>
                  </p:pic>
                </p:oleObj>
              </mc:Fallback>
            </mc:AlternateContent>
          </a:graphicData>
        </a:graphic>
      </p:graphicFrame>
    </p:spTree>
    <p:extLst>
      <p:ext uri="{BB962C8B-B14F-4D97-AF65-F5344CB8AC3E}">
        <p14:creationId xmlns:p14="http://schemas.microsoft.com/office/powerpoint/2010/main" val="4912597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6418"/>
                                        </p:tgtEl>
                                        <p:attrNameLst>
                                          <p:attrName>style.visibility</p:attrName>
                                        </p:attrNameLst>
                                      </p:cBhvr>
                                      <p:to>
                                        <p:strVal val="visible"/>
                                      </p:to>
                                    </p:set>
                                    <p:animEffect transition="in" filter="fade">
                                      <p:cBhvr>
                                        <p:cTn id="7" dur="1000"/>
                                        <p:tgtEl>
                                          <p:spTgt spid="164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419"/>
                                        </p:tgtEl>
                                        <p:attrNameLst>
                                          <p:attrName>style.visibility</p:attrName>
                                        </p:attrNameLst>
                                      </p:cBhvr>
                                      <p:to>
                                        <p:strVal val="visible"/>
                                      </p:to>
                                    </p:set>
                                    <p:animEffect transition="in" filter="fade">
                                      <p:cBhvr>
                                        <p:cTn id="10" dur="1000"/>
                                        <p:tgtEl>
                                          <p:spTgt spid="16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Number Placeholder 6"/>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3D69F57-5899-4066-86CB-FFAFB53E00B9}"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93187" name="Text Box 4"/>
          <p:cNvSpPr txBox="1">
            <a:spLocks noChangeArrowheads="1"/>
          </p:cNvSpPr>
          <p:nvPr/>
        </p:nvSpPr>
        <p:spPr bwMode="auto">
          <a:xfrm>
            <a:off x="625105" y="906403"/>
            <a:ext cx="8534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On the </a:t>
            </a:r>
            <a:r>
              <a:rPr kumimoji="0" lang="en-US" altLang="en-US" sz="2000" b="1" i="0" u="sng" strike="noStrike" kern="1200" cap="none" spc="0" normalizeH="0" baseline="0" noProof="0" dirty="0">
                <a:ln>
                  <a:noFill/>
                </a:ln>
                <a:solidFill>
                  <a:srgbClr val="0000FF"/>
                </a:solidFill>
                <a:effectLst/>
                <a:uLnTx/>
                <a:uFillTx/>
                <a:latin typeface="Verdana" panose="020B0604030504040204" pitchFamily="34" charset="0"/>
                <a:ea typeface="MS PGothic" panose="020B0600070205080204" pitchFamily="34" charset="-128"/>
                <a:cs typeface="+mn-cs"/>
              </a:rPr>
              <a:t>top face:</a:t>
            </a:r>
          </a:p>
        </p:txBody>
      </p:sp>
      <p:sp>
        <p:nvSpPr>
          <p:cNvPr id="93188" name="Text Box 5"/>
          <p:cNvSpPr txBox="1">
            <a:spLocks noChangeArrowheads="1"/>
          </p:cNvSpPr>
          <p:nvPr/>
        </p:nvSpPr>
        <p:spPr bwMode="auto">
          <a:xfrm>
            <a:off x="571500" y="2008917"/>
            <a:ext cx="8534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On the </a:t>
            </a:r>
            <a:r>
              <a:rPr kumimoji="0" lang="en-US" altLang="en-US" sz="2000" b="1" i="0" u="sng" strike="noStrike" kern="1200" cap="none" spc="0" normalizeH="0" baseline="0" noProof="0" dirty="0">
                <a:ln>
                  <a:noFill/>
                </a:ln>
                <a:solidFill>
                  <a:srgbClr val="0000FF"/>
                </a:solidFill>
                <a:effectLst/>
                <a:uLnTx/>
                <a:uFillTx/>
                <a:latin typeface="Verdana" panose="020B0604030504040204" pitchFamily="34" charset="0"/>
                <a:ea typeface="MS PGothic" panose="020B0600070205080204" pitchFamily="34" charset="-128"/>
                <a:cs typeface="+mn-cs"/>
              </a:rPr>
              <a:t>bottom face:</a:t>
            </a:r>
          </a:p>
        </p:txBody>
      </p:sp>
      <p:sp>
        <p:nvSpPr>
          <p:cNvPr id="93189" name="Text Box 6"/>
          <p:cNvSpPr txBox="1">
            <a:spLocks noChangeArrowheads="1"/>
          </p:cNvSpPr>
          <p:nvPr/>
        </p:nvSpPr>
        <p:spPr bwMode="auto">
          <a:xfrm>
            <a:off x="571500" y="2906426"/>
            <a:ext cx="8534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There is </a:t>
            </a:r>
            <a:r>
              <a:rPr kumimoji="0" lang="en-US" altLang="en-US" sz="2000" b="1" i="0" u="none" strike="noStrike" kern="1200" cap="none" spc="0" normalizeH="0" baseline="0" noProof="0" dirty="0">
                <a:ln>
                  <a:noFill/>
                </a:ln>
                <a:solidFill>
                  <a:srgbClr val="C00000"/>
                </a:solidFill>
                <a:effectLst/>
                <a:uLnTx/>
                <a:uFillTx/>
                <a:latin typeface="Verdana" panose="020B0604030504040204" pitchFamily="34" charset="0"/>
                <a:ea typeface="MS PGothic" panose="020B0600070205080204" pitchFamily="34" charset="-128"/>
                <a:cs typeface="+mn-cs"/>
              </a:rPr>
              <a:t>no contribution from the </a:t>
            </a:r>
            <a:r>
              <a:rPr kumimoji="0" lang="en-US" altLang="en-US" sz="2000" b="1" i="0" u="sng" strike="noStrike" kern="1200" cap="none" spc="0" normalizeH="0" baseline="0" noProof="0" dirty="0">
                <a:ln>
                  <a:noFill/>
                </a:ln>
                <a:solidFill>
                  <a:srgbClr val="0000FF"/>
                </a:solidFill>
                <a:effectLst/>
                <a:uLnTx/>
                <a:uFillTx/>
                <a:latin typeface="Verdana" panose="020B0604030504040204" pitchFamily="34" charset="0"/>
                <a:ea typeface="MS PGothic" panose="020B0600070205080204" pitchFamily="34" charset="-128"/>
                <a:cs typeface="+mn-cs"/>
              </a:rPr>
              <a:t>side faces</a:t>
            </a:r>
            <a:r>
              <a:rPr kumimoji="0" lang="en-US" altLang="en-US" sz="20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 Thus,  </a:t>
            </a:r>
          </a:p>
        </p:txBody>
      </p:sp>
      <p:sp>
        <p:nvSpPr>
          <p:cNvPr id="93190" name="Text Box 7"/>
          <p:cNvSpPr txBox="1">
            <a:spLocks noChangeArrowheads="1"/>
          </p:cNvSpPr>
          <p:nvPr/>
        </p:nvSpPr>
        <p:spPr bwMode="auto">
          <a:xfrm>
            <a:off x="599583" y="4588489"/>
            <a:ext cx="8534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The total </a:t>
            </a:r>
            <a:r>
              <a:rPr kumimoji="0" lang="en-US" altLang="en-US" sz="2000" b="1" i="0" u="none" strike="noStrike" kern="1200" cap="none" spc="0" normalizeH="0" baseline="0" noProof="0" dirty="0">
                <a:ln>
                  <a:noFill/>
                </a:ln>
                <a:solidFill>
                  <a:srgbClr val="0000FF"/>
                </a:solidFill>
                <a:effectLst/>
                <a:uLnTx/>
                <a:uFillTx/>
                <a:latin typeface="Verdana" panose="020B0604030504040204" pitchFamily="34" charset="0"/>
                <a:ea typeface="MS PGothic" panose="020B0600070205080204" pitchFamily="34" charset="-128"/>
                <a:cs typeface="+mn-cs"/>
              </a:rPr>
              <a:t>enclosed charge</a:t>
            </a:r>
            <a:r>
              <a:rPr kumimoji="0" lang="en-US" altLang="en-US" sz="2000" b="1"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 </a:t>
            </a:r>
            <a:r>
              <a:rPr kumimoji="0" lang="en-US" altLang="en-US" sz="20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is</a:t>
            </a:r>
            <a:r>
              <a:rPr kumimoji="0" lang="en-US" altLang="en-US" sz="16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                    </a:t>
            </a:r>
          </a:p>
        </p:txBody>
      </p:sp>
      <p:sp>
        <p:nvSpPr>
          <p:cNvPr id="94216" name="Text Box 8"/>
          <p:cNvSpPr txBox="1">
            <a:spLocks noChangeArrowheads="1"/>
          </p:cNvSpPr>
          <p:nvPr/>
        </p:nvSpPr>
        <p:spPr bwMode="auto">
          <a:xfrm>
            <a:off x="6657975" y="0"/>
            <a:ext cx="2486025" cy="274638"/>
          </a:xfrm>
          <a:prstGeom prst="rect">
            <a:avLst/>
          </a:prstGeom>
          <a:noFill/>
          <a:ln w="9525">
            <a:noFill/>
            <a:miter lim="800000"/>
            <a:headEnd/>
            <a:tailEnd/>
          </a:ln>
          <a:effectLst/>
        </p:spPr>
        <p:txBody>
          <a:bodyPr>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1200" b="1" i="0" u="sng" strike="noStrike" kern="1200" cap="none" spc="0" normalizeH="0" baseline="0" noProof="0">
                <a:ln>
                  <a:noFill/>
                </a:ln>
                <a:solidFill>
                  <a:srgbClr val="000000"/>
                </a:solidFill>
                <a:effectLst>
                  <a:outerShdw blurRad="38100" dist="38100" dir="2700000" algn="tl">
                    <a:srgbClr val="DDDDDD"/>
                  </a:outerShdw>
                </a:effectLst>
                <a:uLnTx/>
                <a:uFillTx/>
                <a:latin typeface="Verdana" charset="0"/>
                <a:ea typeface="MS PGothic" panose="020B0600070205080204" pitchFamily="34" charset="-128"/>
                <a:cs typeface="+mn-cs"/>
              </a:rPr>
              <a:t>Electrostatics</a:t>
            </a:r>
          </a:p>
        </p:txBody>
      </p:sp>
      <p:sp>
        <p:nvSpPr>
          <p:cNvPr id="93192" name="Text Box 9"/>
          <p:cNvSpPr txBox="1">
            <a:spLocks noChangeArrowheads="1"/>
          </p:cNvSpPr>
          <p:nvPr/>
        </p:nvSpPr>
        <p:spPr bwMode="auto">
          <a:xfrm>
            <a:off x="657343" y="182379"/>
            <a:ext cx="8534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1" i="0" u="sng"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Gauss’ Law </a:t>
            </a:r>
            <a:r>
              <a:rPr kumimoji="0" lang="en-US" altLang="en-US" sz="1800" b="0" i="0" u="sng"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(continued)</a:t>
            </a:r>
          </a:p>
        </p:txBody>
      </p:sp>
      <p:graphicFrame>
        <p:nvGraphicFramePr>
          <p:cNvPr id="93193" name="Object 2"/>
          <p:cNvGraphicFramePr>
            <a:graphicFrameLocks noGrp="1" noChangeAspect="1"/>
          </p:cNvGraphicFramePr>
          <p:nvPr>
            <p:ph sz="quarter" idx="2"/>
            <p:extLst>
              <p:ext uri="{D42A27DB-BD31-4B8C-83A1-F6EECF244321}">
                <p14:modId xmlns:p14="http://schemas.microsoft.com/office/powerpoint/2010/main" val="2843338443"/>
              </p:ext>
            </p:extLst>
          </p:nvPr>
        </p:nvGraphicFramePr>
        <p:xfrm>
          <a:off x="3589338" y="854839"/>
          <a:ext cx="4419600" cy="503238"/>
        </p:xfrm>
        <a:graphic>
          <a:graphicData uri="http://schemas.openxmlformats.org/presentationml/2006/ole">
            <mc:AlternateContent xmlns:mc="http://schemas.openxmlformats.org/markup-compatibility/2006">
              <mc:Choice xmlns:v="urn:schemas-microsoft-com:vml" Requires="v">
                <p:oleObj spid="_x0000_s115300" name="Equation" r:id="rId4" imgW="2120900" imgH="241300" progId="Equation.3">
                  <p:embed/>
                </p:oleObj>
              </mc:Choice>
              <mc:Fallback>
                <p:oleObj name="Equation" r:id="rId4" imgW="2120900" imgH="241300" progId="Equation.3">
                  <p:embed/>
                  <p:pic>
                    <p:nvPicPr>
                      <p:cNvPr id="93193"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9338" y="854839"/>
                        <a:ext cx="44196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3194" name="Object 3"/>
          <p:cNvGraphicFramePr>
            <a:graphicFrameLocks noGrp="1" noChangeAspect="1"/>
          </p:cNvGraphicFramePr>
          <p:nvPr>
            <p:ph sz="quarter" idx="3"/>
            <p:extLst>
              <p:ext uri="{D42A27DB-BD31-4B8C-83A1-F6EECF244321}">
                <p14:modId xmlns:p14="http://schemas.microsoft.com/office/powerpoint/2010/main" val="536006382"/>
              </p:ext>
            </p:extLst>
          </p:nvPr>
        </p:nvGraphicFramePr>
        <p:xfrm>
          <a:off x="3576653" y="1922463"/>
          <a:ext cx="4732338" cy="479425"/>
        </p:xfrm>
        <a:graphic>
          <a:graphicData uri="http://schemas.openxmlformats.org/presentationml/2006/ole">
            <mc:AlternateContent xmlns:mc="http://schemas.openxmlformats.org/markup-compatibility/2006">
              <mc:Choice xmlns:v="urn:schemas-microsoft-com:vml" Requires="v">
                <p:oleObj spid="_x0000_s115301" name="Equation" r:id="rId6" imgW="2387600" imgH="241300" progId="Equation.3">
                  <p:embed/>
                </p:oleObj>
              </mc:Choice>
              <mc:Fallback>
                <p:oleObj name="Equation" r:id="rId6" imgW="2387600" imgH="241300" progId="Equation.3">
                  <p:embed/>
                  <p:pic>
                    <p:nvPicPr>
                      <p:cNvPr id="93194" name="Object 3"/>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76653" y="1922463"/>
                        <a:ext cx="47323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3195" name="Object 4"/>
          <p:cNvGraphicFramePr>
            <a:graphicFrameLocks noGrp="1" noChangeAspect="1"/>
          </p:cNvGraphicFramePr>
          <p:nvPr>
            <p:ph sz="quarter" idx="4"/>
            <p:extLst>
              <p:ext uri="{D42A27DB-BD31-4B8C-83A1-F6EECF244321}">
                <p14:modId xmlns:p14="http://schemas.microsoft.com/office/powerpoint/2010/main" val="1647881019"/>
              </p:ext>
            </p:extLst>
          </p:nvPr>
        </p:nvGraphicFramePr>
        <p:xfrm>
          <a:off x="2555776" y="3577769"/>
          <a:ext cx="3592512" cy="747713"/>
        </p:xfrm>
        <a:graphic>
          <a:graphicData uri="http://schemas.openxmlformats.org/presentationml/2006/ole">
            <mc:AlternateContent xmlns:mc="http://schemas.openxmlformats.org/markup-compatibility/2006">
              <mc:Choice xmlns:v="urn:schemas-microsoft-com:vml" Requires="v">
                <p:oleObj spid="_x0000_s115302" name="Equation" r:id="rId8" imgW="1828800" imgH="381000" progId="Equation.3">
                  <p:embed/>
                </p:oleObj>
              </mc:Choice>
              <mc:Fallback>
                <p:oleObj name="Equation" r:id="rId8" imgW="1828800" imgH="381000" progId="Equation.3">
                  <p:embed/>
                  <p:pic>
                    <p:nvPicPr>
                      <p:cNvPr id="93195" name="Object 4"/>
                      <p:cNvPicPr>
                        <a:picLocks noGrp="1"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55776" y="3577769"/>
                        <a:ext cx="3592512" cy="747713"/>
                      </a:xfrm>
                      <a:prstGeom prst="rect">
                        <a:avLst/>
                      </a:prstGeom>
                      <a:solidFill>
                        <a:schemeClr val="accent5"/>
                      </a:solidFill>
                      <a:ln>
                        <a:noFill/>
                      </a:ln>
                    </p:spPr>
                  </p:pic>
                </p:oleObj>
              </mc:Fallback>
            </mc:AlternateContent>
          </a:graphicData>
        </a:graphic>
      </p:graphicFrame>
      <p:graphicFrame>
        <p:nvGraphicFramePr>
          <p:cNvPr id="93196" name="Object 5"/>
          <p:cNvGraphicFramePr>
            <a:graphicFrameLocks noChangeAspect="1"/>
          </p:cNvGraphicFramePr>
          <p:nvPr>
            <p:extLst>
              <p:ext uri="{D42A27DB-BD31-4B8C-83A1-F6EECF244321}">
                <p14:modId xmlns:p14="http://schemas.microsoft.com/office/powerpoint/2010/main" val="4017660328"/>
              </p:ext>
            </p:extLst>
          </p:nvPr>
        </p:nvGraphicFramePr>
        <p:xfrm>
          <a:off x="4851528" y="4501519"/>
          <a:ext cx="1666875" cy="461963"/>
        </p:xfrm>
        <a:graphic>
          <a:graphicData uri="http://schemas.openxmlformats.org/presentationml/2006/ole">
            <mc:AlternateContent xmlns:mc="http://schemas.openxmlformats.org/markup-compatibility/2006">
              <mc:Choice xmlns:v="urn:schemas-microsoft-com:vml" Requires="v">
                <p:oleObj spid="_x0000_s115303" name="Equation" r:id="rId10" imgW="635000" imgH="177800" progId="Equation.3">
                  <p:embed/>
                </p:oleObj>
              </mc:Choice>
              <mc:Fallback>
                <p:oleObj name="Equation" r:id="rId10" imgW="635000" imgH="177800" progId="Equation.3">
                  <p:embed/>
                  <p:pic>
                    <p:nvPicPr>
                      <p:cNvPr id="93196"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51528" y="4501519"/>
                        <a:ext cx="1666875" cy="461963"/>
                      </a:xfrm>
                      <a:prstGeom prst="rect">
                        <a:avLst/>
                      </a:prstGeom>
                      <a:solidFill>
                        <a:schemeClr val="accent5"/>
                      </a:solidFill>
                      <a:ln>
                        <a:noFill/>
                      </a:ln>
                    </p:spPr>
                  </p:pic>
                </p:oleObj>
              </mc:Fallback>
            </mc:AlternateContent>
          </a:graphicData>
        </a:graphic>
      </p:graphicFrame>
      <p:graphicFrame>
        <p:nvGraphicFramePr>
          <p:cNvPr id="93197" name="Object 6"/>
          <p:cNvGraphicFramePr>
            <a:graphicFrameLocks noChangeAspect="1"/>
          </p:cNvGraphicFramePr>
          <p:nvPr>
            <p:extLst>
              <p:ext uri="{D42A27DB-BD31-4B8C-83A1-F6EECF244321}">
                <p14:modId xmlns:p14="http://schemas.microsoft.com/office/powerpoint/2010/main" val="3515305344"/>
              </p:ext>
            </p:extLst>
          </p:nvPr>
        </p:nvGraphicFramePr>
        <p:xfrm>
          <a:off x="1258325" y="5156418"/>
          <a:ext cx="1749424" cy="874712"/>
        </p:xfrm>
        <a:graphic>
          <a:graphicData uri="http://schemas.openxmlformats.org/presentationml/2006/ole">
            <mc:AlternateContent xmlns:mc="http://schemas.openxmlformats.org/markup-compatibility/2006">
              <mc:Choice xmlns:v="urn:schemas-microsoft-com:vml" Requires="v">
                <p:oleObj spid="_x0000_s115304" name="Equation" r:id="rId12" imgW="812447" imgH="406224" progId="Equation.3">
                  <p:embed/>
                </p:oleObj>
              </mc:Choice>
              <mc:Fallback>
                <p:oleObj name="Equation" r:id="rId12" imgW="812447" imgH="406224" progId="Equation.3">
                  <p:embed/>
                  <p:pic>
                    <p:nvPicPr>
                      <p:cNvPr id="93197"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58325" y="5156418"/>
                        <a:ext cx="1749424" cy="874712"/>
                      </a:xfrm>
                      <a:prstGeom prst="rect">
                        <a:avLst/>
                      </a:prstGeom>
                      <a:solidFill>
                        <a:schemeClr val="accent5"/>
                      </a:solidFill>
                      <a:ln>
                        <a:noFill/>
                      </a:ln>
                    </p:spPr>
                  </p:pic>
                </p:oleObj>
              </mc:Fallback>
            </mc:AlternateContent>
          </a:graphicData>
        </a:graphic>
      </p:graphicFrame>
      <p:graphicFrame>
        <p:nvGraphicFramePr>
          <p:cNvPr id="93198" name="Object 7"/>
          <p:cNvGraphicFramePr>
            <a:graphicFrameLocks noChangeAspect="1"/>
          </p:cNvGraphicFramePr>
          <p:nvPr>
            <p:extLst>
              <p:ext uri="{D42A27DB-BD31-4B8C-83A1-F6EECF244321}">
                <p14:modId xmlns:p14="http://schemas.microsoft.com/office/powerpoint/2010/main" val="3932849073"/>
              </p:ext>
            </p:extLst>
          </p:nvPr>
        </p:nvGraphicFramePr>
        <p:xfrm>
          <a:off x="4067577" y="5156418"/>
          <a:ext cx="1314450" cy="874712"/>
        </p:xfrm>
        <a:graphic>
          <a:graphicData uri="http://schemas.openxmlformats.org/presentationml/2006/ole">
            <mc:AlternateContent xmlns:mc="http://schemas.openxmlformats.org/markup-compatibility/2006">
              <mc:Choice xmlns:v="urn:schemas-microsoft-com:vml" Requires="v">
                <p:oleObj spid="_x0000_s115305" name="Equation" r:id="rId14" imgW="609336" imgH="406224" progId="Equation.3">
                  <p:embed/>
                </p:oleObj>
              </mc:Choice>
              <mc:Fallback>
                <p:oleObj name="Equation" r:id="rId14" imgW="609336" imgH="406224" progId="Equation.3">
                  <p:embed/>
                  <p:pic>
                    <p:nvPicPr>
                      <p:cNvPr id="93198"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067577" y="5156418"/>
                        <a:ext cx="1314450" cy="874712"/>
                      </a:xfrm>
                      <a:prstGeom prst="rect">
                        <a:avLst/>
                      </a:prstGeom>
                      <a:solidFill>
                        <a:srgbClr val="FFFF00"/>
                      </a:solidFill>
                      <a:ln w="19050">
                        <a:solidFill>
                          <a:schemeClr val="tx1"/>
                        </a:solidFill>
                        <a:miter lim="800000"/>
                        <a:headEnd/>
                        <a:tailEnd/>
                      </a:ln>
                    </p:spPr>
                  </p:pic>
                </p:oleObj>
              </mc:Fallback>
            </mc:AlternateContent>
          </a:graphicData>
        </a:graphic>
      </p:graphicFrame>
      <p:graphicFrame>
        <p:nvGraphicFramePr>
          <p:cNvPr id="93199" name="Object 8"/>
          <p:cNvGraphicFramePr>
            <a:graphicFrameLocks noChangeAspect="1"/>
          </p:cNvGraphicFramePr>
          <p:nvPr>
            <p:extLst>
              <p:ext uri="{D42A27DB-BD31-4B8C-83A1-F6EECF244321}">
                <p14:modId xmlns:p14="http://schemas.microsoft.com/office/powerpoint/2010/main" val="2091341950"/>
              </p:ext>
            </p:extLst>
          </p:nvPr>
        </p:nvGraphicFramePr>
        <p:xfrm>
          <a:off x="6300192" y="5254655"/>
          <a:ext cx="2552676" cy="1050865"/>
        </p:xfrm>
        <a:graphic>
          <a:graphicData uri="http://schemas.openxmlformats.org/presentationml/2006/ole">
            <mc:AlternateContent xmlns:mc="http://schemas.openxmlformats.org/markup-compatibility/2006">
              <mc:Choice xmlns:v="urn:schemas-microsoft-com:vml" Requires="v">
                <p:oleObj spid="_x0000_s115306" name="Equation" r:id="rId16" imgW="1295400" imgH="533400" progId="Equation.3">
                  <p:embed/>
                </p:oleObj>
              </mc:Choice>
              <mc:Fallback>
                <p:oleObj name="Equation" r:id="rId16" imgW="1295400" imgH="533400" progId="Equation.3">
                  <p:embed/>
                  <p:pic>
                    <p:nvPicPr>
                      <p:cNvPr id="93199" name="Object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300192" y="5254655"/>
                        <a:ext cx="2552676" cy="1050865"/>
                      </a:xfrm>
                      <a:prstGeom prst="rect">
                        <a:avLst/>
                      </a:prstGeom>
                      <a:noFill/>
                      <a:ln>
                        <a:noFill/>
                      </a:ln>
                    </p:spPr>
                  </p:pic>
                </p:oleObj>
              </mc:Fallback>
            </mc:AlternateContent>
          </a:graphicData>
        </a:graphic>
      </p:graphicFrame>
      <p:sp>
        <p:nvSpPr>
          <p:cNvPr id="2" name="TextBox 1"/>
          <p:cNvSpPr txBox="1"/>
          <p:nvPr/>
        </p:nvSpPr>
        <p:spPr>
          <a:xfrm>
            <a:off x="3576653" y="6119516"/>
            <a:ext cx="2349436" cy="338554"/>
          </a:xfrm>
          <a:prstGeom prst="rect">
            <a:avLst/>
          </a:prstGeom>
          <a:solidFill>
            <a:schemeClr val="accent1"/>
          </a:solidFill>
        </p:spPr>
        <p:txBody>
          <a:bodyPr wrap="square" rtlCol="0">
            <a:spAutoFit/>
          </a:bodyPr>
          <a:lstStyle/>
          <a:p>
            <a:r>
              <a:rPr lang="en-US" b="1" dirty="0"/>
              <a:t>(independent of z)</a:t>
            </a:r>
          </a:p>
        </p:txBody>
      </p:sp>
      <p:graphicFrame>
        <p:nvGraphicFramePr>
          <p:cNvPr id="17" name="Object 3">
            <a:extLst>
              <a:ext uri="{FF2B5EF4-FFF2-40B4-BE49-F238E27FC236}">
                <a16:creationId xmlns:a16="http://schemas.microsoft.com/office/drawing/2014/main" id="{FCC55940-869B-4431-8C0B-2581C4421BEF}"/>
              </a:ext>
            </a:extLst>
          </p:cNvPr>
          <p:cNvGraphicFramePr>
            <a:graphicFrameLocks noChangeAspect="1"/>
          </p:cNvGraphicFramePr>
          <p:nvPr>
            <p:extLst>
              <p:ext uri="{D42A27DB-BD31-4B8C-83A1-F6EECF244321}">
                <p14:modId xmlns:p14="http://schemas.microsoft.com/office/powerpoint/2010/main" val="108157692"/>
              </p:ext>
            </p:extLst>
          </p:nvPr>
        </p:nvGraphicFramePr>
        <p:xfrm>
          <a:off x="6738755" y="3690877"/>
          <a:ext cx="2174875" cy="828675"/>
        </p:xfrm>
        <a:graphic>
          <a:graphicData uri="http://schemas.openxmlformats.org/presentationml/2006/ole">
            <mc:AlternateContent xmlns:mc="http://schemas.openxmlformats.org/markup-compatibility/2006">
              <mc:Choice xmlns:v="urn:schemas-microsoft-com:vml" Requires="v">
                <p:oleObj spid="_x0000_s115307" name="Equation" r:id="rId18" imgW="1066337" imgH="406224" progId="Equation.3">
                  <p:embed/>
                </p:oleObj>
              </mc:Choice>
              <mc:Fallback>
                <p:oleObj name="Equation" r:id="rId18" imgW="1066337" imgH="406224" progId="Equation.3">
                  <p:embed/>
                  <p:pic>
                    <p:nvPicPr>
                      <p:cNvPr id="92169" name="Object 3"/>
                      <p:cNvPicPr>
                        <a:picLocks noGrp="1"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738755" y="3690877"/>
                        <a:ext cx="2174875" cy="828675"/>
                      </a:xfrm>
                      <a:prstGeom prst="rect">
                        <a:avLst/>
                      </a:prstGeom>
                      <a:solidFill>
                        <a:srgbClr val="FFFF00"/>
                      </a:solidFill>
                      <a:ln w="38100">
                        <a:solidFill>
                          <a:srgbClr val="C00000"/>
                        </a:solidFill>
                      </a:ln>
                    </p:spPr>
                  </p:pic>
                </p:oleObj>
              </mc:Fallback>
            </mc:AlternateContent>
          </a:graphicData>
        </a:graphic>
      </p:graphicFrame>
      <p:sp>
        <p:nvSpPr>
          <p:cNvPr id="18" name="Line 34">
            <a:extLst>
              <a:ext uri="{FF2B5EF4-FFF2-40B4-BE49-F238E27FC236}">
                <a16:creationId xmlns:a16="http://schemas.microsoft.com/office/drawing/2014/main" id="{B1F624BC-E663-4E76-830C-1F97D027CFBD}"/>
              </a:ext>
            </a:extLst>
          </p:cNvPr>
          <p:cNvSpPr>
            <a:spLocks noChangeShapeType="1"/>
          </p:cNvSpPr>
          <p:nvPr/>
        </p:nvSpPr>
        <p:spPr bwMode="auto">
          <a:xfrm flipV="1">
            <a:off x="3095836" y="5553236"/>
            <a:ext cx="781535" cy="0"/>
          </a:xfrm>
          <a:prstGeom prst="line">
            <a:avLst/>
          </a:prstGeom>
          <a:noFill/>
          <a:ln w="38100">
            <a:solidFill>
              <a:srgbClr val="C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Verdana" panose="020B0604030504040204" pitchFamily="34" charset="0"/>
              <a:ea typeface="MS PGothic" panose="020B0600070205080204" pitchFamily="34" charset="-128"/>
              <a:cs typeface="+mn-cs"/>
            </a:endParaRPr>
          </a:p>
        </p:txBody>
      </p:sp>
    </p:spTree>
    <p:extLst>
      <p:ext uri="{BB962C8B-B14F-4D97-AF65-F5344CB8AC3E}">
        <p14:creationId xmlns:p14="http://schemas.microsoft.com/office/powerpoint/2010/main" val="3694410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3"/>
          <p:cNvSpPr>
            <a:spLocks noGrp="1"/>
          </p:cNvSpPr>
          <p:nvPr>
            <p:ph type="title"/>
          </p:nvPr>
        </p:nvSpPr>
        <p:spPr>
          <a:xfrm>
            <a:off x="533400" y="76200"/>
            <a:ext cx="8229600" cy="1143000"/>
          </a:xfrm>
        </p:spPr>
        <p:txBody>
          <a:bodyPr/>
          <a:lstStyle/>
          <a:p>
            <a:pPr eaLnBrk="1" hangingPunct="1"/>
            <a:r>
              <a:rPr lang="en-US" altLang="zh-CN">
                <a:solidFill>
                  <a:srgbClr val="0000FF"/>
                </a:solidFill>
              </a:rPr>
              <a:t>Corona discharge from barbed wire</a:t>
            </a:r>
          </a:p>
        </p:txBody>
      </p:sp>
      <p:sp>
        <p:nvSpPr>
          <p:cNvPr id="166915" name="Content Placeholder 4"/>
          <p:cNvSpPr>
            <a:spLocks noGrp="1"/>
          </p:cNvSpPr>
          <p:nvPr>
            <p:ph sz="half" idx="1"/>
          </p:nvPr>
        </p:nvSpPr>
        <p:spPr>
          <a:xfrm>
            <a:off x="111032" y="1430767"/>
            <a:ext cx="4343400" cy="4525963"/>
          </a:xfrm>
        </p:spPr>
        <p:txBody>
          <a:bodyPr/>
          <a:lstStyle/>
          <a:p>
            <a:pPr eaLnBrk="1" hangingPunct="1"/>
            <a:endParaRPr lang="en-US" altLang="zh-CN" dirty="0"/>
          </a:p>
          <a:p>
            <a:pPr eaLnBrk="1" hangingPunct="1"/>
            <a:endParaRPr lang="en-US" altLang="zh-CN" dirty="0"/>
          </a:p>
          <a:p>
            <a:pPr eaLnBrk="1" hangingPunct="1">
              <a:buFont typeface="Arial" charset="0"/>
              <a:buNone/>
            </a:pPr>
            <a:r>
              <a:rPr lang="en-US" altLang="zh-CN" dirty="0"/>
              <a:t>    Barbed wire subjected to a </a:t>
            </a:r>
            <a:r>
              <a:rPr lang="en-US" altLang="zh-CN" dirty="0">
                <a:solidFill>
                  <a:srgbClr val="A50021"/>
                </a:solidFill>
              </a:rPr>
              <a:t>positive dc </a:t>
            </a:r>
            <a:r>
              <a:rPr lang="en-US" altLang="zh-CN" dirty="0"/>
              <a:t>voltage of </a:t>
            </a:r>
            <a:r>
              <a:rPr lang="en-US" altLang="zh-CN" dirty="0">
                <a:solidFill>
                  <a:srgbClr val="A50021"/>
                </a:solidFill>
              </a:rPr>
              <a:t>400-kV</a:t>
            </a:r>
            <a:r>
              <a:rPr lang="en-US" altLang="zh-CN" dirty="0"/>
              <a:t> magnitude in laboratory. Adapted from Gary (1994).</a:t>
            </a:r>
          </a:p>
        </p:txBody>
      </p:sp>
      <p:pic>
        <p:nvPicPr>
          <p:cNvPr id="166916"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rcRect l="18913" t="2502" r="16095" b="14064"/>
          <a:stretch>
            <a:fillRect/>
          </a:stretch>
        </p:blipFill>
        <p:spPr>
          <a:xfrm>
            <a:off x="4454432" y="1016732"/>
            <a:ext cx="4446774" cy="5725146"/>
          </a:xfrm>
        </p:spPr>
      </p:pic>
    </p:spTree>
    <p:extLst>
      <p:ext uri="{BB962C8B-B14F-4D97-AF65-F5344CB8AC3E}">
        <p14:creationId xmlns:p14="http://schemas.microsoft.com/office/powerpoint/2010/main" val="37834156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itle 6"/>
          <p:cNvSpPr>
            <a:spLocks noGrp="1"/>
          </p:cNvSpPr>
          <p:nvPr>
            <p:ph type="title"/>
          </p:nvPr>
        </p:nvSpPr>
        <p:spPr>
          <a:xfrm>
            <a:off x="457200" y="22225"/>
            <a:ext cx="8229600" cy="1143000"/>
          </a:xfrm>
        </p:spPr>
        <p:txBody>
          <a:bodyPr/>
          <a:lstStyle/>
          <a:p>
            <a:pPr eaLnBrk="1" hangingPunct="1"/>
            <a:r>
              <a:rPr lang="en-US" altLang="zh-CN">
                <a:solidFill>
                  <a:srgbClr val="0000FF"/>
                </a:solidFill>
              </a:rPr>
              <a:t>Corona discharge from trees</a:t>
            </a:r>
          </a:p>
        </p:txBody>
      </p:sp>
      <p:pic>
        <p:nvPicPr>
          <p:cNvPr id="165891" name="Picture 2"/>
          <p:cNvPicPr>
            <a:picLocks noChangeAspect="1" noChangeArrowheads="1"/>
          </p:cNvPicPr>
          <p:nvPr/>
        </p:nvPicPr>
        <p:blipFill>
          <a:blip r:embed="rId3">
            <a:extLst>
              <a:ext uri="{28A0092B-C50C-407E-A947-70E740481C1C}">
                <a14:useLocalDpi xmlns:a14="http://schemas.microsoft.com/office/drawing/2010/main" val="0"/>
              </a:ext>
            </a:extLst>
          </a:blip>
          <a:srcRect b="11649"/>
          <a:stretch>
            <a:fillRect/>
          </a:stretch>
        </p:blipFill>
        <p:spPr bwMode="auto">
          <a:xfrm>
            <a:off x="511175" y="1219200"/>
            <a:ext cx="3729038" cy="359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27025" y="5029200"/>
            <a:ext cx="8534400" cy="1477963"/>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Arial" charset="0"/>
              </a:rPr>
              <a:t>(</a:t>
            </a:r>
            <a:r>
              <a:rPr kumimoji="0" lang="en-US" sz="1800" b="1" i="0" u="none" strike="noStrike" kern="1200" cap="none" spc="0" normalizeH="0" baseline="0" noProof="0" dirty="0">
                <a:ln>
                  <a:noFill/>
                </a:ln>
                <a:solidFill>
                  <a:srgbClr val="0000FF"/>
                </a:solidFill>
                <a:effectLst/>
                <a:uLnTx/>
                <a:uFillTx/>
                <a:latin typeface="Calibri"/>
                <a:ea typeface="MS PGothic" panose="020B0600070205080204" pitchFamily="34" charset="-128"/>
                <a:cs typeface="Arial" charset="0"/>
              </a:rPr>
              <a:t>Left</a:t>
            </a:r>
            <a:r>
              <a:rPr kumimoji="0" lang="en-US" sz="18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Arial" charset="0"/>
              </a:rPr>
              <a:t>) </a:t>
            </a:r>
            <a:r>
              <a:rPr kumimoji="0" lang="en-US" sz="1800" b="1" i="0" u="none" strike="noStrike" kern="1200" cap="none" spc="0" normalizeH="0" baseline="0" noProof="0" dirty="0">
                <a:ln>
                  <a:noFill/>
                </a:ln>
                <a:solidFill>
                  <a:srgbClr val="A50021"/>
                </a:solidFill>
                <a:effectLst/>
                <a:uLnTx/>
                <a:uFillTx/>
                <a:latin typeface="Calibri"/>
                <a:ea typeface="MS PGothic" panose="020B0600070205080204" pitchFamily="34" charset="-128"/>
                <a:cs typeface="Arial" charset="0"/>
              </a:rPr>
              <a:t>1200-kV ac</a:t>
            </a:r>
            <a:r>
              <a:rPr kumimoji="0" lang="en-US" sz="18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Arial" charset="0"/>
              </a:rPr>
              <a:t> transmission line in Lyons, Oregon. Douglas fir trees at the edge of the line right-of-way are seen on the left side of the picture. Typical measured ground-level electric field maxima were </a:t>
            </a:r>
            <a:r>
              <a:rPr kumimoji="0" lang="en-US" sz="1800" b="1" i="0" u="none" strike="noStrike" kern="1200" cap="none" spc="0" normalizeH="0" baseline="0" noProof="0" dirty="0">
                <a:ln>
                  <a:noFill/>
                </a:ln>
                <a:solidFill>
                  <a:srgbClr val="A50021"/>
                </a:solidFill>
                <a:effectLst/>
                <a:uLnTx/>
                <a:uFillTx/>
                <a:latin typeface="Calibri"/>
                <a:ea typeface="MS PGothic" panose="020B0600070205080204" pitchFamily="34" charset="-128"/>
                <a:cs typeface="Arial" charset="0"/>
              </a:rPr>
              <a:t>7 to 9 kV/m</a:t>
            </a:r>
            <a:r>
              <a:rPr kumimoji="0" lang="en-US" sz="18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Arial" charset="0"/>
              </a:rPr>
              <a:t>. (</a:t>
            </a:r>
            <a:r>
              <a:rPr kumimoji="0" lang="en-US" sz="1800" b="1" i="0" u="none" strike="noStrike" kern="1200" cap="none" spc="0" normalizeH="0" baseline="0" noProof="0" dirty="0">
                <a:ln>
                  <a:noFill/>
                </a:ln>
                <a:solidFill>
                  <a:srgbClr val="0000FF"/>
                </a:solidFill>
                <a:effectLst/>
                <a:uLnTx/>
                <a:uFillTx/>
                <a:latin typeface="Calibri"/>
                <a:ea typeface="MS PGothic" panose="020B0600070205080204" pitchFamily="34" charset="-128"/>
                <a:cs typeface="Arial" charset="0"/>
              </a:rPr>
              <a:t>Right</a:t>
            </a:r>
            <a:r>
              <a:rPr kumimoji="0" lang="en-US" sz="18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Arial" charset="0"/>
              </a:rPr>
              <a:t>) </a:t>
            </a:r>
            <a:r>
              <a:rPr kumimoji="0" lang="en-US" sz="1800" b="1" i="0" u="sng" strike="noStrike" kern="1200" cap="none" spc="0" normalizeH="0" baseline="0" noProof="0" dirty="0">
                <a:ln>
                  <a:noFill/>
                </a:ln>
                <a:solidFill>
                  <a:prstClr val="black"/>
                </a:solidFill>
                <a:effectLst/>
                <a:uLnTx/>
                <a:uFillTx/>
                <a:latin typeface="Calibri"/>
                <a:ea typeface="MS PGothic" panose="020B0600070205080204" pitchFamily="34" charset="-128"/>
                <a:cs typeface="Arial" charset="0"/>
              </a:rPr>
              <a:t>Corona on a Douglas fir tree located about </a:t>
            </a:r>
            <a:r>
              <a:rPr kumimoji="0" lang="en-US" sz="1800" b="1" i="0" u="sng" strike="noStrike" kern="1200" cap="none" spc="0" normalizeH="0" baseline="0" noProof="0" dirty="0">
                <a:ln>
                  <a:noFill/>
                </a:ln>
                <a:solidFill>
                  <a:srgbClr val="A50021"/>
                </a:solidFill>
                <a:effectLst/>
                <a:uLnTx/>
                <a:uFillTx/>
                <a:latin typeface="Calibri"/>
                <a:ea typeface="MS PGothic" panose="020B0600070205080204" pitchFamily="34" charset="-128"/>
                <a:cs typeface="Arial" charset="0"/>
              </a:rPr>
              <a:t>12 m</a:t>
            </a:r>
            <a:r>
              <a:rPr kumimoji="0" lang="en-US" sz="1800" b="1" i="0" u="sng" strike="noStrike" kern="1200" cap="none" spc="0" normalizeH="0" baseline="0" noProof="0" dirty="0">
                <a:ln>
                  <a:noFill/>
                </a:ln>
                <a:solidFill>
                  <a:prstClr val="black"/>
                </a:solidFill>
                <a:effectLst/>
                <a:uLnTx/>
                <a:uFillTx/>
                <a:latin typeface="Calibri"/>
                <a:ea typeface="MS PGothic" panose="020B0600070205080204" pitchFamily="34" charset="-128"/>
                <a:cs typeface="Arial" charset="0"/>
              </a:rPr>
              <a:t> from conductors of the line</a:t>
            </a:r>
            <a:r>
              <a:rPr kumimoji="0" lang="en-US" sz="18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Arial" charset="0"/>
              </a:rPr>
              <a:t>. Photograph was taken with a night viewing device. Needle tip burns were observed. Adapted from Rogers et al. (1979).</a:t>
            </a:r>
          </a:p>
        </p:txBody>
      </p:sp>
      <p:pic>
        <p:nvPicPr>
          <p:cNvPr id="165893"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05313" y="1219200"/>
            <a:ext cx="434975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30571" y="2066121"/>
            <a:ext cx="1683931" cy="954107"/>
          </a:xfrm>
          <a:prstGeom prst="rect">
            <a:avLst/>
          </a:prstGeom>
          <a:solidFill>
            <a:schemeClr val="accent6">
              <a:lumMod val="40000"/>
              <a:lumOff val="60000"/>
            </a:schemeClr>
          </a:solidFill>
          <a:ln w="19050">
            <a:solidFill>
              <a:srgbClr val="800000"/>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800000"/>
                </a:solidFill>
                <a:effectLst/>
                <a:uLnTx/>
                <a:uFillTx/>
                <a:latin typeface="Calibri" panose="020F0502020204030204" pitchFamily="34" charset="0"/>
                <a:ea typeface="MS PGothic" panose="020B0600070205080204" pitchFamily="34" charset="-128"/>
                <a:cs typeface="Calibri" panose="020F0502020204030204" pitchFamily="34" charset="0"/>
              </a:rPr>
              <a:t>Phase conductor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800000"/>
                </a:solidFill>
                <a:effectLst/>
                <a:uLnTx/>
                <a:uFillTx/>
                <a:latin typeface="Calibri" panose="020F0502020204030204" pitchFamily="34" charset="0"/>
                <a:ea typeface="MS PGothic" panose="020B0600070205080204" pitchFamily="34" charset="-128"/>
                <a:cs typeface="Calibri" panose="020F0502020204030204" pitchFamily="34" charset="0"/>
              </a:rPr>
              <a:t>(8-conductor bundle) of a 1.2-MV transmission line</a:t>
            </a:r>
            <a:endParaRPr kumimoji="0" lang="en-US" sz="1400" b="1" i="0" u="none" strike="noStrike" kern="1200" cap="none" spc="0" normalizeH="0" baseline="0" noProof="0" dirty="0">
              <a:ln>
                <a:noFill/>
              </a:ln>
              <a:solidFill>
                <a:srgbClr val="800000"/>
              </a:solidFill>
              <a:effectLst/>
              <a:uLnTx/>
              <a:uFillTx/>
              <a:latin typeface="Arial" panose="020B0604020202020204" pitchFamily="34" charset="0"/>
              <a:ea typeface="MS PGothic" panose="020B0600070205080204" pitchFamily="34" charset="-128"/>
              <a:cs typeface="+mn-cs"/>
            </a:endParaRPr>
          </a:p>
        </p:txBody>
      </p:sp>
      <p:sp>
        <p:nvSpPr>
          <p:cNvPr id="7" name="Line 20"/>
          <p:cNvSpPr>
            <a:spLocks noChangeShapeType="1"/>
          </p:cNvSpPr>
          <p:nvPr/>
        </p:nvSpPr>
        <p:spPr bwMode="auto">
          <a:xfrm flipV="1">
            <a:off x="1828800" y="1905000"/>
            <a:ext cx="385702" cy="152400"/>
          </a:xfrm>
          <a:prstGeom prst="line">
            <a:avLst/>
          </a:prstGeom>
          <a:noFill/>
          <a:ln w="28575">
            <a:solidFill>
              <a:srgbClr val="800000"/>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3362918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DEADA"/>
        </a:solidFill>
        <a:effectLst/>
      </p:bgPr>
    </p:bg>
    <p:spTree>
      <p:nvGrpSpPr>
        <p:cNvPr id="1" name=""/>
        <p:cNvGrpSpPr/>
        <p:nvPr/>
      </p:nvGrpSpPr>
      <p:grpSpPr>
        <a:xfrm>
          <a:off x="0" y="0"/>
          <a:ext cx="0" cy="0"/>
          <a:chOff x="0" y="0"/>
          <a:chExt cx="0" cy="0"/>
        </a:xfrm>
      </p:grpSpPr>
      <p:sp>
        <p:nvSpPr>
          <p:cNvPr id="2" name="Rectangle 1"/>
          <p:cNvSpPr/>
          <p:nvPr/>
        </p:nvSpPr>
        <p:spPr>
          <a:xfrm>
            <a:off x="457200" y="0"/>
            <a:ext cx="609600" cy="6858000"/>
          </a:xfrm>
          <a:prstGeom prst="rect">
            <a:avLst/>
          </a:prstGeom>
          <a:solidFill>
            <a:srgbClr val="FDEA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 name="Slide Number Placeholder 4"/>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88D762-B354-472A-A395-0A0C63C17C67}" type="slidenum">
              <a:rPr kumimoji="0" lang="en-US" sz="1200" b="0" i="0" u="none" strike="noStrike" kern="1200" cap="none" spc="0" normalizeH="0" baseline="0" noProof="0" smtClean="0">
                <a:ln>
                  <a:noFill/>
                </a:ln>
                <a:solidFill>
                  <a:prstClr val="black">
                    <a:tint val="75000"/>
                  </a:prstClr>
                </a:solidFill>
                <a:effectLst/>
                <a:uLnTx/>
                <a:uFillTx/>
                <a:latin typeface="Calibri"/>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tint val="75000"/>
                </a:prstClr>
              </a:solidFill>
              <a:effectLst/>
              <a:uLnTx/>
              <a:uFillTx/>
              <a:latin typeface="Calibri"/>
              <a:ea typeface="MS PGothic" panose="020B0600070205080204" pitchFamily="34" charset="-128"/>
              <a:cs typeface="+mn-cs"/>
            </a:endParaRPr>
          </a:p>
        </p:txBody>
      </p:sp>
      <p:pic>
        <p:nvPicPr>
          <p:cNvPr id="223236" name="Picture 2" descr="E:\课题组\Rakov\PPT\St_Elmo_fire_shi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5796" y="240933"/>
            <a:ext cx="4474320" cy="5557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3238" name="Title 1"/>
          <p:cNvSpPr>
            <a:spLocks noGrp="1"/>
          </p:cNvSpPr>
          <p:nvPr>
            <p:ph type="title"/>
          </p:nvPr>
        </p:nvSpPr>
        <p:spPr>
          <a:xfrm>
            <a:off x="3275856" y="5798509"/>
            <a:ext cx="3619500" cy="533400"/>
          </a:xfrm>
        </p:spPr>
        <p:txBody>
          <a:bodyPr/>
          <a:lstStyle/>
          <a:p>
            <a:r>
              <a:rPr lang="en-US" altLang="zh-CN" dirty="0">
                <a:solidFill>
                  <a:srgbClr val="0000FF"/>
                </a:solidFill>
              </a:rPr>
              <a:t>St. Elmo’s fire (corona) on a ship</a:t>
            </a:r>
            <a:endParaRPr lang="zh-CN" altLang="en-US" dirty="0">
              <a:solidFill>
                <a:srgbClr val="0000FF"/>
              </a:solidFill>
            </a:endParaRPr>
          </a:p>
        </p:txBody>
      </p:sp>
    </p:spTree>
    <p:extLst>
      <p:ext uri="{BB962C8B-B14F-4D97-AF65-F5344CB8AC3E}">
        <p14:creationId xmlns:p14="http://schemas.microsoft.com/office/powerpoint/2010/main" val="33971357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Title 1"/>
          <p:cNvSpPr>
            <a:spLocks noGrp="1"/>
          </p:cNvSpPr>
          <p:nvPr>
            <p:ph type="title"/>
          </p:nvPr>
        </p:nvSpPr>
        <p:spPr>
          <a:xfrm>
            <a:off x="723900" y="75406"/>
            <a:ext cx="7848600" cy="566738"/>
          </a:xfrm>
        </p:spPr>
        <p:txBody>
          <a:bodyPr/>
          <a:lstStyle/>
          <a:p>
            <a:pPr algn="ctr"/>
            <a:r>
              <a:rPr lang="en-US" altLang="zh-CN" sz="4000" b="0" dirty="0">
                <a:solidFill>
                  <a:srgbClr val="0000FF"/>
                </a:solidFill>
              </a:rPr>
              <a:t>Corona from a human hand</a:t>
            </a:r>
            <a:endParaRPr lang="zh-CN" altLang="en-US" sz="4000" b="0" dirty="0">
              <a:solidFill>
                <a:srgbClr val="0000FF"/>
              </a:solidFill>
            </a:endParaRPr>
          </a:p>
        </p:txBody>
      </p:sp>
      <p:sp>
        <p:nvSpPr>
          <p:cNvPr id="167939" name="Text Placeholder 3"/>
          <p:cNvSpPr>
            <a:spLocks noGrp="1"/>
          </p:cNvSpPr>
          <p:nvPr>
            <p:ph type="body" sz="half" idx="2"/>
          </p:nvPr>
        </p:nvSpPr>
        <p:spPr>
          <a:xfrm>
            <a:off x="722013" y="5202550"/>
            <a:ext cx="8153400" cy="1320067"/>
          </a:xfrm>
        </p:spPr>
        <p:txBody>
          <a:bodyPr/>
          <a:lstStyle/>
          <a:p>
            <a:r>
              <a:rPr lang="en-US" altLang="zh-CN" sz="2000" dirty="0"/>
              <a:t>Corona discharge from a human hand in laboratory (</a:t>
            </a:r>
            <a:r>
              <a:rPr lang="en-US" altLang="zh-CN" sz="2000" dirty="0" err="1"/>
              <a:t>Istra</a:t>
            </a:r>
            <a:r>
              <a:rPr lang="en-US" altLang="zh-CN" sz="2000" dirty="0"/>
              <a:t>, Russia). Electric field was produced by a </a:t>
            </a:r>
            <a:r>
              <a:rPr lang="en-US" altLang="zh-CN" sz="2000" dirty="0">
                <a:solidFill>
                  <a:srgbClr val="A50021"/>
                </a:solidFill>
              </a:rPr>
              <a:t>cloud of negatively-charged water droplets</a:t>
            </a:r>
            <a:r>
              <a:rPr lang="en-US" altLang="zh-CN" sz="2000" dirty="0"/>
              <a:t>. </a:t>
            </a:r>
            <a:r>
              <a:rPr lang="en-US" altLang="zh-CN" sz="2000" u="sng" dirty="0"/>
              <a:t>The hand was at a distance of </a:t>
            </a:r>
            <a:r>
              <a:rPr lang="en-US" altLang="zh-CN" sz="2000" u="sng" dirty="0">
                <a:solidFill>
                  <a:srgbClr val="A50021"/>
                </a:solidFill>
              </a:rPr>
              <a:t>3 to 5 m </a:t>
            </a:r>
            <a:r>
              <a:rPr lang="en-US" altLang="zh-CN" sz="2000" u="sng" dirty="0"/>
              <a:t>from the cloud edge</a:t>
            </a:r>
            <a:r>
              <a:rPr lang="en-US" altLang="zh-CN" sz="2000" dirty="0"/>
              <a:t>. Courtesy of Dr. A. </a:t>
            </a:r>
            <a:r>
              <a:rPr lang="en-US" altLang="zh-CN" sz="2000" dirty="0" err="1"/>
              <a:t>Kostinskiy</a:t>
            </a:r>
            <a:r>
              <a:rPr lang="en-US" altLang="zh-CN" sz="2000" dirty="0"/>
              <a:t>.</a:t>
            </a:r>
            <a:endParaRPr lang="zh-CN" altLang="en-US" sz="2000" dirty="0"/>
          </a:p>
        </p:txBody>
      </p:sp>
      <p:sp>
        <p:nvSpPr>
          <p:cNvPr id="167940"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E29625-4E3F-4C90-9159-8D7641A38AB9}" type="slidenum">
              <a:rPr kumimoji="0" lang="en-US" altLang="zh-CN" sz="1200" b="0" i="0" u="none" strike="noStrike" kern="1200" cap="none" spc="0" normalizeH="0" baseline="0" noProof="0">
                <a:ln>
                  <a:noFill/>
                </a:ln>
                <a:solidFill>
                  <a:srgbClr val="898989"/>
                </a:solidFill>
                <a:effectLst/>
                <a:uLnTx/>
                <a:uFillTx/>
                <a:latin typeface="Calibri" pitchFamily="34" charset="0"/>
                <a:ea typeface="宋体" panose="02010600030101010101" pitchFamily="2" charset="-122"/>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altLang="zh-CN" sz="1200" b="0" i="0" u="none" strike="noStrike" kern="1200" cap="none" spc="0" normalizeH="0" baseline="0" noProof="0">
              <a:ln>
                <a:noFill/>
              </a:ln>
              <a:solidFill>
                <a:srgbClr val="898989"/>
              </a:solidFill>
              <a:effectLst/>
              <a:uLnTx/>
              <a:uFillTx/>
              <a:latin typeface="Calibri" pitchFamily="34" charset="0"/>
              <a:ea typeface="宋体" panose="02010600030101010101" pitchFamily="2" charset="-122"/>
              <a:cs typeface="Arial" charset="0"/>
            </a:endParaRPr>
          </a:p>
        </p:txBody>
      </p:sp>
      <p:pic>
        <p:nvPicPr>
          <p:cNvPr id="167941" name="Picture 3" descr="E:\课题组\Rakov\PPT\Corona_on_fingers_ОСЭ-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7784" y="642143"/>
            <a:ext cx="4115916" cy="4560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81257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lstStyle/>
          <a:p>
            <a:endParaRPr lang="en-US"/>
          </a:p>
        </p:txBody>
      </p:sp>
      <p:sp>
        <p:nvSpPr>
          <p:cNvPr id="5" name="Slide Number Placeholder 4"/>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162001-0904-4661-9864-B9CA92E95B43}" type="slidenum">
              <a:rPr kumimoji="0" lang="en-US" altLang="zh-CN" sz="1200" b="0" i="0" u="none" strike="noStrike" kern="1200" cap="none" spc="0" normalizeH="0" baseline="0" noProof="0" smtClean="0">
                <a:ln>
                  <a:noFill/>
                </a:ln>
                <a:solidFill>
                  <a:srgbClr val="898989"/>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altLang="zh-CN" sz="1200" b="0" i="0" u="none" strike="noStrike" kern="1200" cap="none" spc="0" normalizeH="0" baseline="0" noProof="0">
              <a:ln>
                <a:noFill/>
              </a:ln>
              <a:solidFill>
                <a:srgbClr val="898989"/>
              </a:solidFill>
              <a:effectLst/>
              <a:uLnTx/>
              <a:uFillTx/>
              <a:latin typeface="Calibri"/>
              <a:ea typeface="宋体" panose="02010600030101010101" pitchFamily="2" charset="-122"/>
              <a:cs typeface="+mn-cs"/>
            </a:endParaRPr>
          </a:p>
        </p:txBody>
      </p:sp>
      <p:pic>
        <p:nvPicPr>
          <p:cNvPr id="1026" name="Picture 2" descr="F:\4473 &amp; 5486_S17\Corona\Aerosol_Cloud_20130729_2055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533400"/>
            <a:ext cx="6908800" cy="51816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148201" y="612775"/>
            <a:ext cx="2036776" cy="707886"/>
          </a:xfrm>
          <a:prstGeom prst="rect">
            <a:avLst/>
          </a:prstGeom>
          <a:solidFill>
            <a:srgbClr val="FFFF00"/>
          </a:solidFill>
        </p:spPr>
        <p:txBody>
          <a:bodyPr wrap="non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zh-CN" sz="2000" b="1" i="0" u="none" strike="noStrike" kern="1200" cap="none" spc="0" normalizeH="0" baseline="0" noProof="0" dirty="0">
                <a:ln>
                  <a:noFill/>
                </a:ln>
                <a:solidFill>
                  <a:srgbClr val="A50021"/>
                </a:solidFill>
                <a:effectLst/>
                <a:uLnTx/>
                <a:uFillTx/>
                <a:latin typeface="Calibri"/>
                <a:ea typeface="宋体" panose="02010600030101010101" pitchFamily="2" charset="-122"/>
                <a:cs typeface="+mn-cs"/>
              </a:rPr>
              <a:t>Cloud of charged </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zh-CN" sz="2000" b="1" i="0" u="none" strike="noStrike" kern="1200" cap="none" spc="0" normalizeH="0" baseline="0" noProof="0" dirty="0">
                <a:ln>
                  <a:noFill/>
                </a:ln>
                <a:solidFill>
                  <a:srgbClr val="A50021"/>
                </a:solidFill>
                <a:effectLst/>
                <a:uLnTx/>
                <a:uFillTx/>
                <a:latin typeface="Calibri"/>
                <a:ea typeface="宋体" panose="02010600030101010101" pitchFamily="2" charset="-122"/>
                <a:cs typeface="+mn-cs"/>
              </a:rPr>
              <a:t>water droplets</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1256624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lstStyle/>
          <a:p>
            <a:endParaRPr lang="en-US"/>
          </a:p>
        </p:txBody>
      </p:sp>
      <p:sp>
        <p:nvSpPr>
          <p:cNvPr id="5" name="Slide Number Placeholder 4"/>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162001-0904-4661-9864-B9CA92E95B43}" type="slidenum">
              <a:rPr kumimoji="0" lang="en-US" altLang="zh-CN" sz="1200" b="0" i="0" u="none" strike="noStrike" kern="1200" cap="none" spc="0" normalizeH="0" baseline="0" noProof="0" smtClean="0">
                <a:ln>
                  <a:noFill/>
                </a:ln>
                <a:solidFill>
                  <a:srgbClr val="898989"/>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altLang="zh-CN" sz="1200" b="0" i="0" u="none" strike="noStrike" kern="1200" cap="none" spc="0" normalizeH="0" baseline="0" noProof="0">
              <a:ln>
                <a:noFill/>
              </a:ln>
              <a:solidFill>
                <a:srgbClr val="898989"/>
              </a:solidFill>
              <a:effectLst/>
              <a:uLnTx/>
              <a:uFillTx/>
              <a:latin typeface="Calibri"/>
              <a:ea typeface="宋体" panose="02010600030101010101" pitchFamily="2" charset="-122"/>
              <a:cs typeface="+mn-cs"/>
            </a:endParaRPr>
          </a:p>
        </p:txBody>
      </p:sp>
      <p:pic>
        <p:nvPicPr>
          <p:cNvPr id="2050" name="Picture 2" descr="F:\4473 &amp; 5486_S17\Corona\Makalsky_Hair_20130729_2054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533400"/>
            <a:ext cx="6908800" cy="51816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392115" y="155575"/>
            <a:ext cx="2325317" cy="1200329"/>
          </a:xfrm>
          <a:prstGeom prst="rect">
            <a:avLst/>
          </a:prstGeom>
          <a:solidFill>
            <a:srgbClr val="FFFF00"/>
          </a:solidFill>
        </p:spPr>
        <p:txBody>
          <a:bodyPr wrap="non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zh-CN" sz="2000" b="1" i="0" u="none" strike="noStrike" kern="1200" cap="none" spc="0" normalizeH="0" baseline="0" noProof="0" dirty="0">
                <a:ln>
                  <a:noFill/>
                </a:ln>
                <a:solidFill>
                  <a:srgbClr val="A50021"/>
                </a:solidFill>
                <a:effectLst/>
                <a:uLnTx/>
                <a:uFillTx/>
                <a:latin typeface="Calibri"/>
                <a:ea typeface="宋体" panose="02010600030101010101" pitchFamily="2" charset="-122"/>
                <a:cs typeface="+mn-cs"/>
              </a:rPr>
              <a:t>     Cloud of charged </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zh-CN" sz="2000" b="1" i="0" u="none" strike="noStrike" kern="1200" cap="none" spc="0" normalizeH="0" baseline="0" noProof="0" dirty="0">
                <a:ln>
                  <a:noFill/>
                </a:ln>
                <a:solidFill>
                  <a:srgbClr val="A50021"/>
                </a:solidFill>
                <a:effectLst/>
                <a:uLnTx/>
                <a:uFillTx/>
                <a:latin typeface="Calibri"/>
                <a:ea typeface="宋体" panose="02010600030101010101" pitchFamily="2" charset="-122"/>
                <a:cs typeface="+mn-cs"/>
              </a:rPr>
              <a:t>     water droplets</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A50021"/>
                </a:solidFill>
                <a:effectLst/>
                <a:uLnTx/>
                <a:uFillTx/>
                <a:latin typeface="Calibri"/>
                <a:ea typeface="宋体" panose="02010600030101010101" pitchFamily="2" charset="-122"/>
                <a:cs typeface="+mn-cs"/>
              </a:rPr>
              <a:t>↙</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461820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433D256-A41E-4CD9-BD56-133E125E5BB5}"/>
              </a:ext>
            </a:extLst>
          </p:cNvPr>
          <p:cNvSpPr>
            <a:spLocks noGrp="1"/>
          </p:cNvSpPr>
          <p:nvPr>
            <p:ph type="title"/>
          </p:nvPr>
        </p:nvSpPr>
        <p:spPr>
          <a:xfrm>
            <a:off x="666750" y="19050"/>
            <a:ext cx="8372475" cy="6229350"/>
          </a:xfrm>
        </p:spPr>
        <p:txBody>
          <a:bodyPr/>
          <a:lstStyle/>
          <a:p>
            <a:pPr algn="l"/>
            <a:r>
              <a:rPr lang="en-US" sz="2400" b="1" i="0" dirty="0">
                <a:solidFill>
                  <a:schemeClr val="tx1"/>
                </a:solidFill>
                <a:effectLst/>
                <a:latin typeface="Segoe UI" panose="020B0502040204020203" pitchFamily="34" charset="0"/>
              </a:rPr>
              <a:t/>
            </a:r>
            <a:br>
              <a:rPr lang="en-US" sz="2400" b="1" i="0" dirty="0">
                <a:solidFill>
                  <a:schemeClr val="tx1"/>
                </a:solidFill>
                <a:effectLst/>
                <a:latin typeface="Segoe UI" panose="020B0502040204020203" pitchFamily="34" charset="0"/>
              </a:rPr>
            </a:br>
            <a:r>
              <a:rPr lang="en-US" sz="2400" b="1" i="0" dirty="0">
                <a:solidFill>
                  <a:schemeClr val="tx1"/>
                </a:solidFill>
                <a:effectLst/>
                <a:latin typeface="Segoe UI" panose="020B0502040204020203" pitchFamily="34" charset="0"/>
              </a:rPr>
              <a:t>READING ASSIGNMENT FOR SECTION 3 </a:t>
            </a:r>
            <a:br>
              <a:rPr lang="en-US" sz="2400" b="1" i="0" dirty="0">
                <a:solidFill>
                  <a:schemeClr val="tx1"/>
                </a:solidFill>
                <a:effectLst/>
                <a:latin typeface="Segoe UI" panose="020B0502040204020203" pitchFamily="34" charset="0"/>
              </a:rPr>
            </a:br>
            <a:r>
              <a:rPr lang="en-US" sz="2400" b="1" i="0" dirty="0">
                <a:solidFill>
                  <a:schemeClr val="tx1"/>
                </a:solidFill>
                <a:effectLst/>
                <a:latin typeface="Segoe UI" panose="020B0502040204020203" pitchFamily="34" charset="0"/>
              </a:rPr>
              <a:t>(</a:t>
            </a:r>
            <a:r>
              <a:rPr kumimoji="0" lang="en-US" sz="2400" b="1" i="0" u="none" strike="noStrike" kern="1200" cap="none" spc="0" normalizeH="0" baseline="0" noProof="0" dirty="0">
                <a:ln>
                  <a:noFill/>
                </a:ln>
                <a:solidFill>
                  <a:srgbClr val="000000"/>
                </a:solidFill>
                <a:effectLst>
                  <a:outerShdw blurRad="38100" dist="38100" dir="2700000" algn="tl">
                    <a:srgbClr val="DDDDDD"/>
                  </a:outerShdw>
                </a:effectLst>
                <a:uLnTx/>
                <a:uFillTx/>
                <a:latin typeface="Verdana" charset="0"/>
                <a:ea typeface="MS PGothic" panose="020B0600070205080204" pitchFamily="34" charset="-128"/>
                <a:cs typeface="+mn-cs"/>
              </a:rPr>
              <a:t>Electrostatics</a:t>
            </a:r>
            <a:r>
              <a:rPr lang="en-US" sz="2400" b="1" i="0" dirty="0">
                <a:solidFill>
                  <a:schemeClr val="tx1"/>
                </a:solidFill>
                <a:effectLst/>
                <a:latin typeface="Segoe UI" panose="020B0502040204020203" pitchFamily="34" charset="0"/>
              </a:rPr>
              <a:t>)</a:t>
            </a:r>
            <a:r>
              <a:rPr lang="en-US" sz="2800" b="1" i="0" dirty="0">
                <a:solidFill>
                  <a:srgbClr val="0000FF"/>
                </a:solidFill>
                <a:effectLst/>
                <a:latin typeface="Segoe UI" panose="020B0502040204020203" pitchFamily="34" charset="0"/>
              </a:rPr>
              <a:t>  </a:t>
            </a:r>
            <a:br>
              <a:rPr lang="en-US" sz="2800" b="1" i="0" dirty="0">
                <a:solidFill>
                  <a:srgbClr val="0000FF"/>
                </a:solidFill>
                <a:effectLst/>
                <a:latin typeface="Segoe UI" panose="020B0502040204020203" pitchFamily="34" charset="0"/>
              </a:rPr>
            </a:br>
            <a:r>
              <a:rPr lang="en-US" sz="2800" b="1" i="0" dirty="0">
                <a:solidFill>
                  <a:srgbClr val="0000FF"/>
                </a:solidFill>
                <a:effectLst/>
                <a:latin typeface="Segoe UI" panose="020B0502040204020203" pitchFamily="34" charset="0"/>
              </a:rPr>
              <a:t> </a:t>
            </a:r>
            <a:r>
              <a:rPr lang="en-US" sz="2800" b="0" i="0" dirty="0">
                <a:solidFill>
                  <a:srgbClr val="0000FF"/>
                </a:solidFill>
                <a:effectLst/>
                <a:latin typeface="Segoe UI" panose="020B0502040204020203" pitchFamily="34" charset="0"/>
              </a:rPr>
              <a:t/>
            </a:r>
            <a:br>
              <a:rPr lang="en-US" sz="2800" b="0" i="0" dirty="0">
                <a:solidFill>
                  <a:srgbClr val="0000FF"/>
                </a:solidFill>
                <a:effectLst/>
                <a:latin typeface="Segoe UI" panose="020B0502040204020203" pitchFamily="34" charset="0"/>
              </a:rPr>
            </a:br>
            <a:r>
              <a:rPr lang="en-US" sz="2400" b="1" i="0" u="sng" dirty="0">
                <a:solidFill>
                  <a:srgbClr val="0000FF"/>
                </a:solidFill>
                <a:effectLst/>
                <a:latin typeface="Segoe UI" panose="020B0502040204020203" pitchFamily="34" charset="0"/>
              </a:rPr>
              <a:t>Textbook (</a:t>
            </a:r>
            <a:r>
              <a:rPr lang="en-US" sz="2400" b="1" i="0" u="sng" dirty="0" err="1">
                <a:solidFill>
                  <a:srgbClr val="0000FF"/>
                </a:solidFill>
                <a:effectLst/>
                <a:latin typeface="Segoe UI" panose="020B0502040204020203" pitchFamily="34" charset="0"/>
              </a:rPr>
              <a:t>Ulaby</a:t>
            </a:r>
            <a:r>
              <a:rPr lang="en-US" sz="2400" b="1" i="0" u="sng" dirty="0">
                <a:solidFill>
                  <a:srgbClr val="0000FF"/>
                </a:solidFill>
                <a:effectLst/>
                <a:latin typeface="Segoe UI" panose="020B0502040204020203" pitchFamily="34" charset="0"/>
              </a:rPr>
              <a:t> and </a:t>
            </a:r>
            <a:r>
              <a:rPr lang="en-US" sz="2400" b="1" i="0" u="sng" dirty="0" err="1">
                <a:solidFill>
                  <a:srgbClr val="0000FF"/>
                </a:solidFill>
                <a:effectLst/>
                <a:latin typeface="Segoe UI" panose="020B0502040204020203" pitchFamily="34" charset="0"/>
              </a:rPr>
              <a:t>Ravaioli</a:t>
            </a:r>
            <a:r>
              <a:rPr lang="en-US" sz="2400" b="1" i="0" u="sng" dirty="0">
                <a:solidFill>
                  <a:srgbClr val="0000FF"/>
                </a:solidFill>
                <a:effectLst/>
                <a:latin typeface="Segoe UI" panose="020B0502040204020203" pitchFamily="34" charset="0"/>
              </a:rPr>
              <a:t>): </a:t>
            </a:r>
            <a:r>
              <a:rPr lang="en-US" sz="2400" b="1" i="0" dirty="0">
                <a:solidFill>
                  <a:srgbClr val="0000FF"/>
                </a:solidFill>
                <a:effectLst/>
                <a:latin typeface="Segoe UI" panose="020B0502040204020203" pitchFamily="34" charset="0"/>
              </a:rPr>
              <a:t>In Ch. 4, Sections 4.2-4.6, 4.9-4.11, Chapter 4 Summary (pp. 225-226)</a:t>
            </a:r>
            <a:br>
              <a:rPr lang="en-US" sz="2400" b="1" i="0" dirty="0">
                <a:solidFill>
                  <a:srgbClr val="0000FF"/>
                </a:solidFill>
                <a:effectLst/>
                <a:latin typeface="Segoe UI" panose="020B0502040204020203" pitchFamily="34" charset="0"/>
              </a:rPr>
            </a:br>
            <a:r>
              <a:rPr lang="en-US" sz="2400" b="1" i="0" u="sng" dirty="0">
                <a:solidFill>
                  <a:srgbClr val="0000FF"/>
                </a:solidFill>
                <a:effectLst/>
                <a:latin typeface="Segoe UI" panose="020B0502040204020203" pitchFamily="34" charset="0"/>
              </a:rPr>
              <a:t>Examples</a:t>
            </a:r>
            <a:r>
              <a:rPr lang="en-US" sz="2400" b="1" i="0" dirty="0">
                <a:solidFill>
                  <a:srgbClr val="0000FF"/>
                </a:solidFill>
                <a:effectLst/>
                <a:latin typeface="Segoe UI" panose="020B0502040204020203" pitchFamily="34" charset="0"/>
              </a:rPr>
              <a:t>: 4-1 to 4-9 and 4-11 to 4-13</a:t>
            </a:r>
            <a:br>
              <a:rPr lang="en-US" sz="2400" b="1" i="0" dirty="0">
                <a:solidFill>
                  <a:srgbClr val="0000FF"/>
                </a:solidFill>
                <a:effectLst/>
                <a:latin typeface="Segoe UI" panose="020B0502040204020203" pitchFamily="34" charset="0"/>
              </a:rPr>
            </a:br>
            <a:r>
              <a:rPr lang="en-US" sz="2400" b="1" i="0" u="sng" dirty="0">
                <a:solidFill>
                  <a:srgbClr val="0000FF"/>
                </a:solidFill>
                <a:effectLst/>
                <a:latin typeface="Segoe UI" panose="020B0502040204020203" pitchFamily="34" charset="0"/>
              </a:rPr>
              <a:t>Exercises</a:t>
            </a:r>
            <a:r>
              <a:rPr lang="en-US" sz="2400" b="1" i="0" dirty="0">
                <a:solidFill>
                  <a:srgbClr val="0000FF"/>
                </a:solidFill>
                <a:effectLst/>
                <a:latin typeface="Segoe UI" panose="020B0502040204020203" pitchFamily="34" charset="0"/>
              </a:rPr>
              <a:t>: 4-1 to 4-15, 4-18, and 4-19</a:t>
            </a:r>
            <a:br>
              <a:rPr lang="en-US" sz="2400" b="1" i="0" dirty="0">
                <a:solidFill>
                  <a:srgbClr val="0000FF"/>
                </a:solidFill>
                <a:effectLst/>
                <a:latin typeface="Segoe UI" panose="020B0502040204020203" pitchFamily="34" charset="0"/>
              </a:rPr>
            </a:br>
            <a:r>
              <a:rPr lang="en-US" sz="2400" b="1" i="0" dirty="0">
                <a:solidFill>
                  <a:srgbClr val="0000FF"/>
                </a:solidFill>
                <a:effectLst/>
                <a:latin typeface="Segoe UI" panose="020B0502040204020203" pitchFamily="34" charset="0"/>
              </a:rPr>
              <a:t/>
            </a:r>
            <a:br>
              <a:rPr lang="en-US" sz="2400" b="1" i="0" dirty="0">
                <a:solidFill>
                  <a:srgbClr val="0000FF"/>
                </a:solidFill>
                <a:effectLst/>
                <a:latin typeface="Segoe UI" panose="020B0502040204020203" pitchFamily="34" charset="0"/>
              </a:rPr>
            </a:br>
            <a:r>
              <a:rPr lang="en-US" sz="2400" b="1" i="0" u="sng" dirty="0">
                <a:solidFill>
                  <a:srgbClr val="0000FF"/>
                </a:solidFill>
                <a:effectLst/>
                <a:latin typeface="Segoe UI" panose="020B0502040204020203" pitchFamily="34" charset="0"/>
              </a:rPr>
              <a:t>Course Packet (Lecture Slides, http://www.rakov.ece.ufl.edu/teaching/3472.html):</a:t>
            </a:r>
            <a:r>
              <a:rPr lang="en-US" sz="2400" b="1" i="0" dirty="0">
                <a:solidFill>
                  <a:srgbClr val="0000FF"/>
                </a:solidFill>
                <a:effectLst/>
                <a:latin typeface="Segoe UI" panose="020B0502040204020203" pitchFamily="34" charset="0"/>
              </a:rPr>
              <a:t/>
            </a:r>
            <a:br>
              <a:rPr lang="en-US" sz="2400" b="1" i="0" dirty="0">
                <a:solidFill>
                  <a:srgbClr val="0000FF"/>
                </a:solidFill>
                <a:effectLst/>
                <a:latin typeface="Segoe UI" panose="020B0502040204020203" pitchFamily="34" charset="0"/>
              </a:rPr>
            </a:br>
            <a:r>
              <a:rPr lang="en-US" sz="2400" b="1" i="0" dirty="0">
                <a:solidFill>
                  <a:srgbClr val="0000FF"/>
                </a:solidFill>
                <a:effectLst/>
                <a:latin typeface="Segoe UI" panose="020B0502040204020203" pitchFamily="34" charset="0"/>
              </a:rPr>
              <a:t>Electrostatics</a:t>
            </a:r>
            <a:br>
              <a:rPr lang="en-US" sz="2400" b="1" i="0" dirty="0">
                <a:solidFill>
                  <a:srgbClr val="0000FF"/>
                </a:solidFill>
                <a:effectLst/>
                <a:latin typeface="Segoe UI" panose="020B0502040204020203" pitchFamily="34" charset="0"/>
              </a:rPr>
            </a:br>
            <a:r>
              <a:rPr lang="en-US" sz="2800" b="1" i="0" dirty="0">
                <a:solidFill>
                  <a:srgbClr val="0000FF"/>
                </a:solidFill>
                <a:effectLst/>
                <a:latin typeface="Segoe UI" panose="020B0502040204020203" pitchFamily="34" charset="0"/>
              </a:rPr>
              <a:t/>
            </a:r>
            <a:br>
              <a:rPr lang="en-US" sz="2800" b="1" i="0" dirty="0">
                <a:solidFill>
                  <a:srgbClr val="0000FF"/>
                </a:solidFill>
                <a:effectLst/>
                <a:latin typeface="Segoe UI" panose="020B0502040204020203" pitchFamily="34" charset="0"/>
              </a:rPr>
            </a:br>
            <a:r>
              <a:rPr lang="en-US" sz="2400" b="1" i="0" u="sng" dirty="0">
                <a:solidFill>
                  <a:srgbClr val="C00000"/>
                </a:solidFill>
                <a:effectLst/>
                <a:latin typeface="Segoe UI" panose="020B0502040204020203" pitchFamily="34" charset="0"/>
              </a:rPr>
              <a:t>HA3 (take-home Test 3) </a:t>
            </a:r>
            <a:r>
              <a:rPr lang="en-US" sz="2400" b="1" i="0" dirty="0">
                <a:solidFill>
                  <a:srgbClr val="C00000"/>
                </a:solidFill>
                <a:effectLst/>
                <a:latin typeface="Segoe UI" panose="020B0502040204020203" pitchFamily="34" charset="0"/>
              </a:rPr>
              <a:t>will be given on Oct. 19 (M) between 1 and 2 p.m.; HW3 is to be turned in via Canvas </a:t>
            </a:r>
            <a:r>
              <a:rPr lang="en-US" sz="2400" b="1" i="0" u="sng" dirty="0">
                <a:solidFill>
                  <a:srgbClr val="C00000"/>
                </a:solidFill>
                <a:effectLst/>
                <a:latin typeface="Segoe UI" panose="020B0502040204020203" pitchFamily="34" charset="0"/>
              </a:rPr>
              <a:t>not later than Oct. 21 (W), 11:45 a.m.</a:t>
            </a:r>
            <a:r>
              <a:rPr lang="en-US" sz="2400" b="0" i="0" u="sng" dirty="0">
                <a:solidFill>
                  <a:srgbClr val="C00000"/>
                </a:solidFill>
                <a:effectLst/>
                <a:latin typeface="Segoe UI" panose="020B0502040204020203" pitchFamily="34" charset="0"/>
              </a:rPr>
              <a:t/>
            </a:r>
            <a:br>
              <a:rPr lang="en-US" sz="2400" b="0" i="0" u="sng" dirty="0">
                <a:solidFill>
                  <a:srgbClr val="C00000"/>
                </a:solidFill>
                <a:effectLst/>
                <a:latin typeface="Segoe UI" panose="020B0502040204020203" pitchFamily="34" charset="0"/>
              </a:rPr>
            </a:br>
            <a:endParaRPr lang="en-US" sz="2400" u="sng" dirty="0">
              <a:solidFill>
                <a:srgbClr val="C00000"/>
              </a:solidFill>
            </a:endParaRPr>
          </a:p>
        </p:txBody>
      </p:sp>
      <p:sp>
        <p:nvSpPr>
          <p:cNvPr id="6" name="Slide Number Placeholder 5">
            <a:extLst>
              <a:ext uri="{FF2B5EF4-FFF2-40B4-BE49-F238E27FC236}">
                <a16:creationId xmlns:a16="http://schemas.microsoft.com/office/drawing/2014/main" id="{C9E54538-EC34-4DE6-9DD9-9D79EBA2D2A7}"/>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E42F2B1-2DFA-4C41-9B26-BF9B33881A87}"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40429959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lstStyle/>
          <a:p>
            <a:endParaRPr lang="en-US"/>
          </a:p>
        </p:txBody>
      </p:sp>
      <p:sp>
        <p:nvSpPr>
          <p:cNvPr id="5" name="Slide Number Placeholder 4"/>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162001-0904-4661-9864-B9CA92E95B43}" type="slidenum">
              <a:rPr kumimoji="0" lang="en-US" altLang="zh-CN" sz="1200" b="0" i="0" u="none" strike="noStrike" kern="1200" cap="none" spc="0" normalizeH="0" baseline="0" noProof="0" smtClean="0">
                <a:ln>
                  <a:noFill/>
                </a:ln>
                <a:solidFill>
                  <a:srgbClr val="898989"/>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altLang="zh-CN" sz="1200" b="0" i="0" u="none" strike="noStrike" kern="1200" cap="none" spc="0" normalizeH="0" baseline="0" noProof="0">
              <a:ln>
                <a:noFill/>
              </a:ln>
              <a:solidFill>
                <a:srgbClr val="898989"/>
              </a:solidFill>
              <a:effectLst/>
              <a:uLnTx/>
              <a:uFillTx/>
              <a:latin typeface="Calibri"/>
              <a:ea typeface="宋体" panose="02010600030101010101" pitchFamily="2" charset="-122"/>
              <a:cs typeface="+mn-cs"/>
            </a:endParaRPr>
          </a:p>
        </p:txBody>
      </p:sp>
      <p:pic>
        <p:nvPicPr>
          <p:cNvPr id="6" name="Picture 5" descr="Michael and Sean Before Lightning"/>
          <p:cNvPicPr/>
          <p:nvPr/>
        </p:nvPicPr>
        <p:blipFill>
          <a:blip r:embed="rId2">
            <a:extLst>
              <a:ext uri="{28A0092B-C50C-407E-A947-70E740481C1C}">
                <a14:useLocalDpi xmlns:a14="http://schemas.microsoft.com/office/drawing/2010/main" val="0"/>
              </a:ext>
            </a:extLst>
          </a:blip>
          <a:srcRect/>
          <a:stretch>
            <a:fillRect/>
          </a:stretch>
        </p:blipFill>
        <p:spPr bwMode="auto">
          <a:xfrm>
            <a:off x="1447800" y="685800"/>
            <a:ext cx="6553200" cy="5181600"/>
          </a:xfrm>
          <a:prstGeom prst="rect">
            <a:avLst/>
          </a:prstGeom>
          <a:noFill/>
          <a:ln>
            <a:noFill/>
          </a:ln>
        </p:spPr>
      </p:pic>
      <p:sp>
        <p:nvSpPr>
          <p:cNvPr id="7" name="TextBox 6"/>
          <p:cNvSpPr txBox="1"/>
          <p:nvPr/>
        </p:nvSpPr>
        <p:spPr>
          <a:xfrm>
            <a:off x="1670539" y="905607"/>
            <a:ext cx="2787943" cy="369332"/>
          </a:xfrm>
          <a:prstGeom prst="rect">
            <a:avLst/>
          </a:prstGeom>
          <a:solidFill>
            <a:srgbClr val="FFFF00"/>
          </a:solidFill>
        </p:spPr>
        <p:txBody>
          <a:bodyPr wrap="non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Arial" panose="020B0604020202020204" pitchFamily="34" charset="0"/>
                <a:ea typeface="MS PGothic" panose="020B0600070205080204" pitchFamily="34" charset="-128"/>
                <a:cs typeface="+mn-cs"/>
              </a:rPr>
              <a:t>Overhead thundercloud</a:t>
            </a:r>
          </a:p>
        </p:txBody>
      </p:sp>
    </p:spTree>
    <p:extLst>
      <p:ext uri="{BB962C8B-B14F-4D97-AF65-F5344CB8AC3E}">
        <p14:creationId xmlns:p14="http://schemas.microsoft.com/office/powerpoint/2010/main" val="42133001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lstStyle/>
          <a:p>
            <a:endParaRPr lang="en-US"/>
          </a:p>
        </p:txBody>
      </p:sp>
      <p:sp>
        <p:nvSpPr>
          <p:cNvPr id="5" name="Slide Number Placeholder 4"/>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162001-0904-4661-9864-B9CA92E95B43}" type="slidenum">
              <a:rPr kumimoji="0" lang="en-US" altLang="zh-CN" sz="1200" b="0" i="0" u="none" strike="noStrike" kern="1200" cap="none" spc="0" normalizeH="0" baseline="0" noProof="0" smtClean="0">
                <a:ln>
                  <a:noFill/>
                </a:ln>
                <a:solidFill>
                  <a:srgbClr val="898989"/>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altLang="zh-CN" sz="1200" b="0" i="0" u="none" strike="noStrike" kern="1200" cap="none" spc="0" normalizeH="0" baseline="0" noProof="0">
              <a:ln>
                <a:noFill/>
              </a:ln>
              <a:solidFill>
                <a:srgbClr val="898989"/>
              </a:solidFill>
              <a:effectLst/>
              <a:uLnTx/>
              <a:uFillTx/>
              <a:latin typeface="Calibri"/>
              <a:ea typeface="宋体" panose="02010600030101010101" pitchFamily="2" charset="-122"/>
              <a:cs typeface="+mn-cs"/>
            </a:endParaRPr>
          </a:p>
        </p:txBody>
      </p:sp>
      <p:pic>
        <p:nvPicPr>
          <p:cNvPr id="6" name="Picture 5" descr="Mary Before Lightning"/>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32372"/>
            <a:ext cx="4724400" cy="6096000"/>
          </a:xfrm>
          <a:prstGeom prst="rect">
            <a:avLst/>
          </a:prstGeom>
          <a:noFill/>
          <a:ln>
            <a:noFill/>
          </a:ln>
        </p:spPr>
      </p:pic>
      <p:sp>
        <p:nvSpPr>
          <p:cNvPr id="7" name="TextBox 6"/>
          <p:cNvSpPr txBox="1"/>
          <p:nvPr/>
        </p:nvSpPr>
        <p:spPr>
          <a:xfrm>
            <a:off x="2954215" y="428109"/>
            <a:ext cx="2787943" cy="369332"/>
          </a:xfrm>
          <a:prstGeom prst="rect">
            <a:avLst/>
          </a:prstGeom>
          <a:solidFill>
            <a:srgbClr val="FFFF00"/>
          </a:solidFill>
        </p:spPr>
        <p:txBody>
          <a:bodyPr wrap="non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C00000"/>
                </a:solidFill>
                <a:effectLst/>
                <a:uLnTx/>
                <a:uFillTx/>
                <a:latin typeface="Arial" panose="020B0604020202020204" pitchFamily="34" charset="0"/>
                <a:ea typeface="MS PGothic" panose="020B0600070205080204" pitchFamily="34" charset="-128"/>
                <a:cs typeface="+mn-cs"/>
              </a:rPr>
              <a:t>Overhead thundercloud</a:t>
            </a:r>
            <a:endParaRPr kumimoji="0" lang="en-US" sz="1800" b="1" i="0" u="none" strike="noStrike" kern="1200" cap="none" spc="0" normalizeH="0" baseline="0" noProof="0" dirty="0">
              <a:ln>
                <a:noFill/>
              </a:ln>
              <a:solidFill>
                <a:srgbClr val="C00000"/>
              </a:solidFill>
              <a:effectLst/>
              <a:uLnTx/>
              <a:uFillTx/>
              <a:latin typeface="Arial" panose="020B0604020202020204" pitchFamily="34" charset="0"/>
              <a:ea typeface="MS PGothic" panose="020B0600070205080204" pitchFamily="34" charset="-128"/>
              <a:cs typeface="+mn-cs"/>
            </a:endParaRPr>
          </a:p>
        </p:txBody>
      </p:sp>
      <p:sp>
        <p:nvSpPr>
          <p:cNvPr id="8" name="TextBox 7"/>
          <p:cNvSpPr txBox="1"/>
          <p:nvPr/>
        </p:nvSpPr>
        <p:spPr>
          <a:xfrm>
            <a:off x="9684568" y="728700"/>
            <a:ext cx="1600200" cy="461665"/>
          </a:xfrm>
          <a:prstGeom prst="rect">
            <a:avLst/>
          </a:prstGeom>
          <a:noFill/>
          <a:ln w="28575">
            <a:solidFill>
              <a:srgbClr val="0000FF"/>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rPr>
              <a:t>Safety Tip</a:t>
            </a:r>
          </a:p>
        </p:txBody>
      </p:sp>
    </p:spTree>
    <p:extLst>
      <p:ext uri="{BB962C8B-B14F-4D97-AF65-F5344CB8AC3E}">
        <p14:creationId xmlns:p14="http://schemas.microsoft.com/office/powerpoint/2010/main" val="33684680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Number Placeholder 6"/>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fld id="{68569242-E982-47E0-A7DD-059AD9BEFF44}" type="slidenum">
              <a:rPr lang="en-US" altLang="en-US" sz="1400">
                <a:latin typeface="Arial" panose="020B0604020202020204" pitchFamily="34" charset="0"/>
              </a:rPr>
              <a:pPr eaLnBrk="1" hangingPunct="1"/>
              <a:t>32</a:t>
            </a:fld>
            <a:endParaRPr lang="en-US" altLang="en-US" sz="1400">
              <a:latin typeface="Arial" panose="020B0604020202020204" pitchFamily="34" charset="0"/>
            </a:endParaRPr>
          </a:p>
        </p:txBody>
      </p:sp>
      <p:sp>
        <p:nvSpPr>
          <p:cNvPr id="17412" name="Text Box 4"/>
          <p:cNvSpPr txBox="1">
            <a:spLocks noChangeArrowheads="1"/>
          </p:cNvSpPr>
          <p:nvPr/>
        </p:nvSpPr>
        <p:spPr bwMode="auto">
          <a:xfrm>
            <a:off x="6657975" y="0"/>
            <a:ext cx="2486025" cy="274638"/>
          </a:xfrm>
          <a:prstGeom prst="rect">
            <a:avLst/>
          </a:prstGeom>
          <a:noFill/>
          <a:ln w="9525">
            <a:noFill/>
            <a:miter lim="800000"/>
            <a:headEnd/>
            <a:tailEnd/>
          </a:ln>
          <a:effectLst/>
        </p:spPr>
        <p:txBody>
          <a:bodyPr>
            <a:spAutoFit/>
          </a:bodyPr>
          <a:lstStyle/>
          <a:p>
            <a:pPr algn="r">
              <a:spcBef>
                <a:spcPct val="50000"/>
              </a:spcBef>
              <a:defRPr/>
            </a:pPr>
            <a:r>
              <a:rPr lang="en-US" sz="1200" b="1" u="sng">
                <a:effectLst>
                  <a:outerShdw blurRad="38100" dist="38100" dir="2700000" algn="tl">
                    <a:srgbClr val="DDDDDD"/>
                  </a:outerShdw>
                </a:effectLst>
                <a:latin typeface="Verdana" charset="0"/>
                <a:ea typeface="+mn-ea"/>
              </a:rPr>
              <a:t>Electrostatics</a:t>
            </a:r>
          </a:p>
        </p:txBody>
      </p:sp>
      <p:sp>
        <p:nvSpPr>
          <p:cNvPr id="94212" name="Text Box 5"/>
          <p:cNvSpPr txBox="1">
            <a:spLocks noChangeArrowheads="1"/>
          </p:cNvSpPr>
          <p:nvPr/>
        </p:nvSpPr>
        <p:spPr bwMode="auto">
          <a:xfrm>
            <a:off x="609600" y="304800"/>
            <a:ext cx="8534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algn="ctr" eaLnBrk="1" hangingPunct="1">
              <a:spcBef>
                <a:spcPct val="50000"/>
              </a:spcBef>
            </a:pPr>
            <a:r>
              <a:rPr lang="en-US" altLang="en-US" sz="2000" b="1" u="sng"/>
              <a:t>Ohm’s Law</a:t>
            </a:r>
          </a:p>
        </p:txBody>
      </p:sp>
      <p:sp>
        <p:nvSpPr>
          <p:cNvPr id="94213" name="Text Box 6"/>
          <p:cNvSpPr txBox="1">
            <a:spLocks noChangeArrowheads="1"/>
          </p:cNvSpPr>
          <p:nvPr/>
        </p:nvSpPr>
        <p:spPr bwMode="auto">
          <a:xfrm>
            <a:off x="609600" y="847725"/>
            <a:ext cx="8534400"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a:t>Ohm’s law used in circuit theory, </a:t>
            </a:r>
            <a:r>
              <a:rPr lang="en-US" altLang="en-US" i="1">
                <a:solidFill>
                  <a:srgbClr val="C00000"/>
                </a:solidFill>
              </a:rPr>
              <a:t>V=IR</a:t>
            </a:r>
            <a:r>
              <a:rPr lang="en-US" altLang="en-US"/>
              <a:t>, is called the </a:t>
            </a:r>
            <a:r>
              <a:rPr lang="en-US" altLang="en-US">
                <a:solidFill>
                  <a:srgbClr val="C00000"/>
                </a:solidFill>
              </a:rPr>
              <a:t>“macroscopic” form </a:t>
            </a:r>
            <a:r>
              <a:rPr lang="en-US" altLang="en-US"/>
              <a:t>of Ohm’s law. Here we consider </a:t>
            </a:r>
            <a:r>
              <a:rPr lang="en-US" altLang="en-US" u="sng">
                <a:solidFill>
                  <a:srgbClr val="0000FF"/>
                </a:solidFill>
              </a:rPr>
              <a:t>“microcopic” (or point form).</a:t>
            </a:r>
            <a:r>
              <a:rPr lang="en-US" altLang="en-US"/>
              <a:t> (Applicable to </a:t>
            </a:r>
            <a:r>
              <a:rPr lang="en-US" altLang="en-US" u="sng"/>
              <a:t>conduction</a:t>
            </a:r>
            <a:r>
              <a:rPr lang="en-US" altLang="en-US"/>
              <a:t> current only). Let us define the </a:t>
            </a:r>
            <a:r>
              <a:rPr lang="en-US" altLang="en-US" u="sng"/>
              <a:t>current density vector    </a:t>
            </a:r>
            <a:r>
              <a:rPr lang="en-US" altLang="en-US"/>
              <a:t>. Its direction is the direction in which, on the average, charge is moving.    is current per unit area </a:t>
            </a:r>
            <a:r>
              <a:rPr lang="en-US" altLang="en-US" u="sng"/>
              <a:t>perpendicular to the direction of    </a:t>
            </a:r>
            <a:r>
              <a:rPr lang="en-US" altLang="en-US"/>
              <a:t>. The total current through a surface is</a:t>
            </a:r>
          </a:p>
        </p:txBody>
      </p:sp>
      <p:sp>
        <p:nvSpPr>
          <p:cNvPr id="94214" name="Text Box 7"/>
          <p:cNvSpPr txBox="1">
            <a:spLocks noChangeArrowheads="1"/>
          </p:cNvSpPr>
          <p:nvPr/>
        </p:nvSpPr>
        <p:spPr bwMode="auto">
          <a:xfrm>
            <a:off x="609600" y="2852738"/>
            <a:ext cx="8534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dirty="0"/>
              <a:t>According to Ohm’s law, </a:t>
            </a:r>
            <a:r>
              <a:rPr lang="en-US" altLang="en-US" b="1" dirty="0">
                <a:solidFill>
                  <a:srgbClr val="0000FF"/>
                </a:solidFill>
              </a:rPr>
              <a:t>current density</a:t>
            </a:r>
            <a:r>
              <a:rPr lang="en-US" altLang="en-US" b="1" dirty="0"/>
              <a:t> </a:t>
            </a:r>
            <a:r>
              <a:rPr lang="en-US" altLang="en-US" dirty="0"/>
              <a:t>has the same direction as electric field, and its magnitude is proportional to that of the electric field:</a:t>
            </a:r>
          </a:p>
        </p:txBody>
      </p:sp>
      <p:graphicFrame>
        <p:nvGraphicFramePr>
          <p:cNvPr id="94215" name="Object 2"/>
          <p:cNvGraphicFramePr>
            <a:graphicFrameLocks noGrp="1" noChangeAspect="1"/>
          </p:cNvGraphicFramePr>
          <p:nvPr>
            <p:ph sz="quarter" idx="2"/>
          </p:nvPr>
        </p:nvGraphicFramePr>
        <p:xfrm>
          <a:off x="7416800" y="1341438"/>
          <a:ext cx="190500" cy="323850"/>
        </p:xfrm>
        <a:graphic>
          <a:graphicData uri="http://schemas.openxmlformats.org/presentationml/2006/ole">
            <mc:AlternateContent xmlns:mc="http://schemas.openxmlformats.org/markup-compatibility/2006">
              <mc:Choice xmlns:v="urn:schemas-microsoft-com:vml" Requires="v">
                <p:oleObj spid="_x0000_s123160" name="Equation" r:id="rId4" imgW="126780" imgH="215526" progId="Equation.3">
                  <p:embed/>
                </p:oleObj>
              </mc:Choice>
              <mc:Fallback>
                <p:oleObj name="Equation" r:id="rId4" imgW="126780" imgH="215526" progId="Equation.3">
                  <p:embed/>
                  <p:pic>
                    <p:nvPicPr>
                      <p:cNvPr id="0"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16800" y="1341438"/>
                        <a:ext cx="190500" cy="3238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4216" name="Object 3"/>
          <p:cNvGraphicFramePr>
            <a:graphicFrameLocks noGrp="1" noChangeAspect="1"/>
          </p:cNvGraphicFramePr>
          <p:nvPr>
            <p:ph sz="quarter" idx="3"/>
          </p:nvPr>
        </p:nvGraphicFramePr>
        <p:xfrm>
          <a:off x="7704138" y="1557338"/>
          <a:ext cx="252412" cy="431800"/>
        </p:xfrm>
        <a:graphic>
          <a:graphicData uri="http://schemas.openxmlformats.org/presentationml/2006/ole">
            <mc:AlternateContent xmlns:mc="http://schemas.openxmlformats.org/markup-compatibility/2006">
              <mc:Choice xmlns:v="urn:schemas-microsoft-com:vml" Requires="v">
                <p:oleObj spid="_x0000_s123161" name="Equation" r:id="rId6" imgW="177569" imgH="304404" progId="Equation.3">
                  <p:embed/>
                </p:oleObj>
              </mc:Choice>
              <mc:Fallback>
                <p:oleObj name="Equation" r:id="rId6" imgW="177569" imgH="304404" progId="Equation.3">
                  <p:embed/>
                  <p:pic>
                    <p:nvPicPr>
                      <p:cNvPr id="0" name="Object 3"/>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04138" y="1557338"/>
                        <a:ext cx="252412" cy="431800"/>
                      </a:xfrm>
                      <a:prstGeom prst="rect">
                        <a:avLst/>
                      </a:prstGeom>
                      <a:solidFill>
                        <a:schemeClr val="bg1"/>
                      </a:solidFill>
                      <a:ln>
                        <a:noFill/>
                      </a:ln>
                    </p:spPr>
                  </p:pic>
                </p:oleObj>
              </mc:Fallback>
            </mc:AlternateContent>
          </a:graphicData>
        </a:graphic>
      </p:graphicFrame>
      <p:graphicFrame>
        <p:nvGraphicFramePr>
          <p:cNvPr id="94217" name="Object 4"/>
          <p:cNvGraphicFramePr>
            <a:graphicFrameLocks noGrp="1" noChangeAspect="1"/>
          </p:cNvGraphicFramePr>
          <p:nvPr>
            <p:ph sz="quarter" idx="4"/>
          </p:nvPr>
        </p:nvGraphicFramePr>
        <p:xfrm>
          <a:off x="5435600" y="1844675"/>
          <a:ext cx="190500" cy="323850"/>
        </p:xfrm>
        <a:graphic>
          <a:graphicData uri="http://schemas.openxmlformats.org/presentationml/2006/ole">
            <mc:AlternateContent xmlns:mc="http://schemas.openxmlformats.org/markup-compatibility/2006">
              <mc:Choice xmlns:v="urn:schemas-microsoft-com:vml" Requires="v">
                <p:oleObj spid="_x0000_s123162" name="Equation" r:id="rId8" imgW="126780" imgH="215526" progId="Equation.3">
                  <p:embed/>
                </p:oleObj>
              </mc:Choice>
              <mc:Fallback>
                <p:oleObj name="Equation" r:id="rId8" imgW="126780" imgH="215526" progId="Equation.3">
                  <p:embed/>
                  <p:pic>
                    <p:nvPicPr>
                      <p:cNvPr id="0" name="Object 4"/>
                      <p:cNvPicPr>
                        <a:picLocks noGrp="1"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35600" y="1844675"/>
                        <a:ext cx="1905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4218" name="Object 5"/>
          <p:cNvGraphicFramePr>
            <a:graphicFrameLocks noChangeAspect="1"/>
          </p:cNvGraphicFramePr>
          <p:nvPr>
            <p:extLst>
              <p:ext uri="{D42A27DB-BD31-4B8C-83A1-F6EECF244321}">
                <p14:modId xmlns:p14="http://schemas.microsoft.com/office/powerpoint/2010/main" val="2029304088"/>
              </p:ext>
            </p:extLst>
          </p:nvPr>
        </p:nvGraphicFramePr>
        <p:xfrm>
          <a:off x="2336323" y="2276475"/>
          <a:ext cx="1227615" cy="576263"/>
        </p:xfrm>
        <a:graphic>
          <a:graphicData uri="http://schemas.openxmlformats.org/presentationml/2006/ole">
            <mc:AlternateContent xmlns:mc="http://schemas.openxmlformats.org/markup-compatibility/2006">
              <mc:Choice xmlns:v="urn:schemas-microsoft-com:vml" Requires="v">
                <p:oleObj spid="_x0000_s123163" name="Equation" r:id="rId10" imgW="812447" imgH="380835" progId="Equation.3">
                  <p:embed/>
                </p:oleObj>
              </mc:Choice>
              <mc:Fallback>
                <p:oleObj name="Equation" r:id="rId10" imgW="812447" imgH="380835" progId="Equation.3">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36323" y="2276475"/>
                        <a:ext cx="1227615" cy="576263"/>
                      </a:xfrm>
                      <a:prstGeom prst="rect">
                        <a:avLst/>
                      </a:prstGeom>
                      <a:solidFill>
                        <a:srgbClr val="FFFF00"/>
                      </a:solidFill>
                      <a:ln>
                        <a:noFill/>
                      </a:ln>
                    </p:spPr>
                  </p:pic>
                </p:oleObj>
              </mc:Fallback>
            </mc:AlternateContent>
          </a:graphicData>
        </a:graphic>
      </p:graphicFrame>
      <p:graphicFrame>
        <p:nvGraphicFramePr>
          <p:cNvPr id="94219" name="Object 6"/>
          <p:cNvGraphicFramePr>
            <a:graphicFrameLocks noChangeAspect="1"/>
          </p:cNvGraphicFramePr>
          <p:nvPr/>
        </p:nvGraphicFramePr>
        <p:xfrm>
          <a:off x="4264025" y="2357438"/>
          <a:ext cx="579438" cy="322262"/>
        </p:xfrm>
        <a:graphic>
          <a:graphicData uri="http://schemas.openxmlformats.org/presentationml/2006/ole">
            <mc:AlternateContent xmlns:mc="http://schemas.openxmlformats.org/markup-compatibility/2006">
              <mc:Choice xmlns:v="urn:schemas-microsoft-com:vml" Requires="v">
                <p:oleObj spid="_x0000_s123164" name="Equation" r:id="rId12" imgW="431800" imgH="241300" progId="Equation.3">
                  <p:embed/>
                </p:oleObj>
              </mc:Choice>
              <mc:Fallback>
                <p:oleObj name="Equation" r:id="rId12" imgW="431800" imgH="241300" progId="Equation.3">
                  <p:embed/>
                  <p:pic>
                    <p:nvPicPr>
                      <p:cNvPr id="0"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64025" y="2357438"/>
                        <a:ext cx="579438" cy="322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4220" name="Object 7"/>
          <p:cNvGraphicFramePr>
            <a:graphicFrameLocks noChangeAspect="1"/>
          </p:cNvGraphicFramePr>
          <p:nvPr/>
        </p:nvGraphicFramePr>
        <p:xfrm>
          <a:off x="4967288" y="2349500"/>
          <a:ext cx="792162" cy="280988"/>
        </p:xfrm>
        <a:graphic>
          <a:graphicData uri="http://schemas.openxmlformats.org/presentationml/2006/ole">
            <mc:AlternateContent xmlns:mc="http://schemas.openxmlformats.org/markup-compatibility/2006">
              <mc:Choice xmlns:v="urn:schemas-microsoft-com:vml" Requires="v">
                <p:oleObj spid="_x0000_s123165" name="Equation" r:id="rId14" imgW="571252" imgH="203112" progId="Equation.3">
                  <p:embed/>
                </p:oleObj>
              </mc:Choice>
              <mc:Fallback>
                <p:oleObj name="Equation" r:id="rId14" imgW="571252" imgH="203112" progId="Equation.3">
                  <p:embed/>
                  <p:pic>
                    <p:nvPicPr>
                      <p:cNvPr id="0"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967288" y="2349500"/>
                        <a:ext cx="792162"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4221" name="Object 8"/>
          <p:cNvGraphicFramePr>
            <a:graphicFrameLocks noChangeAspect="1"/>
          </p:cNvGraphicFramePr>
          <p:nvPr/>
        </p:nvGraphicFramePr>
        <p:xfrm>
          <a:off x="5795963" y="2384425"/>
          <a:ext cx="539750" cy="236538"/>
        </p:xfrm>
        <a:graphic>
          <a:graphicData uri="http://schemas.openxmlformats.org/presentationml/2006/ole">
            <mc:AlternateContent xmlns:mc="http://schemas.openxmlformats.org/markup-compatibility/2006">
              <mc:Choice xmlns:v="urn:schemas-microsoft-com:vml" Requires="v">
                <p:oleObj spid="_x0000_s123166" name="Equation" r:id="rId16" imgW="405872" imgH="177569" progId="Equation.3">
                  <p:embed/>
                </p:oleObj>
              </mc:Choice>
              <mc:Fallback>
                <p:oleObj name="Equation" r:id="rId16" imgW="405872" imgH="177569" progId="Equation.3">
                  <p:embed/>
                  <p:pic>
                    <p:nvPicPr>
                      <p:cNvPr id="0" name="Object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795963" y="2384425"/>
                        <a:ext cx="539750" cy="236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4222" name="Object 9"/>
          <p:cNvGraphicFramePr>
            <a:graphicFrameLocks noChangeAspect="1"/>
          </p:cNvGraphicFramePr>
          <p:nvPr/>
        </p:nvGraphicFramePr>
        <p:xfrm>
          <a:off x="6397625" y="2349500"/>
          <a:ext cx="849313" cy="328613"/>
        </p:xfrm>
        <a:graphic>
          <a:graphicData uri="http://schemas.openxmlformats.org/presentationml/2006/ole">
            <mc:AlternateContent xmlns:mc="http://schemas.openxmlformats.org/markup-compatibility/2006">
              <mc:Choice xmlns:v="urn:schemas-microsoft-com:vml" Requires="v">
                <p:oleObj spid="_x0000_s123167" name="Equation" r:id="rId18" imgW="622030" imgH="241195" progId="Equation.3">
                  <p:embed/>
                </p:oleObj>
              </mc:Choice>
              <mc:Fallback>
                <p:oleObj name="Equation" r:id="rId18" imgW="622030" imgH="241195" progId="Equation.3">
                  <p:embed/>
                  <p:pic>
                    <p:nvPicPr>
                      <p:cNvPr id="0" name="Object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397625" y="2349500"/>
                        <a:ext cx="849313"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4223" name="Object 10"/>
          <p:cNvGraphicFramePr>
            <a:graphicFrameLocks noChangeAspect="1"/>
          </p:cNvGraphicFramePr>
          <p:nvPr/>
        </p:nvGraphicFramePr>
        <p:xfrm>
          <a:off x="4006850" y="3573463"/>
          <a:ext cx="1450975" cy="576262"/>
        </p:xfrm>
        <a:graphic>
          <a:graphicData uri="http://schemas.openxmlformats.org/presentationml/2006/ole">
            <mc:AlternateContent xmlns:mc="http://schemas.openxmlformats.org/markup-compatibility/2006">
              <mc:Choice xmlns:v="urn:schemas-microsoft-com:vml" Requires="v">
                <p:oleObj spid="_x0000_s123168" name="Equation" r:id="rId20" imgW="609336" imgH="241195" progId="Equation.3">
                  <p:embed/>
                </p:oleObj>
              </mc:Choice>
              <mc:Fallback>
                <p:oleObj name="Equation" r:id="rId20" imgW="609336" imgH="241195" progId="Equation.3">
                  <p:embed/>
                  <p:pic>
                    <p:nvPicPr>
                      <p:cNvPr id="0" name="Object 1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006850" y="3573463"/>
                        <a:ext cx="1450975" cy="576262"/>
                      </a:xfrm>
                      <a:prstGeom prst="rect">
                        <a:avLst/>
                      </a:prstGeom>
                      <a:solidFill>
                        <a:srgbClr val="FFFF00"/>
                      </a:solidFill>
                      <a:ln w="19050">
                        <a:solidFill>
                          <a:schemeClr val="tx1"/>
                        </a:solidFill>
                        <a:miter lim="800000"/>
                        <a:headEnd/>
                        <a:tailEnd/>
                      </a:ln>
                    </p:spPr>
                  </p:pic>
                </p:oleObj>
              </mc:Fallback>
            </mc:AlternateContent>
          </a:graphicData>
        </a:graphic>
      </p:graphicFrame>
      <p:graphicFrame>
        <p:nvGraphicFramePr>
          <p:cNvPr id="94224" name="Object 11"/>
          <p:cNvGraphicFramePr>
            <a:graphicFrameLocks noChangeAspect="1"/>
          </p:cNvGraphicFramePr>
          <p:nvPr>
            <p:extLst>
              <p:ext uri="{D42A27DB-BD31-4B8C-83A1-F6EECF244321}">
                <p14:modId xmlns:p14="http://schemas.microsoft.com/office/powerpoint/2010/main" val="3557209937"/>
              </p:ext>
            </p:extLst>
          </p:nvPr>
        </p:nvGraphicFramePr>
        <p:xfrm>
          <a:off x="6028531" y="4294188"/>
          <a:ext cx="360363" cy="360362"/>
        </p:xfrm>
        <a:graphic>
          <a:graphicData uri="http://schemas.openxmlformats.org/presentationml/2006/ole">
            <mc:AlternateContent xmlns:mc="http://schemas.openxmlformats.org/markup-compatibility/2006">
              <mc:Choice xmlns:v="urn:schemas-microsoft-com:vml" Requires="v">
                <p:oleObj spid="_x0000_s123169" name="Equation" r:id="rId22" imgW="215619" imgH="215619" progId="Equation.3">
                  <p:embed/>
                </p:oleObj>
              </mc:Choice>
              <mc:Fallback>
                <p:oleObj name="Equation" r:id="rId22" imgW="215619" imgH="215619" progId="Equation.3">
                  <p:embed/>
                  <p:pic>
                    <p:nvPicPr>
                      <p:cNvPr id="0" name="Object 1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028531" y="4294188"/>
                        <a:ext cx="360363"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4225" name="Object 12"/>
          <p:cNvGraphicFramePr>
            <a:graphicFrameLocks noChangeAspect="1"/>
          </p:cNvGraphicFramePr>
          <p:nvPr/>
        </p:nvGraphicFramePr>
        <p:xfrm>
          <a:off x="1439863" y="4294188"/>
          <a:ext cx="360362" cy="360362"/>
        </p:xfrm>
        <a:graphic>
          <a:graphicData uri="http://schemas.openxmlformats.org/presentationml/2006/ole">
            <mc:AlternateContent xmlns:mc="http://schemas.openxmlformats.org/markup-compatibility/2006">
              <mc:Choice xmlns:v="urn:schemas-microsoft-com:vml" Requires="v">
                <p:oleObj spid="_x0000_s123170" name="Equation" r:id="rId24" imgW="215619" imgH="215619" progId="Equation.3">
                  <p:embed/>
                </p:oleObj>
              </mc:Choice>
              <mc:Fallback>
                <p:oleObj name="Equation" r:id="rId24" imgW="215619" imgH="215619" progId="Equation.3">
                  <p:embed/>
                  <p:pic>
                    <p:nvPicPr>
                      <p:cNvPr id="0" name="Object 1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439863" y="4294188"/>
                        <a:ext cx="360362"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4226" name="Object 13"/>
          <p:cNvGraphicFramePr>
            <a:graphicFrameLocks noChangeAspect="1"/>
          </p:cNvGraphicFramePr>
          <p:nvPr/>
        </p:nvGraphicFramePr>
        <p:xfrm>
          <a:off x="863600" y="4725988"/>
          <a:ext cx="1692275" cy="317500"/>
        </p:xfrm>
        <a:graphic>
          <a:graphicData uri="http://schemas.openxmlformats.org/presentationml/2006/ole">
            <mc:AlternateContent xmlns:mc="http://schemas.openxmlformats.org/markup-compatibility/2006">
              <mc:Choice xmlns:v="urn:schemas-microsoft-com:vml" Requires="v">
                <p:oleObj spid="_x0000_s123171" name="Equation" r:id="rId26" imgW="1219200" imgH="228600" progId="Equation.3">
                  <p:embed/>
                </p:oleObj>
              </mc:Choice>
              <mc:Fallback>
                <p:oleObj name="Equation" r:id="rId26" imgW="1219200" imgH="228600" progId="Equation.3">
                  <p:embed/>
                  <p:pic>
                    <p:nvPicPr>
                      <p:cNvPr id="0" name="Object 13"/>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863600" y="4725988"/>
                        <a:ext cx="1692275"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4227" name="Text Box 37"/>
          <p:cNvSpPr txBox="1">
            <a:spLocks noChangeArrowheads="1"/>
          </p:cNvSpPr>
          <p:nvPr/>
        </p:nvSpPr>
        <p:spPr bwMode="auto">
          <a:xfrm>
            <a:off x="3816350" y="2347913"/>
            <a:ext cx="457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a:t>(if          ,          ,        ,  </a:t>
            </a:r>
          </a:p>
        </p:txBody>
      </p:sp>
      <p:sp>
        <p:nvSpPr>
          <p:cNvPr id="94228" name="Text Box 38"/>
          <p:cNvSpPr txBox="1">
            <a:spLocks noChangeArrowheads="1"/>
          </p:cNvSpPr>
          <p:nvPr/>
        </p:nvSpPr>
        <p:spPr bwMode="auto">
          <a:xfrm>
            <a:off x="628650" y="4332349"/>
            <a:ext cx="8496300"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dirty="0"/>
              <a:t>where       is the electric </a:t>
            </a:r>
            <a:r>
              <a:rPr lang="en-US" altLang="en-US" b="1" dirty="0">
                <a:solidFill>
                  <a:srgbClr val="0000FF"/>
                </a:solidFill>
              </a:rPr>
              <a:t>conductivity</a:t>
            </a:r>
            <a:r>
              <a:rPr lang="en-US" altLang="en-US" dirty="0"/>
              <a:t>. The unit for     is </a:t>
            </a:r>
            <a:r>
              <a:rPr lang="en-US" altLang="en-US" dirty="0" err="1"/>
              <a:t>siemens</a:t>
            </a:r>
            <a:r>
              <a:rPr lang="en-US" altLang="en-US" dirty="0"/>
              <a:t> per meter</a:t>
            </a:r>
          </a:p>
          <a:p>
            <a:pPr eaLnBrk="1" hangingPunct="1">
              <a:spcBef>
                <a:spcPct val="50000"/>
              </a:spcBef>
            </a:pPr>
            <a:r>
              <a:rPr lang="en-US" altLang="en-US" dirty="0"/>
              <a:t>(                        ). </a:t>
            </a:r>
          </a:p>
        </p:txBody>
      </p:sp>
      <p:sp>
        <p:nvSpPr>
          <p:cNvPr id="94229" name="Text Box 39"/>
          <p:cNvSpPr txBox="1">
            <a:spLocks noChangeArrowheads="1"/>
          </p:cNvSpPr>
          <p:nvPr/>
        </p:nvSpPr>
        <p:spPr bwMode="auto">
          <a:xfrm>
            <a:off x="3617912" y="4791700"/>
            <a:ext cx="3114328" cy="1615827"/>
          </a:xfrm>
          <a:prstGeom prst="rect">
            <a:avLst/>
          </a:prstGeom>
          <a:solidFill>
            <a:schemeClr val="accent1"/>
          </a:solidFill>
          <a:ln>
            <a:noFill/>
          </a:ln>
        </p:spPr>
        <p:txBody>
          <a:bodyPr wrap="squar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sz="1800" dirty="0"/>
              <a:t>Copper                   S/m</a:t>
            </a:r>
          </a:p>
          <a:p>
            <a:pPr eaLnBrk="1" hangingPunct="1">
              <a:spcBef>
                <a:spcPct val="50000"/>
              </a:spcBef>
            </a:pPr>
            <a:r>
              <a:rPr lang="en-US" altLang="en-US" sz="1800" dirty="0"/>
              <a:t>Seawater             4 S/m</a:t>
            </a:r>
          </a:p>
          <a:p>
            <a:pPr eaLnBrk="1" hangingPunct="1">
              <a:spcBef>
                <a:spcPct val="50000"/>
              </a:spcBef>
            </a:pPr>
            <a:r>
              <a:rPr lang="en-US" altLang="en-US" sz="1800" dirty="0"/>
              <a:t>Ground            10</a:t>
            </a:r>
            <a:r>
              <a:rPr lang="en-US" altLang="en-US" sz="1800" baseline="30000" dirty="0"/>
              <a:t>-3</a:t>
            </a:r>
            <a:r>
              <a:rPr lang="en-US" altLang="en-US" sz="1800" dirty="0"/>
              <a:t> S/m</a:t>
            </a:r>
          </a:p>
          <a:p>
            <a:pPr eaLnBrk="1" hangingPunct="1">
              <a:spcBef>
                <a:spcPct val="50000"/>
              </a:spcBef>
            </a:pPr>
            <a:r>
              <a:rPr lang="en-US" altLang="en-US" sz="1800" dirty="0"/>
              <a:t>Glass              10</a:t>
            </a:r>
            <a:r>
              <a:rPr lang="en-US" altLang="en-US" sz="1800" baseline="30000" dirty="0"/>
              <a:t>-12</a:t>
            </a:r>
            <a:r>
              <a:rPr lang="en-US" altLang="en-US" sz="1800" dirty="0"/>
              <a:t> S/m</a:t>
            </a:r>
          </a:p>
        </p:txBody>
      </p:sp>
      <p:graphicFrame>
        <p:nvGraphicFramePr>
          <p:cNvPr id="94230" name="Object 14"/>
          <p:cNvGraphicFramePr>
            <a:graphicFrameLocks noChangeAspect="1"/>
          </p:cNvGraphicFramePr>
          <p:nvPr>
            <p:extLst>
              <p:ext uri="{D42A27DB-BD31-4B8C-83A1-F6EECF244321}">
                <p14:modId xmlns:p14="http://schemas.microsoft.com/office/powerpoint/2010/main" val="1068151927"/>
              </p:ext>
            </p:extLst>
          </p:nvPr>
        </p:nvGraphicFramePr>
        <p:xfrm>
          <a:off x="4887118" y="4807303"/>
          <a:ext cx="1141413" cy="320078"/>
        </p:xfrm>
        <a:graphic>
          <a:graphicData uri="http://schemas.openxmlformats.org/presentationml/2006/ole">
            <mc:AlternateContent xmlns:mc="http://schemas.openxmlformats.org/markup-compatibility/2006">
              <mc:Choice xmlns:v="urn:schemas-microsoft-com:vml" Requires="v">
                <p:oleObj spid="_x0000_s123172" name="Equation" r:id="rId28" imgW="723586" imgH="203112" progId="Equation.3">
                  <p:embed/>
                </p:oleObj>
              </mc:Choice>
              <mc:Fallback>
                <p:oleObj name="Equation" r:id="rId28" imgW="723586" imgH="203112" progId="Equation.3">
                  <p:embed/>
                  <p:pic>
                    <p:nvPicPr>
                      <p:cNvPr id="0" name="Object 14"/>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887118" y="4807303"/>
                        <a:ext cx="1141413" cy="320078"/>
                      </a:xfrm>
                      <a:prstGeom prst="rect">
                        <a:avLst/>
                      </a:prstGeom>
                      <a:noFill/>
                      <a:ln>
                        <a:noFill/>
                      </a:ln>
                      <a:effectLst/>
                    </p:spPr>
                  </p:pic>
                </p:oleObj>
              </mc:Fallback>
            </mc:AlternateContent>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fld id="{343A6DE5-D173-4272-AAB0-B6FFB6672F13}" type="slidenum">
              <a:rPr lang="en-US" altLang="en-US" sz="1400">
                <a:latin typeface="Arial" panose="020B0604020202020204" pitchFamily="34" charset="0"/>
              </a:rPr>
              <a:pPr eaLnBrk="1" hangingPunct="1"/>
              <a:t>33</a:t>
            </a:fld>
            <a:endParaRPr lang="en-US" altLang="en-US" sz="1400">
              <a:latin typeface="Arial" panose="020B0604020202020204" pitchFamily="34" charset="0"/>
            </a:endParaRPr>
          </a:p>
        </p:txBody>
      </p:sp>
      <p:sp>
        <p:nvSpPr>
          <p:cNvPr id="18436" name="Text Box 4"/>
          <p:cNvSpPr txBox="1">
            <a:spLocks noChangeArrowheads="1"/>
          </p:cNvSpPr>
          <p:nvPr/>
        </p:nvSpPr>
        <p:spPr bwMode="auto">
          <a:xfrm>
            <a:off x="6657975" y="0"/>
            <a:ext cx="2486025" cy="274638"/>
          </a:xfrm>
          <a:prstGeom prst="rect">
            <a:avLst/>
          </a:prstGeom>
          <a:noFill/>
          <a:ln w="9525">
            <a:noFill/>
            <a:miter lim="800000"/>
            <a:headEnd/>
            <a:tailEnd/>
          </a:ln>
          <a:effectLst/>
        </p:spPr>
        <p:txBody>
          <a:bodyPr>
            <a:spAutoFit/>
          </a:bodyPr>
          <a:lstStyle/>
          <a:p>
            <a:pPr algn="r">
              <a:spcBef>
                <a:spcPct val="50000"/>
              </a:spcBef>
              <a:defRPr/>
            </a:pPr>
            <a:r>
              <a:rPr lang="en-US" sz="1200" b="1" u="sng">
                <a:effectLst>
                  <a:outerShdw blurRad="38100" dist="38100" dir="2700000" algn="tl">
                    <a:srgbClr val="DDDDDD"/>
                  </a:outerShdw>
                </a:effectLst>
                <a:latin typeface="Verdana" charset="0"/>
                <a:ea typeface="+mn-ea"/>
              </a:rPr>
              <a:t>Electrostatics</a:t>
            </a:r>
          </a:p>
        </p:txBody>
      </p:sp>
      <p:sp>
        <p:nvSpPr>
          <p:cNvPr id="95236" name="Text Box 5"/>
          <p:cNvSpPr txBox="1">
            <a:spLocks noChangeArrowheads="1"/>
          </p:cNvSpPr>
          <p:nvPr/>
        </p:nvSpPr>
        <p:spPr bwMode="auto">
          <a:xfrm>
            <a:off x="596900" y="304800"/>
            <a:ext cx="8534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algn="ctr" eaLnBrk="1" hangingPunct="1">
              <a:spcBef>
                <a:spcPct val="50000"/>
              </a:spcBef>
            </a:pPr>
            <a:r>
              <a:rPr lang="en-US" altLang="en-US" sz="2000" b="1" u="sng">
                <a:solidFill>
                  <a:srgbClr val="000000"/>
                </a:solidFill>
              </a:rPr>
              <a:t>Ohm’s Law </a:t>
            </a:r>
            <a:r>
              <a:rPr lang="en-US" altLang="en-US" sz="1800" u="sng"/>
              <a:t>(continued)</a:t>
            </a:r>
          </a:p>
        </p:txBody>
      </p:sp>
      <p:sp>
        <p:nvSpPr>
          <p:cNvPr id="95237" name="Text Box 6"/>
          <p:cNvSpPr txBox="1">
            <a:spLocks noChangeArrowheads="1"/>
          </p:cNvSpPr>
          <p:nvPr/>
        </p:nvSpPr>
        <p:spPr bwMode="auto">
          <a:xfrm>
            <a:off x="631215" y="793750"/>
            <a:ext cx="8534400"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sz="2000" dirty="0"/>
              <a:t>The reciprocal of     is called </a:t>
            </a:r>
            <a:r>
              <a:rPr lang="en-US" altLang="en-US" sz="2000" dirty="0">
                <a:solidFill>
                  <a:srgbClr val="0000FF"/>
                </a:solidFill>
              </a:rPr>
              <a:t>resistivity</a:t>
            </a:r>
            <a:r>
              <a:rPr lang="en-US" altLang="en-US" sz="2000" dirty="0"/>
              <a:t>, in ohm-meters (       ). </a:t>
            </a:r>
          </a:p>
          <a:p>
            <a:pPr eaLnBrk="1" hangingPunct="1">
              <a:spcBef>
                <a:spcPct val="50000"/>
              </a:spcBef>
            </a:pPr>
            <a:r>
              <a:rPr lang="en-US" altLang="en-US" sz="2000" dirty="0"/>
              <a:t>Suppose voltage </a:t>
            </a:r>
            <a:r>
              <a:rPr lang="en-US" altLang="en-US" sz="2000" dirty="0">
                <a:solidFill>
                  <a:srgbClr val="C00000"/>
                </a:solidFill>
              </a:rPr>
              <a:t>V</a:t>
            </a:r>
            <a:r>
              <a:rPr lang="en-US" altLang="en-US" sz="2000" dirty="0"/>
              <a:t> is applied to a conductor of </a:t>
            </a:r>
            <a:r>
              <a:rPr lang="en-US" altLang="en-US" sz="2000" u="sng" dirty="0">
                <a:solidFill>
                  <a:srgbClr val="C00000"/>
                </a:solidFill>
              </a:rPr>
              <a:t>length </a:t>
            </a:r>
            <a:r>
              <a:rPr lang="en-US" altLang="en-US" sz="2000" i="1" u="sng" dirty="0">
                <a:solidFill>
                  <a:srgbClr val="C00000"/>
                </a:solidFill>
              </a:rPr>
              <a:t>l</a:t>
            </a:r>
            <a:r>
              <a:rPr lang="en-US" altLang="en-US" sz="2000" dirty="0"/>
              <a:t> and </a:t>
            </a:r>
            <a:r>
              <a:rPr lang="en-US" altLang="en-US" sz="2000" u="sng" dirty="0">
                <a:solidFill>
                  <a:srgbClr val="C00000"/>
                </a:solidFill>
              </a:rPr>
              <a:t>cross-sectional area </a:t>
            </a:r>
            <a:r>
              <a:rPr lang="en-US" altLang="en-US" sz="2000" i="1" u="sng" dirty="0">
                <a:solidFill>
                  <a:srgbClr val="C00000"/>
                </a:solidFill>
              </a:rPr>
              <a:t>S</a:t>
            </a:r>
            <a:r>
              <a:rPr lang="en-US" altLang="en-US" sz="2000" dirty="0"/>
              <a:t>.</a:t>
            </a:r>
          </a:p>
          <a:p>
            <a:pPr eaLnBrk="1" hangingPunct="1">
              <a:spcBef>
                <a:spcPct val="50000"/>
              </a:spcBef>
            </a:pPr>
            <a:r>
              <a:rPr lang="en-US" altLang="en-US" sz="2000" dirty="0"/>
              <a:t> </a:t>
            </a:r>
          </a:p>
          <a:p>
            <a:pPr eaLnBrk="1" hangingPunct="1">
              <a:spcBef>
                <a:spcPct val="50000"/>
              </a:spcBef>
            </a:pPr>
            <a:r>
              <a:rPr lang="en-US" altLang="en-US" sz="2000" dirty="0"/>
              <a:t>Within the conducting material </a:t>
            </a:r>
          </a:p>
        </p:txBody>
      </p:sp>
      <p:graphicFrame>
        <p:nvGraphicFramePr>
          <p:cNvPr id="95238" name="Object 2"/>
          <p:cNvGraphicFramePr>
            <a:graphicFrameLocks noChangeAspect="1"/>
          </p:cNvGraphicFramePr>
          <p:nvPr>
            <p:extLst>
              <p:ext uri="{D42A27DB-BD31-4B8C-83A1-F6EECF244321}">
                <p14:modId xmlns:p14="http://schemas.microsoft.com/office/powerpoint/2010/main" val="2866871887"/>
              </p:ext>
            </p:extLst>
          </p:nvPr>
        </p:nvGraphicFramePr>
        <p:xfrm>
          <a:off x="1977070" y="3356954"/>
          <a:ext cx="941388" cy="792163"/>
        </p:xfrm>
        <a:graphic>
          <a:graphicData uri="http://schemas.openxmlformats.org/presentationml/2006/ole">
            <mc:AlternateContent xmlns:mc="http://schemas.openxmlformats.org/markup-compatibility/2006">
              <mc:Choice xmlns:v="urn:schemas-microsoft-com:vml" Requires="v">
                <p:oleObj spid="_x0000_s95930" name="Equation" r:id="rId4" imgW="482391" imgH="406224" progId="Equation.3">
                  <p:embed/>
                </p:oleObj>
              </mc:Choice>
              <mc:Fallback>
                <p:oleObj name="Equation" r:id="rId4" imgW="482391" imgH="406224"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7070" y="3356954"/>
                        <a:ext cx="941388" cy="792163"/>
                      </a:xfrm>
                      <a:prstGeom prst="rect">
                        <a:avLst/>
                      </a:prstGeom>
                      <a:solidFill>
                        <a:schemeClr val="accent1"/>
                      </a:solidFill>
                      <a:ln>
                        <a:noFill/>
                      </a:ln>
                    </p:spPr>
                  </p:pic>
                </p:oleObj>
              </mc:Fallback>
            </mc:AlternateContent>
          </a:graphicData>
        </a:graphic>
      </p:graphicFrame>
      <p:graphicFrame>
        <p:nvGraphicFramePr>
          <p:cNvPr id="95239" name="Object 3"/>
          <p:cNvGraphicFramePr>
            <a:graphicFrameLocks noChangeAspect="1"/>
          </p:cNvGraphicFramePr>
          <p:nvPr/>
        </p:nvGraphicFramePr>
        <p:xfrm>
          <a:off x="3779838" y="3357563"/>
          <a:ext cx="3051175" cy="847725"/>
        </p:xfrm>
        <a:graphic>
          <a:graphicData uri="http://schemas.openxmlformats.org/presentationml/2006/ole">
            <mc:AlternateContent xmlns:mc="http://schemas.openxmlformats.org/markup-compatibility/2006">
              <mc:Choice xmlns:v="urn:schemas-microsoft-com:vml" Requires="v">
                <p:oleObj spid="_x0000_s95931" name="Equation" r:id="rId6" imgW="1459866" imgH="406224" progId="Equation.3">
                  <p:embed/>
                </p:oleObj>
              </mc:Choice>
              <mc:Fallback>
                <p:oleObj name="Equation" r:id="rId6" imgW="1459866" imgH="406224"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79838" y="3357563"/>
                        <a:ext cx="30511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5240" name="Object 4"/>
          <p:cNvGraphicFramePr>
            <a:graphicFrameLocks noChangeAspect="1"/>
          </p:cNvGraphicFramePr>
          <p:nvPr/>
        </p:nvGraphicFramePr>
        <p:xfrm>
          <a:off x="2671763" y="4724400"/>
          <a:ext cx="3486150" cy="920750"/>
        </p:xfrm>
        <a:graphic>
          <a:graphicData uri="http://schemas.openxmlformats.org/presentationml/2006/ole">
            <mc:AlternateContent xmlns:mc="http://schemas.openxmlformats.org/markup-compatibility/2006">
              <mc:Choice xmlns:v="urn:schemas-microsoft-com:vml" Requires="v">
                <p:oleObj spid="_x0000_s95932" name="Equation" r:id="rId8" imgW="1828800" imgH="482600" progId="Equation.3">
                  <p:embed/>
                </p:oleObj>
              </mc:Choice>
              <mc:Fallback>
                <p:oleObj name="Equation" r:id="rId8" imgW="1828800" imgH="482600"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71763" y="4724400"/>
                        <a:ext cx="348615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5241" name="Object 5"/>
          <p:cNvGraphicFramePr>
            <a:graphicFrameLocks noChangeAspect="1"/>
          </p:cNvGraphicFramePr>
          <p:nvPr>
            <p:extLst>
              <p:ext uri="{D42A27DB-BD31-4B8C-83A1-F6EECF244321}">
                <p14:modId xmlns:p14="http://schemas.microsoft.com/office/powerpoint/2010/main" val="1578000333"/>
              </p:ext>
            </p:extLst>
          </p:nvPr>
        </p:nvGraphicFramePr>
        <p:xfrm>
          <a:off x="2914838" y="824216"/>
          <a:ext cx="323850" cy="323850"/>
        </p:xfrm>
        <a:graphic>
          <a:graphicData uri="http://schemas.openxmlformats.org/presentationml/2006/ole">
            <mc:AlternateContent xmlns:mc="http://schemas.openxmlformats.org/markup-compatibility/2006">
              <mc:Choice xmlns:v="urn:schemas-microsoft-com:vml" Requires="v">
                <p:oleObj spid="_x0000_s95933" name="Equation" r:id="rId10" imgW="215619" imgH="215619" progId="Equation.3">
                  <p:embed/>
                </p:oleObj>
              </mc:Choice>
              <mc:Fallback>
                <p:oleObj name="Equation" r:id="rId10" imgW="215619" imgH="215619" progId="Equation.3">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14838" y="824216"/>
                        <a:ext cx="3238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5242" name="Object 6"/>
          <p:cNvGraphicFramePr>
            <a:graphicFrameLocks noChangeAspect="1"/>
          </p:cNvGraphicFramePr>
          <p:nvPr>
            <p:extLst>
              <p:ext uri="{D42A27DB-BD31-4B8C-83A1-F6EECF244321}">
                <p14:modId xmlns:p14="http://schemas.microsoft.com/office/powerpoint/2010/main" val="1284464134"/>
              </p:ext>
            </p:extLst>
          </p:nvPr>
        </p:nvGraphicFramePr>
        <p:xfrm>
          <a:off x="7900986" y="890588"/>
          <a:ext cx="576262" cy="227012"/>
        </p:xfrm>
        <a:graphic>
          <a:graphicData uri="http://schemas.openxmlformats.org/presentationml/2006/ole">
            <mc:AlternateContent xmlns:mc="http://schemas.openxmlformats.org/markup-compatibility/2006">
              <mc:Choice xmlns:v="urn:schemas-microsoft-com:vml" Requires="v">
                <p:oleObj spid="_x0000_s95934" name="Equation" r:id="rId12" imgW="418918" imgH="165028" progId="Equation.3">
                  <p:embed/>
                </p:oleObj>
              </mc:Choice>
              <mc:Fallback>
                <p:oleObj name="Equation" r:id="rId12" imgW="418918" imgH="165028" progId="Equation.3">
                  <p:embed/>
                  <p:pic>
                    <p:nvPicPr>
                      <p:cNvPr id="0"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900986" y="890588"/>
                        <a:ext cx="576262" cy="227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5243" name="Object 7"/>
          <p:cNvGraphicFramePr>
            <a:graphicFrameLocks noChangeAspect="1"/>
          </p:cNvGraphicFramePr>
          <p:nvPr>
            <p:extLst>
              <p:ext uri="{D42A27DB-BD31-4B8C-83A1-F6EECF244321}">
                <p14:modId xmlns:p14="http://schemas.microsoft.com/office/powerpoint/2010/main" val="2242762184"/>
              </p:ext>
            </p:extLst>
          </p:nvPr>
        </p:nvGraphicFramePr>
        <p:xfrm>
          <a:off x="4864100" y="2241944"/>
          <a:ext cx="1436092" cy="567821"/>
        </p:xfrm>
        <a:graphic>
          <a:graphicData uri="http://schemas.openxmlformats.org/presentationml/2006/ole">
            <mc:AlternateContent xmlns:mc="http://schemas.openxmlformats.org/markup-compatibility/2006">
              <mc:Choice xmlns:v="urn:schemas-microsoft-com:vml" Requires="v">
                <p:oleObj spid="_x0000_s95935" name="Equation" r:id="rId14" imgW="609336" imgH="241195" progId="Equation.3">
                  <p:embed/>
                </p:oleObj>
              </mc:Choice>
              <mc:Fallback>
                <p:oleObj name="Equation" r:id="rId14" imgW="609336" imgH="241195" progId="Equation.3">
                  <p:embed/>
                  <p:pic>
                    <p:nvPicPr>
                      <p:cNvPr id="0"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864100" y="2241944"/>
                        <a:ext cx="1436092" cy="567821"/>
                      </a:xfrm>
                      <a:prstGeom prst="rect">
                        <a:avLst/>
                      </a:prstGeom>
                      <a:solidFill>
                        <a:schemeClr val="accent5"/>
                      </a:solidFill>
                      <a:ln w="38100">
                        <a:solidFill>
                          <a:srgbClr val="0000FF"/>
                        </a:solidFill>
                      </a:ln>
                    </p:spPr>
                  </p:pic>
                </p:oleObj>
              </mc:Fallback>
            </mc:AlternateContent>
          </a:graphicData>
        </a:graphic>
      </p:graphicFrame>
      <p:graphicFrame>
        <p:nvGraphicFramePr>
          <p:cNvPr id="95244" name="Object 8"/>
          <p:cNvGraphicFramePr>
            <a:graphicFrameLocks noChangeAspect="1"/>
          </p:cNvGraphicFramePr>
          <p:nvPr>
            <p:extLst>
              <p:ext uri="{D42A27DB-BD31-4B8C-83A1-F6EECF244321}">
                <p14:modId xmlns:p14="http://schemas.microsoft.com/office/powerpoint/2010/main" val="662081969"/>
              </p:ext>
            </p:extLst>
          </p:nvPr>
        </p:nvGraphicFramePr>
        <p:xfrm>
          <a:off x="6861428" y="2414331"/>
          <a:ext cx="539750" cy="315913"/>
        </p:xfrm>
        <a:graphic>
          <a:graphicData uri="http://schemas.openxmlformats.org/presentationml/2006/ole">
            <mc:AlternateContent xmlns:mc="http://schemas.openxmlformats.org/markup-compatibility/2006">
              <mc:Choice xmlns:v="urn:schemas-microsoft-com:vml" Requires="v">
                <p:oleObj spid="_x0000_s95936" name="Equation" r:id="rId16" imgW="368140" imgH="215806" progId="Equation.3">
                  <p:embed/>
                </p:oleObj>
              </mc:Choice>
              <mc:Fallback>
                <p:oleObj name="Equation" r:id="rId16" imgW="368140" imgH="215806" progId="Equation.3">
                  <p:embed/>
                  <p:pic>
                    <p:nvPicPr>
                      <p:cNvPr id="0" name="Object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861428" y="2414331"/>
                        <a:ext cx="539750" cy="315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5245" name="Text Box 14"/>
          <p:cNvSpPr txBox="1">
            <a:spLocks noChangeArrowheads="1"/>
          </p:cNvSpPr>
          <p:nvPr/>
        </p:nvSpPr>
        <p:spPr bwMode="auto">
          <a:xfrm>
            <a:off x="6755606" y="2393694"/>
            <a:ext cx="1785504"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dirty="0"/>
              <a:t>(       constant)</a:t>
            </a:r>
          </a:p>
        </p:txBody>
      </p:sp>
      <p:sp>
        <p:nvSpPr>
          <p:cNvPr id="18450" name="Line 18"/>
          <p:cNvSpPr>
            <a:spLocks noChangeShapeType="1"/>
          </p:cNvSpPr>
          <p:nvPr/>
        </p:nvSpPr>
        <p:spPr bwMode="auto">
          <a:xfrm flipV="1">
            <a:off x="5846763" y="5345113"/>
            <a:ext cx="0" cy="57626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51" name="Line 19"/>
          <p:cNvSpPr>
            <a:spLocks noChangeShapeType="1"/>
          </p:cNvSpPr>
          <p:nvPr/>
        </p:nvSpPr>
        <p:spPr bwMode="auto">
          <a:xfrm flipH="1">
            <a:off x="5486400" y="5921375"/>
            <a:ext cx="36036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2" name="Text Box 20"/>
          <p:cNvSpPr txBox="1">
            <a:spLocks noChangeArrowheads="1"/>
          </p:cNvSpPr>
          <p:nvPr/>
        </p:nvSpPr>
        <p:spPr bwMode="auto">
          <a:xfrm>
            <a:off x="6755605" y="4732249"/>
            <a:ext cx="2290763" cy="10156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r>
              <a:rPr lang="en-US" altLang="en-US" sz="2000" b="1" dirty="0">
                <a:solidFill>
                  <a:srgbClr val="0000FF"/>
                </a:solidFill>
              </a:rPr>
              <a:t>“macroscopic” form of Ohm’s law</a:t>
            </a:r>
          </a:p>
        </p:txBody>
      </p:sp>
      <p:sp>
        <p:nvSpPr>
          <p:cNvPr id="18453" name="Line 21"/>
          <p:cNvSpPr>
            <a:spLocks noChangeShapeType="1"/>
          </p:cNvSpPr>
          <p:nvPr/>
        </p:nvSpPr>
        <p:spPr bwMode="auto">
          <a:xfrm flipH="1">
            <a:off x="6192838" y="5192713"/>
            <a:ext cx="503237"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54" name="Text Box 22"/>
          <p:cNvSpPr txBox="1">
            <a:spLocks noChangeArrowheads="1"/>
          </p:cNvSpPr>
          <p:nvPr/>
        </p:nvSpPr>
        <p:spPr bwMode="auto">
          <a:xfrm>
            <a:off x="1749786" y="5705452"/>
            <a:ext cx="378582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sz="2000" dirty="0">
                <a:solidFill>
                  <a:srgbClr val="0000FF"/>
                </a:solidFill>
              </a:rPr>
              <a:t>Resistance of the conductor</a:t>
            </a:r>
          </a:p>
        </p:txBody>
      </p:sp>
      <p:sp>
        <p:nvSpPr>
          <p:cNvPr id="2" name="TextBox 1"/>
          <p:cNvSpPr txBox="1"/>
          <p:nvPr/>
        </p:nvSpPr>
        <p:spPr>
          <a:xfrm>
            <a:off x="4356100" y="3248980"/>
            <a:ext cx="359916" cy="956308"/>
          </a:xfrm>
          <a:prstGeom prst="rect">
            <a:avLst/>
          </a:prstGeom>
          <a:noFill/>
          <a:ln w="28575">
            <a:solidFill>
              <a:srgbClr val="C00000"/>
            </a:solidFill>
          </a:ln>
        </p:spPr>
        <p:txBody>
          <a:bodyPr wrap="square" rtlCol="0">
            <a:spAutoFit/>
          </a:bodyPr>
          <a:lstStyle/>
          <a:p>
            <a:endParaRPr lang="en-US" dirty="0"/>
          </a:p>
        </p:txBody>
      </p:sp>
      <p:sp>
        <p:nvSpPr>
          <p:cNvPr id="3" name="TextBox 2"/>
          <p:cNvSpPr txBox="1"/>
          <p:nvPr/>
        </p:nvSpPr>
        <p:spPr>
          <a:xfrm>
            <a:off x="6002921" y="3248980"/>
            <a:ext cx="828092" cy="1008112"/>
          </a:xfrm>
          <a:prstGeom prst="rect">
            <a:avLst/>
          </a:prstGeom>
          <a:noFill/>
          <a:ln w="28575">
            <a:solidFill>
              <a:srgbClr val="C00000"/>
            </a:solidFill>
          </a:ln>
        </p:spPr>
        <p:txBody>
          <a:bodyPr wrap="square" rtlCol="0">
            <a:spAutoFit/>
          </a:bodyPr>
          <a:lstStyle/>
          <a:p>
            <a:endParaRPr lang="en-US" dirty="0"/>
          </a:p>
        </p:txBody>
      </p:sp>
      <p:sp>
        <p:nvSpPr>
          <p:cNvPr id="21" name="Line 34"/>
          <p:cNvSpPr>
            <a:spLocks noChangeShapeType="1"/>
          </p:cNvSpPr>
          <p:nvPr/>
        </p:nvSpPr>
        <p:spPr bwMode="auto">
          <a:xfrm>
            <a:off x="5352232" y="2838452"/>
            <a:ext cx="11856" cy="770568"/>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Verdana" panose="020B0604030504040204" pitchFamily="34" charset="0"/>
              <a:ea typeface="MS PGothic" panose="020B0600070205080204" pitchFamily="34" charset="-128"/>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8450"/>
                                        </p:tgtEl>
                                        <p:attrNameLst>
                                          <p:attrName>style.visibility</p:attrName>
                                        </p:attrNameLst>
                                      </p:cBhvr>
                                      <p:to>
                                        <p:strVal val="visible"/>
                                      </p:to>
                                    </p:set>
                                    <p:animEffect transition="in" filter="fade">
                                      <p:cBhvr>
                                        <p:cTn id="7" dur="1000"/>
                                        <p:tgtEl>
                                          <p:spTgt spid="18450"/>
                                        </p:tgtEl>
                                      </p:cBhvr>
                                    </p:animEffect>
                                  </p:childTnLst>
                                </p:cTn>
                              </p:par>
                              <p:par>
                                <p:cTn id="8" presetID="10" presetClass="entr" presetSubtype="0" fill="hold" nodeType="withEffect">
                                  <p:stCondLst>
                                    <p:cond delay="0"/>
                                  </p:stCondLst>
                                  <p:childTnLst>
                                    <p:set>
                                      <p:cBhvr>
                                        <p:cTn id="9" dur="1" fill="hold">
                                          <p:stCondLst>
                                            <p:cond delay="0"/>
                                          </p:stCondLst>
                                        </p:cTn>
                                        <p:tgtEl>
                                          <p:spTgt spid="18451"/>
                                        </p:tgtEl>
                                        <p:attrNameLst>
                                          <p:attrName>style.visibility</p:attrName>
                                        </p:attrNameLst>
                                      </p:cBhvr>
                                      <p:to>
                                        <p:strVal val="visible"/>
                                      </p:to>
                                    </p:set>
                                    <p:animEffect transition="in" filter="fade">
                                      <p:cBhvr>
                                        <p:cTn id="10" dur="1000"/>
                                        <p:tgtEl>
                                          <p:spTgt spid="1845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454"/>
                                        </p:tgtEl>
                                        <p:attrNameLst>
                                          <p:attrName>style.visibility</p:attrName>
                                        </p:attrNameLst>
                                      </p:cBhvr>
                                      <p:to>
                                        <p:strVal val="visible"/>
                                      </p:to>
                                    </p:set>
                                    <p:animEffect transition="in" filter="fade">
                                      <p:cBhvr>
                                        <p:cTn id="13" dur="1000"/>
                                        <p:tgtEl>
                                          <p:spTgt spid="1845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18453"/>
                                        </p:tgtEl>
                                        <p:attrNameLst>
                                          <p:attrName>style.visibility</p:attrName>
                                        </p:attrNameLst>
                                      </p:cBhvr>
                                      <p:to>
                                        <p:strVal val="visible"/>
                                      </p:to>
                                    </p:set>
                                    <p:animEffect transition="in" filter="fade">
                                      <p:cBhvr>
                                        <p:cTn id="18" dur="1000"/>
                                        <p:tgtEl>
                                          <p:spTgt spid="1845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452"/>
                                        </p:tgtEl>
                                        <p:attrNameLst>
                                          <p:attrName>style.visibility</p:attrName>
                                        </p:attrNameLst>
                                      </p:cBhvr>
                                      <p:to>
                                        <p:strVal val="visible"/>
                                      </p:to>
                                    </p:set>
                                    <p:animEffect transition="in" filter="fade">
                                      <p:cBhvr>
                                        <p:cTn id="21" dur="1000"/>
                                        <p:tgtEl>
                                          <p:spTgt spid="1845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52" grpId="0" animBg="1"/>
      <p:bldP spid="1845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Number Placeholder 6"/>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fld id="{D1818B28-BA46-4D07-ABFD-49BB448ED7AD}" type="slidenum">
              <a:rPr lang="en-US" altLang="en-US" sz="1400">
                <a:latin typeface="Arial" panose="020B0604020202020204" pitchFamily="34" charset="0"/>
              </a:rPr>
              <a:pPr eaLnBrk="1" hangingPunct="1"/>
              <a:t>34</a:t>
            </a:fld>
            <a:endParaRPr lang="en-US" altLang="en-US" sz="1400">
              <a:latin typeface="Arial" panose="020B0604020202020204" pitchFamily="34" charset="0"/>
            </a:endParaRPr>
          </a:p>
        </p:txBody>
      </p:sp>
      <p:sp>
        <p:nvSpPr>
          <p:cNvPr id="19460" name="Text Box 4"/>
          <p:cNvSpPr txBox="1">
            <a:spLocks noChangeArrowheads="1"/>
          </p:cNvSpPr>
          <p:nvPr/>
        </p:nvSpPr>
        <p:spPr bwMode="auto">
          <a:xfrm>
            <a:off x="6657975" y="0"/>
            <a:ext cx="2486025" cy="274638"/>
          </a:xfrm>
          <a:prstGeom prst="rect">
            <a:avLst/>
          </a:prstGeom>
          <a:noFill/>
          <a:ln w="9525">
            <a:noFill/>
            <a:miter lim="800000"/>
            <a:headEnd/>
            <a:tailEnd/>
          </a:ln>
          <a:effectLst/>
        </p:spPr>
        <p:txBody>
          <a:bodyPr>
            <a:spAutoFit/>
          </a:bodyPr>
          <a:lstStyle/>
          <a:p>
            <a:pPr algn="r">
              <a:spcBef>
                <a:spcPct val="50000"/>
              </a:spcBef>
              <a:defRPr/>
            </a:pPr>
            <a:r>
              <a:rPr lang="en-US" sz="1200" b="1" u="sng">
                <a:effectLst>
                  <a:outerShdw blurRad="38100" dist="38100" dir="2700000" algn="tl">
                    <a:srgbClr val="DDDDDD"/>
                  </a:outerShdw>
                </a:effectLst>
                <a:latin typeface="Verdana" charset="0"/>
                <a:ea typeface="+mn-ea"/>
              </a:rPr>
              <a:t>Electrostatics</a:t>
            </a:r>
          </a:p>
        </p:txBody>
      </p:sp>
      <p:sp>
        <p:nvSpPr>
          <p:cNvPr id="96260" name="Text Box 5"/>
          <p:cNvSpPr txBox="1">
            <a:spLocks noChangeArrowheads="1"/>
          </p:cNvSpPr>
          <p:nvPr/>
        </p:nvSpPr>
        <p:spPr bwMode="auto">
          <a:xfrm>
            <a:off x="609600" y="304800"/>
            <a:ext cx="8534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algn="ctr" eaLnBrk="1" hangingPunct="1">
              <a:spcBef>
                <a:spcPct val="50000"/>
              </a:spcBef>
            </a:pPr>
            <a:r>
              <a:rPr lang="en-US" altLang="en-US" sz="2400" b="1" u="sng" dirty="0"/>
              <a:t>Electrostatic Energy and Potential </a:t>
            </a:r>
          </a:p>
        </p:txBody>
      </p:sp>
      <p:sp>
        <p:nvSpPr>
          <p:cNvPr id="96261" name="Text Box 6"/>
          <p:cNvSpPr txBox="1">
            <a:spLocks noChangeArrowheads="1"/>
          </p:cNvSpPr>
          <p:nvPr/>
        </p:nvSpPr>
        <p:spPr bwMode="auto">
          <a:xfrm>
            <a:off x="609600" y="923925"/>
            <a:ext cx="853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a:t>A point charge q placed in an electric field     experiences a force:</a:t>
            </a:r>
          </a:p>
        </p:txBody>
      </p:sp>
      <p:sp>
        <p:nvSpPr>
          <p:cNvPr id="96262" name="Text Box 7"/>
          <p:cNvSpPr txBox="1">
            <a:spLocks noChangeArrowheads="1"/>
          </p:cNvSpPr>
          <p:nvPr/>
        </p:nvSpPr>
        <p:spPr bwMode="auto">
          <a:xfrm>
            <a:off x="609600" y="1844675"/>
            <a:ext cx="8534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a:t>If a particle with charge q moves through an electric field from point </a:t>
            </a:r>
            <a:r>
              <a:rPr lang="en-US" altLang="en-US" i="1"/>
              <a:t>P</a:t>
            </a:r>
            <a:r>
              <a:rPr lang="en-US" altLang="en-US" sz="900" i="1"/>
              <a:t>1</a:t>
            </a:r>
            <a:r>
              <a:rPr lang="en-US" altLang="en-US"/>
              <a:t> to point </a:t>
            </a:r>
            <a:r>
              <a:rPr lang="en-US" altLang="en-US" i="1"/>
              <a:t>P</a:t>
            </a:r>
            <a:r>
              <a:rPr lang="en-US" altLang="en-US" sz="900" i="1"/>
              <a:t>2</a:t>
            </a:r>
            <a:r>
              <a:rPr lang="en-US" altLang="en-US"/>
              <a:t>, the work done on the particle </a:t>
            </a:r>
            <a:r>
              <a:rPr lang="en-US" altLang="en-US" u="sng">
                <a:solidFill>
                  <a:srgbClr val="0000FF"/>
                </a:solidFill>
              </a:rPr>
              <a:t>by the electric field</a:t>
            </a:r>
            <a:r>
              <a:rPr lang="en-US" altLang="en-US"/>
              <a:t> is </a:t>
            </a:r>
          </a:p>
        </p:txBody>
      </p:sp>
      <p:sp>
        <p:nvSpPr>
          <p:cNvPr id="96263" name="Text Box 8"/>
          <p:cNvSpPr txBox="1">
            <a:spLocks noChangeArrowheads="1"/>
          </p:cNvSpPr>
          <p:nvPr/>
        </p:nvSpPr>
        <p:spPr bwMode="auto">
          <a:xfrm>
            <a:off x="609600" y="3171825"/>
            <a:ext cx="8534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a:t>This work represents the </a:t>
            </a:r>
            <a:r>
              <a:rPr lang="en-US" altLang="en-US" u="sng">
                <a:solidFill>
                  <a:srgbClr val="0000FF"/>
                </a:solidFill>
              </a:rPr>
              <a:t>difference in electric potential energy</a:t>
            </a:r>
            <a:r>
              <a:rPr lang="en-US" altLang="en-US"/>
              <a:t> of charge </a:t>
            </a:r>
            <a:r>
              <a:rPr lang="en-US" altLang="en-US" i="1"/>
              <a:t>q</a:t>
            </a:r>
            <a:r>
              <a:rPr lang="en-US" altLang="en-US"/>
              <a:t> between point </a:t>
            </a:r>
            <a:r>
              <a:rPr lang="en-US" altLang="en-US" i="1"/>
              <a:t>P</a:t>
            </a:r>
            <a:r>
              <a:rPr lang="en-US" altLang="en-US" sz="900" i="1"/>
              <a:t>1</a:t>
            </a:r>
            <a:r>
              <a:rPr lang="en-US" altLang="en-US"/>
              <a:t> and point </a:t>
            </a:r>
            <a:r>
              <a:rPr lang="en-US" altLang="en-US" i="1"/>
              <a:t>P</a:t>
            </a:r>
            <a:r>
              <a:rPr lang="en-US" altLang="en-US" sz="900" i="1"/>
              <a:t>2</a:t>
            </a:r>
            <a:endParaRPr lang="en-US" altLang="en-US" i="1"/>
          </a:p>
        </p:txBody>
      </p:sp>
      <p:sp>
        <p:nvSpPr>
          <p:cNvPr id="96264" name="Text Box 9"/>
          <p:cNvSpPr txBox="1">
            <a:spLocks noChangeArrowheads="1"/>
          </p:cNvSpPr>
          <p:nvPr/>
        </p:nvSpPr>
        <p:spPr bwMode="auto">
          <a:xfrm>
            <a:off x="667123" y="4188702"/>
            <a:ext cx="8534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u="sng" dirty="0">
                <a:solidFill>
                  <a:srgbClr val="0000FF"/>
                </a:solidFill>
              </a:rPr>
              <a:t>The electric potential energy per unit charge is defined as electric potential V</a:t>
            </a:r>
            <a:r>
              <a:rPr lang="en-US" altLang="en-US" dirty="0"/>
              <a:t> (J/C or volts)</a:t>
            </a:r>
          </a:p>
        </p:txBody>
      </p:sp>
      <p:graphicFrame>
        <p:nvGraphicFramePr>
          <p:cNvPr id="96265" name="Object 2"/>
          <p:cNvGraphicFramePr>
            <a:graphicFrameLocks noGrp="1" noChangeAspect="1"/>
          </p:cNvGraphicFramePr>
          <p:nvPr>
            <p:ph sz="quarter" idx="2"/>
          </p:nvPr>
        </p:nvGraphicFramePr>
        <p:xfrm>
          <a:off x="5076825" y="944563"/>
          <a:ext cx="217488" cy="288925"/>
        </p:xfrm>
        <a:graphic>
          <a:graphicData uri="http://schemas.openxmlformats.org/presentationml/2006/ole">
            <mc:AlternateContent xmlns:mc="http://schemas.openxmlformats.org/markup-compatibility/2006">
              <mc:Choice xmlns:v="urn:schemas-microsoft-com:vml" Requires="v">
                <p:oleObj spid="_x0000_s96907" name="Equation" r:id="rId4" imgW="152268" imgH="203024" progId="Equation.3">
                  <p:embed/>
                </p:oleObj>
              </mc:Choice>
              <mc:Fallback>
                <p:oleObj name="Equation" r:id="rId4" imgW="152268" imgH="203024" progId="Equation.3">
                  <p:embed/>
                  <p:pic>
                    <p:nvPicPr>
                      <p:cNvPr id="0"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6825" y="944563"/>
                        <a:ext cx="217488"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6266" name="Object 3"/>
          <p:cNvGraphicFramePr>
            <a:graphicFrameLocks noGrp="1" noChangeAspect="1"/>
          </p:cNvGraphicFramePr>
          <p:nvPr>
            <p:ph sz="quarter" idx="3"/>
          </p:nvPr>
        </p:nvGraphicFramePr>
        <p:xfrm>
          <a:off x="4284663" y="1341438"/>
          <a:ext cx="1136650" cy="503237"/>
        </p:xfrm>
        <a:graphic>
          <a:graphicData uri="http://schemas.openxmlformats.org/presentationml/2006/ole">
            <mc:AlternateContent xmlns:mc="http://schemas.openxmlformats.org/markup-compatibility/2006">
              <mc:Choice xmlns:v="urn:schemas-microsoft-com:vml" Requires="v">
                <p:oleObj spid="_x0000_s96908" name="Equation" r:id="rId6" imgW="545863" imgH="241195" progId="Equation.3">
                  <p:embed/>
                </p:oleObj>
              </mc:Choice>
              <mc:Fallback>
                <p:oleObj name="Equation" r:id="rId6" imgW="545863" imgH="241195" progId="Equation.3">
                  <p:embed/>
                  <p:pic>
                    <p:nvPicPr>
                      <p:cNvPr id="0" name="Object 3"/>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84663" y="1341438"/>
                        <a:ext cx="1136650" cy="50323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6267" name="Object 4"/>
          <p:cNvGraphicFramePr>
            <a:graphicFrameLocks noGrp="1" noChangeAspect="1"/>
          </p:cNvGraphicFramePr>
          <p:nvPr>
            <p:ph sz="quarter" idx="4"/>
          </p:nvPr>
        </p:nvGraphicFramePr>
        <p:xfrm>
          <a:off x="3629025" y="2406650"/>
          <a:ext cx="2533650" cy="792163"/>
        </p:xfrm>
        <a:graphic>
          <a:graphicData uri="http://schemas.openxmlformats.org/presentationml/2006/ole">
            <mc:AlternateContent xmlns:mc="http://schemas.openxmlformats.org/markup-compatibility/2006">
              <mc:Choice xmlns:v="urn:schemas-microsoft-com:vml" Requires="v">
                <p:oleObj spid="_x0000_s96909" name="Equation" r:id="rId8" imgW="1625600" imgH="508000" progId="Equation.3">
                  <p:embed/>
                </p:oleObj>
              </mc:Choice>
              <mc:Fallback>
                <p:oleObj name="Equation" r:id="rId8" imgW="1625600" imgH="508000" progId="Equation.3">
                  <p:embed/>
                  <p:pic>
                    <p:nvPicPr>
                      <p:cNvPr id="0" name="Object 4"/>
                      <p:cNvPicPr>
                        <a:picLocks noGrp="1"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29025" y="2406650"/>
                        <a:ext cx="2533650" cy="7921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6268" name="Object 5"/>
          <p:cNvGraphicFramePr>
            <a:graphicFrameLocks noChangeAspect="1"/>
          </p:cNvGraphicFramePr>
          <p:nvPr/>
        </p:nvGraphicFramePr>
        <p:xfrm>
          <a:off x="3760788" y="4818063"/>
          <a:ext cx="2139950" cy="920750"/>
        </p:xfrm>
        <a:graphic>
          <a:graphicData uri="http://schemas.openxmlformats.org/presentationml/2006/ole">
            <mc:AlternateContent xmlns:mc="http://schemas.openxmlformats.org/markup-compatibility/2006">
              <mc:Choice xmlns:v="urn:schemas-microsoft-com:vml" Requires="v">
                <p:oleObj spid="_x0000_s96910" name="Equation" r:id="rId10" imgW="1181100" imgH="508000" progId="Equation.3">
                  <p:embed/>
                </p:oleObj>
              </mc:Choice>
              <mc:Fallback>
                <p:oleObj name="Equation" r:id="rId10" imgW="1181100" imgH="508000" progId="Equation.3">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60788" y="4818063"/>
                        <a:ext cx="2139950" cy="9207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478" name="Object 6"/>
          <p:cNvGraphicFramePr>
            <a:graphicFrameLocks noChangeAspect="1"/>
          </p:cNvGraphicFramePr>
          <p:nvPr/>
        </p:nvGraphicFramePr>
        <p:xfrm>
          <a:off x="3309938" y="5732463"/>
          <a:ext cx="317500" cy="539750"/>
        </p:xfrm>
        <a:graphic>
          <a:graphicData uri="http://schemas.openxmlformats.org/presentationml/2006/ole">
            <mc:AlternateContent xmlns:mc="http://schemas.openxmlformats.org/markup-compatibility/2006">
              <mc:Choice xmlns:v="urn:schemas-microsoft-com:vml" Requires="v">
                <p:oleObj spid="_x0000_s96911" name="Equation" r:id="rId12" imgW="253890" imgH="431613" progId="Equation.3">
                  <p:embed/>
                </p:oleObj>
              </mc:Choice>
              <mc:Fallback>
                <p:oleObj name="Equation" r:id="rId12" imgW="253890" imgH="431613" progId="Equation.3">
                  <p:embed/>
                  <p:pic>
                    <p:nvPicPr>
                      <p:cNvPr id="0"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09938" y="5732463"/>
                        <a:ext cx="317500"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79" name="Object 7"/>
          <p:cNvGraphicFramePr>
            <a:graphicFrameLocks noChangeAspect="1"/>
          </p:cNvGraphicFramePr>
          <p:nvPr/>
        </p:nvGraphicFramePr>
        <p:xfrm>
          <a:off x="3989388" y="5745163"/>
          <a:ext cx="339725" cy="576262"/>
        </p:xfrm>
        <a:graphic>
          <a:graphicData uri="http://schemas.openxmlformats.org/presentationml/2006/ole">
            <mc:AlternateContent xmlns:mc="http://schemas.openxmlformats.org/markup-compatibility/2006">
              <mc:Choice xmlns:v="urn:schemas-microsoft-com:vml" Requires="v">
                <p:oleObj spid="_x0000_s96912" name="Equation" r:id="rId14" imgW="253890" imgH="431613" progId="Equation.3">
                  <p:embed/>
                </p:oleObj>
              </mc:Choice>
              <mc:Fallback>
                <p:oleObj name="Equation" r:id="rId14" imgW="253890" imgH="431613" progId="Equation.3">
                  <p:embed/>
                  <p:pic>
                    <p:nvPicPr>
                      <p:cNvPr id="0"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989388" y="5745163"/>
                        <a:ext cx="339725"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6271" name="Text Box 25"/>
          <p:cNvSpPr txBox="1">
            <a:spLocks noChangeArrowheads="1"/>
          </p:cNvSpPr>
          <p:nvPr/>
        </p:nvSpPr>
        <p:spPr bwMode="auto">
          <a:xfrm>
            <a:off x="620712" y="3742720"/>
            <a:ext cx="85328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algn="ctr" eaLnBrk="1" hangingPunct="1">
              <a:spcBef>
                <a:spcPct val="50000"/>
              </a:spcBef>
            </a:pPr>
            <a:r>
              <a:rPr lang="en-US" altLang="en-US" i="1" dirty="0"/>
              <a:t>W = W - W</a:t>
            </a:r>
          </a:p>
        </p:txBody>
      </p:sp>
      <p:sp>
        <p:nvSpPr>
          <p:cNvPr id="96272" name="Text Box 26"/>
          <p:cNvSpPr txBox="1">
            <a:spLocks noChangeArrowheads="1"/>
          </p:cNvSpPr>
          <p:nvPr/>
        </p:nvSpPr>
        <p:spPr bwMode="auto">
          <a:xfrm>
            <a:off x="5883274" y="3619803"/>
            <a:ext cx="32035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algn="ctr" eaLnBrk="1" hangingPunct="1">
              <a:spcBef>
                <a:spcPct val="50000"/>
              </a:spcBef>
            </a:pPr>
            <a:r>
              <a:rPr lang="en-US" altLang="en-US" dirty="0"/>
              <a:t>(</a:t>
            </a:r>
            <a:r>
              <a:rPr lang="en-US" altLang="en-US" i="1" dirty="0"/>
              <a:t>W </a:t>
            </a:r>
            <a:r>
              <a:rPr lang="en-US" altLang="en-US" dirty="0"/>
              <a:t>is negative if the work is done </a:t>
            </a:r>
            <a:r>
              <a:rPr lang="en-US" altLang="en-US" u="sng" dirty="0"/>
              <a:t>by an external agent</a:t>
            </a:r>
            <a:r>
              <a:rPr lang="en-US" altLang="en-US" dirty="0"/>
              <a:t>)</a:t>
            </a:r>
            <a:endParaRPr lang="en-US" altLang="en-US" i="1" dirty="0"/>
          </a:p>
        </p:txBody>
      </p:sp>
      <p:sp>
        <p:nvSpPr>
          <p:cNvPr id="96273" name="Text Box 27"/>
          <p:cNvSpPr txBox="1">
            <a:spLocks noChangeArrowheads="1"/>
          </p:cNvSpPr>
          <p:nvPr/>
        </p:nvSpPr>
        <p:spPr bwMode="auto">
          <a:xfrm>
            <a:off x="6462713" y="4976813"/>
            <a:ext cx="3203575"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a:t>Electrostatic </a:t>
            </a:r>
            <a:r>
              <a:rPr lang="en-US" altLang="en-US">
                <a:solidFill>
                  <a:srgbClr val="0000FF"/>
                </a:solidFill>
              </a:rPr>
              <a:t>potential difference or voltage between </a:t>
            </a:r>
            <a:r>
              <a:rPr lang="en-US" altLang="en-US" i="1">
                <a:solidFill>
                  <a:srgbClr val="0000FF"/>
                </a:solidFill>
              </a:rPr>
              <a:t>P</a:t>
            </a:r>
            <a:r>
              <a:rPr lang="en-US" altLang="en-US">
                <a:solidFill>
                  <a:srgbClr val="0000FF"/>
                </a:solidFill>
              </a:rPr>
              <a:t>  and </a:t>
            </a:r>
            <a:r>
              <a:rPr lang="en-US" altLang="en-US" i="1">
                <a:solidFill>
                  <a:srgbClr val="0000FF"/>
                </a:solidFill>
              </a:rPr>
              <a:t>P</a:t>
            </a:r>
            <a:r>
              <a:rPr lang="en-US" altLang="en-US">
                <a:solidFill>
                  <a:srgbClr val="0000FF"/>
                </a:solidFill>
              </a:rPr>
              <a:t> </a:t>
            </a:r>
            <a:r>
              <a:rPr lang="en-US" altLang="en-US"/>
              <a:t>(independent of the path between </a:t>
            </a:r>
            <a:r>
              <a:rPr lang="en-US" altLang="en-US" i="1"/>
              <a:t>P </a:t>
            </a:r>
            <a:r>
              <a:rPr lang="en-US" altLang="en-US"/>
              <a:t> and </a:t>
            </a:r>
            <a:r>
              <a:rPr lang="en-US" altLang="en-US" i="1"/>
              <a:t>P </a:t>
            </a:r>
            <a:r>
              <a:rPr lang="en-US" altLang="en-US"/>
              <a:t>)</a:t>
            </a:r>
          </a:p>
        </p:txBody>
      </p:sp>
      <p:sp>
        <p:nvSpPr>
          <p:cNvPr id="19485" name="Line 29"/>
          <p:cNvSpPr>
            <a:spLocks noChangeShapeType="1"/>
          </p:cNvSpPr>
          <p:nvPr/>
        </p:nvSpPr>
        <p:spPr bwMode="auto">
          <a:xfrm flipV="1">
            <a:off x="3459163" y="5408613"/>
            <a:ext cx="323850" cy="3238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86" name="Line 30"/>
          <p:cNvSpPr>
            <a:spLocks noChangeShapeType="1"/>
          </p:cNvSpPr>
          <p:nvPr/>
        </p:nvSpPr>
        <p:spPr bwMode="auto">
          <a:xfrm flipV="1">
            <a:off x="4159250" y="5408613"/>
            <a:ext cx="250825" cy="3619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6276" name="Line 31"/>
          <p:cNvSpPr>
            <a:spLocks noChangeShapeType="1"/>
          </p:cNvSpPr>
          <p:nvPr/>
        </p:nvSpPr>
        <p:spPr bwMode="auto">
          <a:xfrm flipH="1">
            <a:off x="5886450" y="5265738"/>
            <a:ext cx="5762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6277" name="Text Box 32"/>
          <p:cNvSpPr txBox="1">
            <a:spLocks noChangeArrowheads="1"/>
          </p:cNvSpPr>
          <p:nvPr/>
        </p:nvSpPr>
        <p:spPr bwMode="auto">
          <a:xfrm>
            <a:off x="4895850" y="3897313"/>
            <a:ext cx="2571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r>
              <a:rPr lang="en-US" altLang="en-US" sz="900"/>
              <a:t>1</a:t>
            </a:r>
          </a:p>
        </p:txBody>
      </p:sp>
      <p:sp>
        <p:nvSpPr>
          <p:cNvPr id="96278" name="Text Box 33"/>
          <p:cNvSpPr txBox="1">
            <a:spLocks noChangeArrowheads="1"/>
          </p:cNvSpPr>
          <p:nvPr/>
        </p:nvSpPr>
        <p:spPr bwMode="auto">
          <a:xfrm>
            <a:off x="5364163" y="3897313"/>
            <a:ext cx="45243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r>
              <a:rPr lang="en-US" altLang="en-US" sz="900"/>
              <a:t>2</a:t>
            </a:r>
          </a:p>
        </p:txBody>
      </p:sp>
      <p:sp>
        <p:nvSpPr>
          <p:cNvPr id="96279" name="Text Box 37"/>
          <p:cNvSpPr txBox="1">
            <a:spLocks noChangeArrowheads="1"/>
          </p:cNvSpPr>
          <p:nvPr/>
        </p:nvSpPr>
        <p:spPr bwMode="auto">
          <a:xfrm>
            <a:off x="7500938" y="5589588"/>
            <a:ext cx="2571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r>
              <a:rPr lang="en-US" altLang="en-US" sz="900"/>
              <a:t>1</a:t>
            </a:r>
          </a:p>
        </p:txBody>
      </p:sp>
      <p:sp>
        <p:nvSpPr>
          <p:cNvPr id="96280" name="Text Box 38"/>
          <p:cNvSpPr txBox="1">
            <a:spLocks noChangeArrowheads="1"/>
          </p:cNvSpPr>
          <p:nvPr/>
        </p:nvSpPr>
        <p:spPr bwMode="auto">
          <a:xfrm>
            <a:off x="7500938" y="6092825"/>
            <a:ext cx="2571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r>
              <a:rPr lang="en-US" altLang="en-US" sz="900"/>
              <a:t>1</a:t>
            </a:r>
          </a:p>
        </p:txBody>
      </p:sp>
      <p:sp>
        <p:nvSpPr>
          <p:cNvPr id="96281" name="Text Box 39"/>
          <p:cNvSpPr txBox="1">
            <a:spLocks noChangeArrowheads="1"/>
          </p:cNvSpPr>
          <p:nvPr/>
        </p:nvSpPr>
        <p:spPr bwMode="auto">
          <a:xfrm>
            <a:off x="8237538" y="5591175"/>
            <a:ext cx="45243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r>
              <a:rPr lang="en-US" altLang="en-US" sz="900"/>
              <a:t>2</a:t>
            </a:r>
          </a:p>
        </p:txBody>
      </p:sp>
      <p:sp>
        <p:nvSpPr>
          <p:cNvPr id="96282" name="Text Box 40"/>
          <p:cNvSpPr txBox="1">
            <a:spLocks noChangeArrowheads="1"/>
          </p:cNvSpPr>
          <p:nvPr/>
        </p:nvSpPr>
        <p:spPr bwMode="auto">
          <a:xfrm>
            <a:off x="8237538" y="6097588"/>
            <a:ext cx="45243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r>
              <a:rPr lang="en-US" altLang="en-US" sz="900"/>
              <a:t>2</a:t>
            </a:r>
          </a:p>
        </p:txBody>
      </p:sp>
      <p:sp>
        <p:nvSpPr>
          <p:cNvPr id="29" name="TextBox 28">
            <a:extLst>
              <a:ext uri="{FF2B5EF4-FFF2-40B4-BE49-F238E27FC236}">
                <a16:creationId xmlns:a16="http://schemas.microsoft.com/office/drawing/2014/main" id="{2432104B-439E-4FA9-8D21-C07307DD8AE3}"/>
              </a:ext>
            </a:extLst>
          </p:cNvPr>
          <p:cNvSpPr txBox="1"/>
          <p:nvPr/>
        </p:nvSpPr>
        <p:spPr>
          <a:xfrm>
            <a:off x="646113" y="4835086"/>
            <a:ext cx="2559050" cy="1569660"/>
          </a:xfrm>
          <a:prstGeom prst="rect">
            <a:avLst/>
          </a:prstGeom>
          <a:solidFill>
            <a:schemeClr val="accent5"/>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b="0" i="0" u="none" strike="noStrike" kern="1200" cap="none" spc="0" normalizeH="0" baseline="0" noProof="0" dirty="0">
                <a:ln>
                  <a:noFill/>
                </a:ln>
                <a:solidFill>
                  <a:srgbClr val="C00000"/>
                </a:solidFill>
                <a:effectLst/>
                <a:uLnTx/>
                <a:uFillTx/>
                <a:latin typeface="Verdana" panose="020B0604030504040204" pitchFamily="34" charset="0"/>
                <a:ea typeface="MS PGothic" panose="020B0600070205080204" pitchFamily="34" charset="-128"/>
                <a:cs typeface="+mn-cs"/>
              </a:rPr>
              <a:t>V</a:t>
            </a:r>
            <a:r>
              <a:rPr kumimoji="0" lang="en-US" b="0" i="0" u="none" strike="noStrike" kern="1200" cap="none" spc="0" normalizeH="0" baseline="-25000" noProof="0" dirty="0">
                <a:ln>
                  <a:noFill/>
                </a:ln>
                <a:solidFill>
                  <a:srgbClr val="C00000"/>
                </a:solidFill>
                <a:effectLst/>
                <a:uLnTx/>
                <a:uFillTx/>
                <a:latin typeface="Verdana" panose="020B0604030504040204" pitchFamily="34" charset="0"/>
                <a:ea typeface="MS PGothic" panose="020B0600070205080204" pitchFamily="34" charset="-128"/>
                <a:cs typeface="+mn-cs"/>
              </a:rPr>
              <a:t>2</a:t>
            </a:r>
            <a:r>
              <a:rPr lang="en-US" dirty="0">
                <a:solidFill>
                  <a:srgbClr val="C00000"/>
                </a:solidFill>
              </a:rPr>
              <a:t> </a:t>
            </a:r>
            <a:r>
              <a:rPr kumimoji="0" lang="en-US" b="0" i="0" u="none" strike="noStrike" kern="1200" cap="none" spc="0" normalizeH="0" baseline="0" noProof="0" dirty="0">
                <a:ln>
                  <a:noFill/>
                </a:ln>
                <a:solidFill>
                  <a:srgbClr val="C00000"/>
                </a:solidFill>
                <a:effectLst/>
                <a:uLnTx/>
                <a:uFillTx/>
                <a:latin typeface="Verdana" panose="020B0604030504040204" pitchFamily="34" charset="0"/>
                <a:ea typeface="MS PGothic" panose="020B0600070205080204" pitchFamily="34" charset="-128"/>
                <a:cs typeface="+mn-cs"/>
              </a:rPr>
              <a:t>= V</a:t>
            </a:r>
            <a:r>
              <a:rPr kumimoji="0" lang="en-US" b="0" i="0" u="none" strike="noStrike" kern="1200" cap="none" spc="0" normalizeH="0" baseline="-25000" noProof="0" dirty="0">
                <a:ln>
                  <a:noFill/>
                </a:ln>
                <a:solidFill>
                  <a:srgbClr val="C00000"/>
                </a:solidFill>
                <a:effectLst/>
                <a:uLnTx/>
                <a:uFillTx/>
                <a:latin typeface="Verdana" panose="020B0604030504040204" pitchFamily="34" charset="0"/>
                <a:ea typeface="MS PGothic" panose="020B0600070205080204" pitchFamily="34" charset="-128"/>
                <a:cs typeface="+mn-cs"/>
              </a:rPr>
              <a:t>1 </a:t>
            </a:r>
            <a:r>
              <a:rPr kumimoji="0" lang="en-US" b="0" i="0" u="none" strike="noStrike" kern="1200" cap="none" spc="0" normalizeH="0" noProof="0" dirty="0">
                <a:ln>
                  <a:noFill/>
                </a:ln>
                <a:solidFill>
                  <a:srgbClr val="000000"/>
                </a:solidFill>
                <a:effectLst/>
                <a:uLnTx/>
                <a:uFillTx/>
                <a:latin typeface="Verdana" panose="020B0604030504040204" pitchFamily="34" charset="0"/>
                <a:ea typeface="MS PGothic" panose="020B0600070205080204" pitchFamily="34" charset="-128"/>
                <a:cs typeface="+mn-cs"/>
              </a:rPr>
              <a:t>if d</a:t>
            </a:r>
            <a:r>
              <a:rPr kumimoji="0" lang="en-US" b="1" i="0" u="none" strike="noStrike" kern="1200" cap="none" spc="0" normalizeH="0" noProof="0" dirty="0">
                <a:ln>
                  <a:noFill/>
                </a:ln>
                <a:solidFill>
                  <a:srgbClr val="000000"/>
                </a:solidFill>
                <a:effectLst/>
                <a:uLnTx/>
                <a:uFillTx/>
                <a:latin typeface="Verdana" panose="020B0604030504040204" pitchFamily="34" charset="0"/>
                <a:ea typeface="MS PGothic" panose="020B0600070205080204" pitchFamily="34" charset="-128"/>
                <a:cs typeface="+mn-cs"/>
              </a:rPr>
              <a:t>l</a:t>
            </a:r>
            <a:r>
              <a:rPr kumimoji="0" lang="en-US" b="0" i="0" u="none" strike="noStrike" kern="1200" cap="none" spc="0" normalizeH="0" noProof="0" dirty="0">
                <a:ln>
                  <a:noFill/>
                </a:ln>
                <a:solidFill>
                  <a:srgbClr val="000000"/>
                </a:solidFill>
                <a:effectLst/>
                <a:uLnTx/>
                <a:uFillTx/>
                <a:latin typeface="Verdana" panose="020B0604030504040204" pitchFamily="34" charset="0"/>
                <a:ea typeface="MS PGothic" panose="020B0600070205080204" pitchFamily="34" charset="-128"/>
                <a:cs typeface="+mn-cs"/>
              </a:rPr>
              <a:t> is perpendicular to </a:t>
            </a:r>
            <a:r>
              <a:rPr kumimoji="0" lang="en-US" b="1" i="0" u="none" strike="noStrike" kern="1200" cap="none" spc="0" normalizeH="0" noProof="0" dirty="0">
                <a:ln>
                  <a:noFill/>
                </a:ln>
                <a:solidFill>
                  <a:srgbClr val="000000"/>
                </a:solidFill>
                <a:effectLst/>
                <a:uLnTx/>
                <a:uFillTx/>
                <a:latin typeface="Verdana" panose="020B0604030504040204" pitchFamily="34" charset="0"/>
                <a:ea typeface="MS PGothic" panose="020B0600070205080204" pitchFamily="34" charset="-128"/>
                <a:cs typeface="+mn-cs"/>
              </a:rPr>
              <a:t>E</a:t>
            </a:r>
            <a:r>
              <a:rPr kumimoji="0" lang="en-US" b="0" i="0" u="none" strike="noStrike" kern="1200" cap="none" spc="0" normalizeH="0" noProof="0" dirty="0">
                <a:ln>
                  <a:noFill/>
                </a:ln>
                <a:solidFill>
                  <a:srgbClr val="000000"/>
                </a:solidFill>
                <a:effectLst/>
                <a:uLnTx/>
                <a:uFillTx/>
                <a:latin typeface="Verdana" panose="020B0604030504040204" pitchFamily="34" charset="0"/>
                <a:ea typeface="MS PGothic" panose="020B0600070205080204" pitchFamily="34" charset="-128"/>
                <a:cs typeface="+mn-cs"/>
              </a:rPr>
              <a:t> (</a:t>
            </a:r>
            <a:r>
              <a:rPr kumimoji="0" lang="en-US" b="0" i="0" u="none" strike="noStrike" kern="1200" cap="none" spc="0" normalizeH="0" noProof="0" dirty="0">
                <a:ln>
                  <a:noFill/>
                </a:ln>
                <a:solidFill>
                  <a:srgbClr val="C00000"/>
                </a:solidFill>
                <a:effectLst/>
                <a:uLnTx/>
                <a:uFillTx/>
                <a:latin typeface="Verdana" panose="020B0604030504040204" pitchFamily="34" charset="0"/>
                <a:ea typeface="MS PGothic" panose="020B0600070205080204" pitchFamily="34" charset="-128"/>
                <a:cs typeface="+mn-cs"/>
              </a:rPr>
              <a:t>equipotential path</a:t>
            </a:r>
            <a:r>
              <a:rPr kumimoji="0" lang="en-US" b="0" i="0" u="none" strike="noStrike" kern="1200" cap="none" spc="0" normalizeH="0" noProof="0" dirty="0">
                <a:ln>
                  <a:noFill/>
                </a:ln>
                <a:solidFill>
                  <a:srgbClr val="000000"/>
                </a:solidFill>
                <a:effectLst/>
                <a:uLnTx/>
                <a:uFillTx/>
                <a:latin typeface="Verdana" panose="020B0604030504040204" pitchFamily="34" charset="0"/>
                <a:ea typeface="MS PGothic" panose="020B0600070205080204" pitchFamily="34" charset="-128"/>
                <a:cs typeface="+mn-cs"/>
              </a:rPr>
              <a:t>), and the difference in V is maximum when they are collinear.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9478"/>
                                        </p:tgtEl>
                                        <p:attrNameLst>
                                          <p:attrName>style.visibility</p:attrName>
                                        </p:attrNameLst>
                                      </p:cBhvr>
                                      <p:to>
                                        <p:strVal val="visible"/>
                                      </p:to>
                                    </p:set>
                                    <p:animEffect transition="in" filter="fade">
                                      <p:cBhvr>
                                        <p:cTn id="7" dur="1000"/>
                                        <p:tgtEl>
                                          <p:spTgt spid="19478"/>
                                        </p:tgtEl>
                                      </p:cBhvr>
                                    </p:animEffect>
                                  </p:childTnLst>
                                </p:cTn>
                              </p:par>
                              <p:par>
                                <p:cTn id="8" presetID="10" presetClass="entr" presetSubtype="0" fill="hold" nodeType="withEffect">
                                  <p:stCondLst>
                                    <p:cond delay="0"/>
                                  </p:stCondLst>
                                  <p:childTnLst>
                                    <p:set>
                                      <p:cBhvr>
                                        <p:cTn id="9" dur="1" fill="hold">
                                          <p:stCondLst>
                                            <p:cond delay="0"/>
                                          </p:stCondLst>
                                        </p:cTn>
                                        <p:tgtEl>
                                          <p:spTgt spid="19485"/>
                                        </p:tgtEl>
                                        <p:attrNameLst>
                                          <p:attrName>style.visibility</p:attrName>
                                        </p:attrNameLst>
                                      </p:cBhvr>
                                      <p:to>
                                        <p:strVal val="visible"/>
                                      </p:to>
                                    </p:set>
                                    <p:animEffect transition="in" filter="fade">
                                      <p:cBhvr>
                                        <p:cTn id="10" dur="1000"/>
                                        <p:tgtEl>
                                          <p:spTgt spid="1948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19486"/>
                                        </p:tgtEl>
                                        <p:attrNameLst>
                                          <p:attrName>style.visibility</p:attrName>
                                        </p:attrNameLst>
                                      </p:cBhvr>
                                      <p:to>
                                        <p:strVal val="visible"/>
                                      </p:to>
                                    </p:set>
                                    <p:animEffect transition="in" filter="fade">
                                      <p:cBhvr>
                                        <p:cTn id="15" dur="1000"/>
                                        <p:tgtEl>
                                          <p:spTgt spid="19486"/>
                                        </p:tgtEl>
                                      </p:cBhvr>
                                    </p:animEffect>
                                  </p:childTnLst>
                                </p:cTn>
                              </p:par>
                              <p:par>
                                <p:cTn id="16" presetID="10" presetClass="entr" presetSubtype="0" fill="hold" nodeType="withEffect">
                                  <p:stCondLst>
                                    <p:cond delay="0"/>
                                  </p:stCondLst>
                                  <p:childTnLst>
                                    <p:set>
                                      <p:cBhvr>
                                        <p:cTn id="17" dur="1" fill="hold">
                                          <p:stCondLst>
                                            <p:cond delay="0"/>
                                          </p:stCondLst>
                                        </p:cTn>
                                        <p:tgtEl>
                                          <p:spTgt spid="19479"/>
                                        </p:tgtEl>
                                        <p:attrNameLst>
                                          <p:attrName>style.visibility</p:attrName>
                                        </p:attrNameLst>
                                      </p:cBhvr>
                                      <p:to>
                                        <p:strVal val="visible"/>
                                      </p:to>
                                    </p:set>
                                    <p:animEffect transition="in" filter="fade">
                                      <p:cBhvr>
                                        <p:cTn id="18" dur="1000"/>
                                        <p:tgtEl>
                                          <p:spTgt spid="194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Number Placeholder 5"/>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fld id="{82FB5177-F5B9-456A-A7DB-E97A83645941}" type="slidenum">
              <a:rPr lang="en-US" altLang="en-US" sz="1400">
                <a:latin typeface="Arial" panose="020B0604020202020204" pitchFamily="34" charset="0"/>
              </a:rPr>
              <a:pPr eaLnBrk="1" hangingPunct="1"/>
              <a:t>35</a:t>
            </a:fld>
            <a:endParaRPr lang="en-US" altLang="en-US" sz="1400">
              <a:latin typeface="Arial" panose="020B0604020202020204" pitchFamily="34" charset="0"/>
            </a:endParaRPr>
          </a:p>
        </p:txBody>
      </p:sp>
      <p:sp>
        <p:nvSpPr>
          <p:cNvPr id="20484" name="Text Box 4"/>
          <p:cNvSpPr txBox="1">
            <a:spLocks noChangeArrowheads="1"/>
          </p:cNvSpPr>
          <p:nvPr/>
        </p:nvSpPr>
        <p:spPr bwMode="auto">
          <a:xfrm>
            <a:off x="6657975" y="0"/>
            <a:ext cx="2486025" cy="274638"/>
          </a:xfrm>
          <a:prstGeom prst="rect">
            <a:avLst/>
          </a:prstGeom>
          <a:noFill/>
          <a:ln w="9525">
            <a:noFill/>
            <a:miter lim="800000"/>
            <a:headEnd/>
            <a:tailEnd/>
          </a:ln>
          <a:effectLst/>
        </p:spPr>
        <p:txBody>
          <a:bodyPr>
            <a:spAutoFit/>
          </a:bodyPr>
          <a:lstStyle/>
          <a:p>
            <a:pPr algn="r">
              <a:spcBef>
                <a:spcPct val="50000"/>
              </a:spcBef>
              <a:defRPr/>
            </a:pPr>
            <a:r>
              <a:rPr lang="en-US" sz="1200" b="1" u="sng">
                <a:effectLst>
                  <a:outerShdw blurRad="38100" dist="38100" dir="2700000" algn="tl">
                    <a:srgbClr val="DDDDDD"/>
                  </a:outerShdw>
                </a:effectLst>
                <a:latin typeface="Verdana" charset="0"/>
                <a:ea typeface="+mn-ea"/>
              </a:rPr>
              <a:t>Electrostatics</a:t>
            </a:r>
          </a:p>
        </p:txBody>
      </p:sp>
      <p:sp>
        <p:nvSpPr>
          <p:cNvPr id="97284" name="Text Box 6"/>
          <p:cNvSpPr txBox="1">
            <a:spLocks noChangeArrowheads="1"/>
          </p:cNvSpPr>
          <p:nvPr/>
        </p:nvSpPr>
        <p:spPr bwMode="auto">
          <a:xfrm>
            <a:off x="609600" y="304800"/>
            <a:ext cx="8534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algn="ctr" eaLnBrk="1" hangingPunct="1">
              <a:spcBef>
                <a:spcPct val="50000"/>
              </a:spcBef>
            </a:pPr>
            <a:r>
              <a:rPr lang="en-US" altLang="en-US" sz="2400" b="1" u="sng" dirty="0"/>
              <a:t>Electrostatic Energy and Potential (continued) </a:t>
            </a:r>
          </a:p>
        </p:txBody>
      </p:sp>
      <p:sp>
        <p:nvSpPr>
          <p:cNvPr id="97285" name="Text Box 7"/>
          <p:cNvSpPr txBox="1">
            <a:spLocks noChangeArrowheads="1"/>
          </p:cNvSpPr>
          <p:nvPr/>
        </p:nvSpPr>
        <p:spPr bwMode="auto">
          <a:xfrm>
            <a:off x="620713" y="873125"/>
            <a:ext cx="85344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i="1"/>
              <a:t>V</a:t>
            </a:r>
            <a:r>
              <a:rPr lang="en-US" altLang="en-US" sz="900" i="1"/>
              <a:t>1</a:t>
            </a:r>
            <a:r>
              <a:rPr lang="en-US" altLang="en-US" i="1"/>
              <a:t> </a:t>
            </a:r>
            <a:r>
              <a:rPr lang="en-US" altLang="en-US"/>
              <a:t>and </a:t>
            </a:r>
            <a:r>
              <a:rPr lang="en-US" altLang="en-US" i="1"/>
              <a:t>V</a:t>
            </a:r>
            <a:r>
              <a:rPr lang="en-US" altLang="en-US" sz="900" i="1"/>
              <a:t>2</a:t>
            </a:r>
            <a:r>
              <a:rPr lang="en-US" altLang="en-US"/>
              <a:t> are the </a:t>
            </a:r>
            <a:r>
              <a:rPr lang="en-US" altLang="en-US" u="sng">
                <a:solidFill>
                  <a:srgbClr val="0000FF"/>
                </a:solidFill>
              </a:rPr>
              <a:t>potentials (or absolute potentials)</a:t>
            </a:r>
            <a:r>
              <a:rPr lang="en-US" altLang="en-US"/>
              <a:t> at </a:t>
            </a:r>
            <a:r>
              <a:rPr lang="en-US" altLang="en-US" i="1"/>
              <a:t>P</a:t>
            </a:r>
            <a:r>
              <a:rPr lang="en-US" altLang="en-US" sz="900" i="1"/>
              <a:t>1</a:t>
            </a:r>
            <a:r>
              <a:rPr lang="en-US" altLang="en-US"/>
              <a:t> and </a:t>
            </a:r>
            <a:r>
              <a:rPr lang="en-US" altLang="en-US" i="1"/>
              <a:t>P</a:t>
            </a:r>
            <a:r>
              <a:rPr lang="en-US" altLang="en-US" sz="1000" i="1"/>
              <a:t>2</a:t>
            </a:r>
            <a:r>
              <a:rPr lang="en-US" altLang="en-US"/>
              <a:t>, respectively, defined as the potential difference between each point and chosen point at which the potential is zero (similar to measuring altitude with respect to sea level). In most cases the zero–potential point is taken at infinity. </a:t>
            </a:r>
          </a:p>
        </p:txBody>
      </p:sp>
      <p:sp>
        <p:nvSpPr>
          <p:cNvPr id="97286" name="Text Box 8"/>
          <p:cNvSpPr txBox="1">
            <a:spLocks noChangeArrowheads="1"/>
          </p:cNvSpPr>
          <p:nvPr/>
        </p:nvSpPr>
        <p:spPr bwMode="auto">
          <a:xfrm>
            <a:off x="609600" y="2193925"/>
            <a:ext cx="8534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r>
              <a:rPr lang="en-US" altLang="en-US" sz="2000" b="1" u="sng" dirty="0">
                <a:solidFill>
                  <a:srgbClr val="0000FF"/>
                </a:solidFill>
              </a:rPr>
              <a:t>Example:</a:t>
            </a:r>
            <a:r>
              <a:rPr lang="en-US" altLang="en-US" dirty="0"/>
              <a:t> A point charge </a:t>
            </a:r>
            <a:r>
              <a:rPr lang="en-US" altLang="en-US" b="1" i="1" dirty="0">
                <a:solidFill>
                  <a:srgbClr val="C00000"/>
                </a:solidFill>
              </a:rPr>
              <a:t>q</a:t>
            </a:r>
            <a:r>
              <a:rPr lang="en-US" altLang="en-US" b="1" dirty="0">
                <a:solidFill>
                  <a:srgbClr val="C00000"/>
                </a:solidFill>
              </a:rPr>
              <a:t> is located at the origin</a:t>
            </a:r>
            <a:r>
              <a:rPr lang="en-US" altLang="en-US" dirty="0"/>
              <a:t>. </a:t>
            </a:r>
          </a:p>
          <a:p>
            <a:pPr eaLnBrk="1" hangingPunct="1"/>
            <a:r>
              <a:rPr lang="en-US" altLang="en-US" dirty="0"/>
              <a:t>	      Find the </a:t>
            </a:r>
            <a:r>
              <a:rPr lang="en-US" altLang="en-US" dirty="0">
                <a:solidFill>
                  <a:srgbClr val="0000FF"/>
                </a:solidFill>
              </a:rPr>
              <a:t>potential difference</a:t>
            </a:r>
            <a:r>
              <a:rPr lang="en-US" altLang="en-US" dirty="0"/>
              <a:t> between </a:t>
            </a:r>
            <a:r>
              <a:rPr lang="en-US" altLang="en-US" b="1" i="1" dirty="0">
                <a:solidFill>
                  <a:srgbClr val="C00000"/>
                </a:solidFill>
              </a:rPr>
              <a:t>P</a:t>
            </a:r>
            <a:r>
              <a:rPr lang="en-US" altLang="en-US" sz="900" b="1" i="1" dirty="0">
                <a:solidFill>
                  <a:srgbClr val="C00000"/>
                </a:solidFill>
              </a:rPr>
              <a:t>1</a:t>
            </a:r>
            <a:r>
              <a:rPr lang="en-US" altLang="en-US" b="1" i="1" dirty="0">
                <a:solidFill>
                  <a:srgbClr val="C00000"/>
                </a:solidFill>
              </a:rPr>
              <a:t> (a,0,0)</a:t>
            </a:r>
            <a:r>
              <a:rPr lang="en-US" altLang="en-US" b="1" dirty="0">
                <a:solidFill>
                  <a:srgbClr val="C00000"/>
                </a:solidFill>
              </a:rPr>
              <a:t> </a:t>
            </a:r>
            <a:r>
              <a:rPr lang="en-US" altLang="en-US" dirty="0"/>
              <a:t>and </a:t>
            </a:r>
            <a:r>
              <a:rPr lang="en-US" altLang="en-US" b="1" i="1" dirty="0">
                <a:solidFill>
                  <a:srgbClr val="C00000"/>
                </a:solidFill>
              </a:rPr>
              <a:t>P</a:t>
            </a:r>
            <a:r>
              <a:rPr lang="en-US" altLang="en-US" sz="900" b="1" i="1" dirty="0">
                <a:solidFill>
                  <a:srgbClr val="C00000"/>
                </a:solidFill>
              </a:rPr>
              <a:t>2</a:t>
            </a:r>
            <a:r>
              <a:rPr lang="en-US" altLang="en-US" b="1" i="1" dirty="0">
                <a:solidFill>
                  <a:srgbClr val="C00000"/>
                </a:solidFill>
              </a:rPr>
              <a:t> (0,b,0)</a:t>
            </a:r>
            <a:endParaRPr lang="en-US" altLang="en-US" b="1" i="1" u="sng" dirty="0">
              <a:solidFill>
                <a:srgbClr val="C00000"/>
              </a:solidFill>
            </a:endParaRPr>
          </a:p>
        </p:txBody>
      </p:sp>
      <p:sp>
        <p:nvSpPr>
          <p:cNvPr id="97287" name="Text Box 9"/>
          <p:cNvSpPr txBox="1">
            <a:spLocks noChangeArrowheads="1"/>
          </p:cNvSpPr>
          <p:nvPr/>
        </p:nvSpPr>
        <p:spPr bwMode="auto">
          <a:xfrm>
            <a:off x="4971182" y="3194102"/>
            <a:ext cx="39878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dirty="0"/>
              <a:t>     </a:t>
            </a:r>
            <a:r>
              <a:rPr lang="en-US" altLang="en-US" sz="2000" dirty="0"/>
              <a:t>due to </a:t>
            </a:r>
            <a:r>
              <a:rPr lang="en-US" altLang="en-US" sz="2000" i="1" dirty="0"/>
              <a:t>q </a:t>
            </a:r>
            <a:r>
              <a:rPr lang="en-US" altLang="en-US" sz="2000" dirty="0"/>
              <a:t>is </a:t>
            </a:r>
            <a:r>
              <a:rPr lang="en-US" altLang="en-US" sz="2000" b="1" dirty="0">
                <a:solidFill>
                  <a:srgbClr val="C00000"/>
                </a:solidFill>
              </a:rPr>
              <a:t>radial</a:t>
            </a:r>
            <a:r>
              <a:rPr lang="en-US" altLang="en-US" sz="2000" dirty="0"/>
              <a:t>. Let us choose a path of integration composed of two segments. </a:t>
            </a:r>
            <a:r>
              <a:rPr lang="en-US" altLang="en-US" sz="2000" b="1" u="sng" dirty="0">
                <a:solidFill>
                  <a:srgbClr val="0000FF"/>
                </a:solidFill>
              </a:rPr>
              <a:t>Segment I</a:t>
            </a:r>
            <a:r>
              <a:rPr lang="en-US" altLang="en-US" sz="2000" dirty="0"/>
              <a:t> (circular line with radius </a:t>
            </a:r>
            <a:r>
              <a:rPr lang="en-US" altLang="en-US" sz="2000" i="1" dirty="0"/>
              <a:t>a</a:t>
            </a:r>
            <a:r>
              <a:rPr lang="en-US" altLang="en-US" sz="2000" dirty="0"/>
              <a:t>) and </a:t>
            </a:r>
            <a:r>
              <a:rPr lang="en-US" altLang="en-US" sz="2000" b="1" u="sng" dirty="0">
                <a:solidFill>
                  <a:srgbClr val="0000FF"/>
                </a:solidFill>
              </a:rPr>
              <a:t>Segment II</a:t>
            </a:r>
            <a:r>
              <a:rPr lang="en-US" altLang="en-US" sz="2000" b="1" dirty="0"/>
              <a:t> </a:t>
            </a:r>
            <a:r>
              <a:rPr lang="en-US" altLang="en-US" sz="2000" dirty="0"/>
              <a:t>(vertical straight line). </a:t>
            </a:r>
            <a:endParaRPr lang="en-US" altLang="en-US" sz="2000" u="sng" dirty="0"/>
          </a:p>
        </p:txBody>
      </p:sp>
      <p:graphicFrame>
        <p:nvGraphicFramePr>
          <p:cNvPr id="97288" name="Object 2"/>
          <p:cNvGraphicFramePr>
            <a:graphicFrameLocks noGrp="1" noChangeAspect="1"/>
          </p:cNvGraphicFramePr>
          <p:nvPr>
            <p:ph sz="half" idx="1"/>
            <p:extLst>
              <p:ext uri="{D42A27DB-BD31-4B8C-83A1-F6EECF244321}">
                <p14:modId xmlns:p14="http://schemas.microsoft.com/office/powerpoint/2010/main" val="4085325201"/>
              </p:ext>
            </p:extLst>
          </p:nvPr>
        </p:nvGraphicFramePr>
        <p:xfrm>
          <a:off x="5219700" y="5165725"/>
          <a:ext cx="2762250" cy="1187450"/>
        </p:xfrm>
        <a:graphic>
          <a:graphicData uri="http://schemas.openxmlformats.org/presentationml/2006/ole">
            <mc:AlternateContent xmlns:mc="http://schemas.openxmlformats.org/markup-compatibility/2006">
              <mc:Choice xmlns:v="urn:schemas-microsoft-com:vml" Requires="v">
                <p:oleObj spid="_x0000_s97499" name="Equation" r:id="rId4" imgW="1181100" imgH="508000" progId="Equation.3">
                  <p:embed/>
                </p:oleObj>
              </mc:Choice>
              <mc:Fallback>
                <p:oleObj name="Equation" r:id="rId4" imgW="1181100" imgH="508000" progId="Equation.3">
                  <p:embed/>
                  <p:pic>
                    <p:nvPicPr>
                      <p:cNvPr id="0"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9700" y="5165725"/>
                        <a:ext cx="2762250" cy="11874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7289" name="Object 3"/>
          <p:cNvGraphicFramePr>
            <a:graphicFrameLocks noGrp="1" noChangeAspect="1"/>
          </p:cNvGraphicFramePr>
          <p:nvPr>
            <p:ph sz="quarter" idx="2"/>
            <p:extLst>
              <p:ext uri="{D42A27DB-BD31-4B8C-83A1-F6EECF244321}">
                <p14:modId xmlns:p14="http://schemas.microsoft.com/office/powerpoint/2010/main" val="1053146760"/>
              </p:ext>
            </p:extLst>
          </p:nvPr>
        </p:nvGraphicFramePr>
        <p:xfrm>
          <a:off x="5111750" y="3214750"/>
          <a:ext cx="215900" cy="322262"/>
        </p:xfrm>
        <a:graphic>
          <a:graphicData uri="http://schemas.openxmlformats.org/presentationml/2006/ole">
            <mc:AlternateContent xmlns:mc="http://schemas.openxmlformats.org/markup-compatibility/2006">
              <mc:Choice xmlns:v="urn:schemas-microsoft-com:vml" Requires="v">
                <p:oleObj spid="_x0000_s97500" name="Equation" r:id="rId6" imgW="152268" imgH="203024" progId="Equation.3">
                  <p:embed/>
                </p:oleObj>
              </mc:Choice>
              <mc:Fallback>
                <p:oleObj name="Equation" r:id="rId6" imgW="152268" imgH="203024" progId="Equation.3">
                  <p:embed/>
                  <p:pic>
                    <p:nvPicPr>
                      <p:cNvPr id="0" name="Object 3"/>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11750" y="3214750"/>
                        <a:ext cx="215900" cy="322262"/>
                      </a:xfrm>
                      <a:prstGeom prst="rect">
                        <a:avLst/>
                      </a:prstGeom>
                      <a:solidFill>
                        <a:srgbClr val="FFFF00"/>
                      </a:solidFill>
                      <a:ln>
                        <a:noFill/>
                      </a:ln>
                    </p:spPr>
                  </p:pic>
                </p:oleObj>
              </mc:Fallback>
            </mc:AlternateContent>
          </a:graphicData>
        </a:graphic>
      </p:graphicFrame>
      <p:pic>
        <p:nvPicPr>
          <p:cNvPr id="97290" name="Picture 19" descr="pg72 copy"/>
          <p:cNvPicPr>
            <a:picLocks noGrp="1" noChangeAspect="1" noChangeArrowheads="1"/>
          </p:cNvPicPr>
          <p:nvPr>
            <p:ph sz="quarter" idx="3"/>
          </p:nvPr>
        </p:nvPicPr>
        <p:blipFill>
          <a:blip r:embed="rId8">
            <a:extLst>
              <a:ext uri="{28A0092B-C50C-407E-A947-70E740481C1C}">
                <a14:useLocalDpi xmlns:a14="http://schemas.microsoft.com/office/drawing/2010/main" val="0"/>
              </a:ext>
            </a:extLst>
          </a:blip>
          <a:srcRect l="12062" b="7858"/>
          <a:stretch>
            <a:fillRect/>
          </a:stretch>
        </p:blipFill>
        <p:spPr bwMode="auto">
          <a:xfrm>
            <a:off x="666750" y="2778125"/>
            <a:ext cx="4121150" cy="3616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223628" y="3140968"/>
            <a:ext cx="540060" cy="396044"/>
          </a:xfrm>
          <a:prstGeom prst="rect">
            <a:avLst/>
          </a:prstGeom>
          <a:noFill/>
          <a:ln w="28575">
            <a:solidFill>
              <a:srgbClr val="C00000"/>
            </a:solidFill>
          </a:ln>
        </p:spPr>
        <p:txBody>
          <a:bodyPr wrap="square" rtlCol="0">
            <a:spAutoFit/>
          </a:bodyPr>
          <a:lstStyle/>
          <a:p>
            <a:endParaRPr lang="en-US" dirty="0"/>
          </a:p>
        </p:txBody>
      </p:sp>
      <p:sp>
        <p:nvSpPr>
          <p:cNvPr id="3" name="TextBox 2"/>
          <p:cNvSpPr txBox="1"/>
          <p:nvPr/>
        </p:nvSpPr>
        <p:spPr>
          <a:xfrm>
            <a:off x="2735796" y="5697252"/>
            <a:ext cx="360040" cy="432086"/>
          </a:xfrm>
          <a:prstGeom prst="rect">
            <a:avLst/>
          </a:prstGeom>
          <a:noFill/>
          <a:ln w="28575">
            <a:solidFill>
              <a:srgbClr val="C00000"/>
            </a:solidFill>
          </a:ln>
        </p:spPr>
        <p:txBody>
          <a:bodyPr wrap="square" rtlCol="0">
            <a:spAutoFit/>
          </a:bodyPr>
          <a:lstStyle/>
          <a:p>
            <a:endParaRPr lang="en-US" dirty="0"/>
          </a:p>
        </p:txBody>
      </p:sp>
      <p:sp>
        <p:nvSpPr>
          <p:cNvPr id="4" name="TextBox 3"/>
          <p:cNvSpPr txBox="1"/>
          <p:nvPr/>
        </p:nvSpPr>
        <p:spPr>
          <a:xfrm>
            <a:off x="2123728" y="3825044"/>
            <a:ext cx="972108" cy="338554"/>
          </a:xfrm>
          <a:prstGeom prst="rect">
            <a:avLst/>
          </a:prstGeom>
          <a:noFill/>
          <a:ln w="19050">
            <a:solidFill>
              <a:srgbClr val="0000FF"/>
            </a:solidFill>
          </a:ln>
        </p:spPr>
        <p:txBody>
          <a:bodyPr wrap="square" rtlCol="0">
            <a:spAutoFit/>
          </a:bodyPr>
          <a:lstStyle/>
          <a:p>
            <a:endParaRPr lang="en-US" dirty="0"/>
          </a:p>
        </p:txBody>
      </p:sp>
      <p:sp>
        <p:nvSpPr>
          <p:cNvPr id="5" name="TextBox 4"/>
          <p:cNvSpPr txBox="1"/>
          <p:nvPr/>
        </p:nvSpPr>
        <p:spPr>
          <a:xfrm>
            <a:off x="3383868" y="4401108"/>
            <a:ext cx="864096" cy="338554"/>
          </a:xfrm>
          <a:prstGeom prst="rect">
            <a:avLst/>
          </a:prstGeom>
          <a:noFill/>
          <a:ln w="19050">
            <a:solidFill>
              <a:srgbClr val="0000FF"/>
            </a:solidFill>
          </a:ln>
        </p:spPr>
        <p:txBody>
          <a:bodyPr wrap="square" rtlCol="0">
            <a:spAutoFit/>
          </a:bodyPr>
          <a:lstStyle/>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Number Placeholder 6"/>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fld id="{10870E98-E4CF-4989-B6EB-08D78C423753}" type="slidenum">
              <a:rPr lang="en-US" altLang="en-US" sz="1400">
                <a:latin typeface="Arial" panose="020B0604020202020204" pitchFamily="34" charset="0"/>
              </a:rPr>
              <a:pPr eaLnBrk="1" hangingPunct="1"/>
              <a:t>36</a:t>
            </a:fld>
            <a:endParaRPr lang="en-US" altLang="en-US" sz="1400">
              <a:latin typeface="Arial" panose="020B0604020202020204" pitchFamily="34" charset="0"/>
            </a:endParaRPr>
          </a:p>
        </p:txBody>
      </p:sp>
      <p:sp>
        <p:nvSpPr>
          <p:cNvPr id="21508" name="Text Box 4"/>
          <p:cNvSpPr txBox="1">
            <a:spLocks noChangeArrowheads="1"/>
          </p:cNvSpPr>
          <p:nvPr/>
        </p:nvSpPr>
        <p:spPr bwMode="auto">
          <a:xfrm>
            <a:off x="6657975" y="0"/>
            <a:ext cx="2486025" cy="274638"/>
          </a:xfrm>
          <a:prstGeom prst="rect">
            <a:avLst/>
          </a:prstGeom>
          <a:noFill/>
          <a:ln w="9525">
            <a:noFill/>
            <a:miter lim="800000"/>
            <a:headEnd/>
            <a:tailEnd/>
          </a:ln>
          <a:effectLst/>
        </p:spPr>
        <p:txBody>
          <a:bodyPr>
            <a:spAutoFit/>
          </a:bodyPr>
          <a:lstStyle/>
          <a:p>
            <a:pPr algn="r">
              <a:spcBef>
                <a:spcPct val="50000"/>
              </a:spcBef>
              <a:defRPr/>
            </a:pPr>
            <a:r>
              <a:rPr lang="en-US" sz="1200" b="1" u="sng">
                <a:effectLst>
                  <a:outerShdw blurRad="38100" dist="38100" dir="2700000" algn="tl">
                    <a:srgbClr val="DDDDDD"/>
                  </a:outerShdw>
                </a:effectLst>
                <a:latin typeface="Verdana" charset="0"/>
                <a:ea typeface="+mn-ea"/>
              </a:rPr>
              <a:t>Electrostatics</a:t>
            </a:r>
          </a:p>
        </p:txBody>
      </p:sp>
      <p:sp>
        <p:nvSpPr>
          <p:cNvPr id="98308" name="Text Box 5"/>
          <p:cNvSpPr txBox="1">
            <a:spLocks noChangeArrowheads="1"/>
          </p:cNvSpPr>
          <p:nvPr/>
        </p:nvSpPr>
        <p:spPr bwMode="auto">
          <a:xfrm>
            <a:off x="595313" y="249131"/>
            <a:ext cx="8534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algn="ctr" eaLnBrk="1" hangingPunct="1">
              <a:spcBef>
                <a:spcPct val="50000"/>
              </a:spcBef>
            </a:pPr>
            <a:r>
              <a:rPr lang="en-US" altLang="en-US" sz="2400" b="1" u="sng" dirty="0"/>
              <a:t>Electrostatic Energy and Potential (continued) </a:t>
            </a:r>
          </a:p>
        </p:txBody>
      </p:sp>
      <p:sp>
        <p:nvSpPr>
          <p:cNvPr id="98309" name="Rectangle 6"/>
          <p:cNvSpPr>
            <a:spLocks noChangeArrowheads="1"/>
          </p:cNvSpPr>
          <p:nvPr/>
        </p:nvSpPr>
        <p:spPr bwMode="auto">
          <a:xfrm>
            <a:off x="595313" y="677352"/>
            <a:ext cx="331052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r>
              <a:rPr lang="en-US" altLang="en-US" sz="2000" b="1" u="sng" dirty="0">
                <a:solidFill>
                  <a:srgbClr val="0000FF"/>
                </a:solidFill>
              </a:rPr>
              <a:t>Example (continued):</a:t>
            </a:r>
          </a:p>
        </p:txBody>
      </p:sp>
      <p:sp>
        <p:nvSpPr>
          <p:cNvPr id="98310" name="Text Box 7"/>
          <p:cNvSpPr txBox="1">
            <a:spLocks noChangeArrowheads="1"/>
          </p:cNvSpPr>
          <p:nvPr/>
        </p:nvSpPr>
        <p:spPr bwMode="auto">
          <a:xfrm>
            <a:off x="549858" y="1097587"/>
            <a:ext cx="85344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u="sng" dirty="0">
                <a:solidFill>
                  <a:srgbClr val="0000FF"/>
                </a:solidFill>
              </a:rPr>
              <a:t>Segment I</a:t>
            </a:r>
            <a:r>
              <a:rPr lang="en-US" altLang="en-US" dirty="0"/>
              <a:t> contributes nothing to the integral because     is </a:t>
            </a:r>
            <a:r>
              <a:rPr lang="en-US" altLang="en-US" b="1" dirty="0">
                <a:solidFill>
                  <a:srgbClr val="0000FF"/>
                </a:solidFill>
              </a:rPr>
              <a:t>perpendicular</a:t>
            </a:r>
            <a:r>
              <a:rPr lang="en-US" altLang="en-US" dirty="0"/>
              <a:t> to    everywhere along it. As a result, the potential is constant everywhere on Segment I; it is said to be </a:t>
            </a:r>
            <a:r>
              <a:rPr lang="en-US" altLang="en-US" b="1" u="sng" dirty="0">
                <a:solidFill>
                  <a:srgbClr val="0000FF"/>
                </a:solidFill>
              </a:rPr>
              <a:t>equipotential</a:t>
            </a:r>
            <a:r>
              <a:rPr lang="en-US" altLang="en-US" dirty="0"/>
              <a:t>. (</a:t>
            </a:r>
            <a:r>
              <a:rPr lang="en-US" altLang="en-US" sz="1600" b="1" u="sng" dirty="0">
                <a:solidFill>
                  <a:srgbClr val="C00000"/>
                </a:solidFill>
              </a:rPr>
              <a:t>Electric field lines are always perpendicular to </a:t>
            </a:r>
            <a:r>
              <a:rPr lang="en-US" altLang="en-US" sz="1600" b="1" u="sng" dirty="0" err="1">
                <a:solidFill>
                  <a:srgbClr val="C00000"/>
                </a:solidFill>
              </a:rPr>
              <a:t>equipotentials</a:t>
            </a:r>
            <a:r>
              <a:rPr lang="en-US" altLang="en-US" sz="1600" dirty="0"/>
              <a:t>)</a:t>
            </a:r>
            <a:endParaRPr lang="en-US" altLang="en-US" dirty="0"/>
          </a:p>
          <a:p>
            <a:pPr eaLnBrk="1" hangingPunct="1">
              <a:spcBef>
                <a:spcPct val="50000"/>
              </a:spcBef>
            </a:pPr>
            <a:endParaRPr lang="en-US" altLang="en-US" dirty="0"/>
          </a:p>
        </p:txBody>
      </p:sp>
      <p:sp>
        <p:nvSpPr>
          <p:cNvPr id="98311" name="Text Box 8"/>
          <p:cNvSpPr txBox="1">
            <a:spLocks noChangeArrowheads="1"/>
          </p:cNvSpPr>
          <p:nvPr/>
        </p:nvSpPr>
        <p:spPr bwMode="auto">
          <a:xfrm>
            <a:off x="611188" y="2205038"/>
            <a:ext cx="55816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a:t>On </a:t>
            </a:r>
            <a:r>
              <a:rPr lang="en-US" altLang="en-US" u="sng">
                <a:solidFill>
                  <a:srgbClr val="0000FF"/>
                </a:solidFill>
              </a:rPr>
              <a:t>Segment II</a:t>
            </a:r>
            <a:r>
              <a:rPr lang="en-US" altLang="en-US"/>
              <a:t>,              ,                 , and       </a:t>
            </a:r>
          </a:p>
        </p:txBody>
      </p:sp>
      <p:sp>
        <p:nvSpPr>
          <p:cNvPr id="98312" name="Text Box 9"/>
          <p:cNvSpPr txBox="1">
            <a:spLocks noChangeArrowheads="1"/>
          </p:cNvSpPr>
          <p:nvPr/>
        </p:nvSpPr>
        <p:spPr bwMode="auto">
          <a:xfrm>
            <a:off x="609600" y="4041775"/>
            <a:ext cx="853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dirty="0"/>
              <a:t>If we </a:t>
            </a:r>
            <a:r>
              <a:rPr lang="en-US" altLang="en-US" b="1" dirty="0">
                <a:solidFill>
                  <a:srgbClr val="C00000"/>
                </a:solidFill>
              </a:rPr>
              <a:t>move </a:t>
            </a:r>
            <a:r>
              <a:rPr lang="en-US" altLang="en-US" b="1" i="1" dirty="0">
                <a:solidFill>
                  <a:srgbClr val="C00000"/>
                </a:solidFill>
              </a:rPr>
              <a:t>P</a:t>
            </a:r>
            <a:r>
              <a:rPr lang="en-US" altLang="en-US" sz="900" b="1" i="1" dirty="0">
                <a:solidFill>
                  <a:srgbClr val="C00000"/>
                </a:solidFill>
              </a:rPr>
              <a:t>2</a:t>
            </a:r>
            <a:r>
              <a:rPr lang="en-US" altLang="en-US" b="1" i="1" dirty="0">
                <a:solidFill>
                  <a:srgbClr val="C00000"/>
                </a:solidFill>
              </a:rPr>
              <a:t> </a:t>
            </a:r>
            <a:r>
              <a:rPr lang="en-US" altLang="en-US" b="1" dirty="0">
                <a:solidFill>
                  <a:srgbClr val="C00000"/>
                </a:solidFill>
              </a:rPr>
              <a:t>to infinity (b = </a:t>
            </a:r>
            <a:r>
              <a:rPr lang="en-US" altLang="en-US" b="1" dirty="0">
                <a:solidFill>
                  <a:srgbClr val="C00000"/>
                </a:solidFill>
                <a:sym typeface="Symbol" panose="05050102010706020507" pitchFamily="18" charset="2"/>
              </a:rPr>
              <a:t></a:t>
            </a:r>
            <a:r>
              <a:rPr lang="en-US" altLang="en-US" b="1" dirty="0">
                <a:solidFill>
                  <a:srgbClr val="C00000"/>
                </a:solidFill>
              </a:rPr>
              <a:t>) and set </a:t>
            </a:r>
            <a:r>
              <a:rPr lang="en-US" altLang="en-US" b="1" i="1" dirty="0">
                <a:solidFill>
                  <a:srgbClr val="C00000"/>
                </a:solidFill>
              </a:rPr>
              <a:t>V</a:t>
            </a:r>
            <a:r>
              <a:rPr lang="en-US" altLang="en-US" sz="900" b="1" i="1" dirty="0">
                <a:solidFill>
                  <a:srgbClr val="C00000"/>
                </a:solidFill>
              </a:rPr>
              <a:t>2</a:t>
            </a:r>
            <a:r>
              <a:rPr lang="en-US" altLang="en-US" b="1" dirty="0">
                <a:solidFill>
                  <a:srgbClr val="C00000"/>
                </a:solidFill>
              </a:rPr>
              <a:t>=0</a:t>
            </a:r>
            <a:r>
              <a:rPr lang="en-US" altLang="en-US" dirty="0"/>
              <a:t>,</a:t>
            </a:r>
          </a:p>
        </p:txBody>
      </p:sp>
      <p:sp>
        <p:nvSpPr>
          <p:cNvPr id="98313" name="Text Box 10"/>
          <p:cNvSpPr txBox="1">
            <a:spLocks noChangeArrowheads="1"/>
          </p:cNvSpPr>
          <p:nvPr/>
        </p:nvSpPr>
        <p:spPr bwMode="auto">
          <a:xfrm>
            <a:off x="628650" y="4616450"/>
            <a:ext cx="853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a:t>              where </a:t>
            </a:r>
            <a:r>
              <a:rPr lang="en-US" altLang="en-US" i="1">
                <a:solidFill>
                  <a:srgbClr val="C00000"/>
                </a:solidFill>
              </a:rPr>
              <a:t>a</a:t>
            </a:r>
            <a:r>
              <a:rPr lang="en-US" altLang="en-US"/>
              <a:t> is the distance between the observation point and the source</a:t>
            </a:r>
          </a:p>
        </p:txBody>
      </p:sp>
      <p:graphicFrame>
        <p:nvGraphicFramePr>
          <p:cNvPr id="98314" name="Object 2"/>
          <p:cNvGraphicFramePr>
            <a:graphicFrameLocks noGrp="1" noChangeAspect="1"/>
          </p:cNvGraphicFramePr>
          <p:nvPr>
            <p:ph sz="quarter" idx="1"/>
            <p:extLst>
              <p:ext uri="{D42A27DB-BD31-4B8C-83A1-F6EECF244321}">
                <p14:modId xmlns:p14="http://schemas.microsoft.com/office/powerpoint/2010/main" val="1295896213"/>
              </p:ext>
            </p:extLst>
          </p:nvPr>
        </p:nvGraphicFramePr>
        <p:xfrm>
          <a:off x="6312694" y="1097183"/>
          <a:ext cx="167481" cy="287337"/>
        </p:xfrm>
        <a:graphic>
          <a:graphicData uri="http://schemas.openxmlformats.org/presentationml/2006/ole">
            <mc:AlternateContent xmlns:mc="http://schemas.openxmlformats.org/markup-compatibility/2006">
              <mc:Choice xmlns:v="urn:schemas-microsoft-com:vml" Requires="v">
                <p:oleObj spid="_x0000_s121386" name="Equation" r:id="rId4" imgW="152268" imgH="203024" progId="Equation.3">
                  <p:embed/>
                </p:oleObj>
              </mc:Choice>
              <mc:Fallback>
                <p:oleObj name="Equation" r:id="rId4" imgW="152268" imgH="203024" progId="Equation.3">
                  <p:embed/>
                  <p:pic>
                    <p:nvPicPr>
                      <p:cNvPr id="0"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2694" y="1097183"/>
                        <a:ext cx="167481" cy="287337"/>
                      </a:xfrm>
                      <a:prstGeom prst="rect">
                        <a:avLst/>
                      </a:prstGeom>
                      <a:solidFill>
                        <a:srgbClr val="FFFF00"/>
                      </a:solidFill>
                      <a:ln>
                        <a:noFill/>
                      </a:ln>
                      <a:effectLst/>
                    </p:spPr>
                  </p:pic>
                </p:oleObj>
              </mc:Fallback>
            </mc:AlternateContent>
          </a:graphicData>
        </a:graphic>
      </p:graphicFrame>
      <p:graphicFrame>
        <p:nvGraphicFramePr>
          <p:cNvPr id="98315" name="Object 3"/>
          <p:cNvGraphicFramePr>
            <a:graphicFrameLocks noGrp="1" noChangeAspect="1"/>
          </p:cNvGraphicFramePr>
          <p:nvPr>
            <p:ph sz="quarter" idx="2"/>
            <p:extLst>
              <p:ext uri="{D42A27DB-BD31-4B8C-83A1-F6EECF244321}">
                <p14:modId xmlns:p14="http://schemas.microsoft.com/office/powerpoint/2010/main" val="783346668"/>
              </p:ext>
            </p:extLst>
          </p:nvPr>
        </p:nvGraphicFramePr>
        <p:xfrm>
          <a:off x="8647258" y="1090611"/>
          <a:ext cx="285750" cy="323850"/>
        </p:xfrm>
        <a:graphic>
          <a:graphicData uri="http://schemas.openxmlformats.org/presentationml/2006/ole">
            <mc:AlternateContent xmlns:mc="http://schemas.openxmlformats.org/markup-compatibility/2006">
              <mc:Choice xmlns:v="urn:schemas-microsoft-com:vml" Requires="v">
                <p:oleObj spid="_x0000_s121387" name="Equation" r:id="rId6" imgW="190335" imgH="215713" progId="Equation.3">
                  <p:embed/>
                </p:oleObj>
              </mc:Choice>
              <mc:Fallback>
                <p:oleObj name="Equation" r:id="rId6" imgW="190335" imgH="215713" progId="Equation.3">
                  <p:embed/>
                  <p:pic>
                    <p:nvPicPr>
                      <p:cNvPr id="0" name="Object 3"/>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47258" y="1090611"/>
                        <a:ext cx="285750" cy="323850"/>
                      </a:xfrm>
                      <a:prstGeom prst="rect">
                        <a:avLst/>
                      </a:prstGeom>
                      <a:solidFill>
                        <a:srgbClr val="FFFF00"/>
                      </a:solidFill>
                      <a:ln>
                        <a:noFill/>
                      </a:ln>
                      <a:effectLst/>
                    </p:spPr>
                  </p:pic>
                </p:oleObj>
              </mc:Fallback>
            </mc:AlternateContent>
          </a:graphicData>
        </a:graphic>
      </p:graphicFrame>
      <p:graphicFrame>
        <p:nvGraphicFramePr>
          <p:cNvPr id="98316" name="Object 4"/>
          <p:cNvGraphicFramePr>
            <a:graphicFrameLocks noGrp="1" noChangeAspect="1"/>
          </p:cNvGraphicFramePr>
          <p:nvPr>
            <p:ph sz="quarter" idx="3"/>
          </p:nvPr>
        </p:nvGraphicFramePr>
        <p:xfrm>
          <a:off x="2339975" y="2205038"/>
          <a:ext cx="827088" cy="365125"/>
        </p:xfrm>
        <a:graphic>
          <a:graphicData uri="http://schemas.openxmlformats.org/presentationml/2006/ole">
            <mc:AlternateContent xmlns:mc="http://schemas.openxmlformats.org/markup-compatibility/2006">
              <mc:Choice xmlns:v="urn:schemas-microsoft-com:vml" Requires="v">
                <p:oleObj spid="_x0000_s121388" name="Equation" r:id="rId8" imgW="545863" imgH="241195" progId="Equation.3">
                  <p:embed/>
                </p:oleObj>
              </mc:Choice>
              <mc:Fallback>
                <p:oleObj name="Equation" r:id="rId8" imgW="545863" imgH="241195" progId="Equation.3">
                  <p:embed/>
                  <p:pic>
                    <p:nvPicPr>
                      <p:cNvPr id="0" name="Object 4"/>
                      <p:cNvPicPr>
                        <a:picLocks noGrp="1"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39975" y="2205038"/>
                        <a:ext cx="827088"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8317" name="Object 5"/>
          <p:cNvGraphicFramePr>
            <a:graphicFrameLocks noGrp="1" noChangeAspect="1"/>
          </p:cNvGraphicFramePr>
          <p:nvPr>
            <p:ph sz="quarter" idx="4"/>
          </p:nvPr>
        </p:nvGraphicFramePr>
        <p:xfrm>
          <a:off x="3455988" y="2219325"/>
          <a:ext cx="1079500" cy="376238"/>
        </p:xfrm>
        <a:graphic>
          <a:graphicData uri="http://schemas.openxmlformats.org/presentationml/2006/ole">
            <mc:AlternateContent xmlns:mc="http://schemas.openxmlformats.org/markup-compatibility/2006">
              <mc:Choice xmlns:v="urn:schemas-microsoft-com:vml" Requires="v">
                <p:oleObj spid="_x0000_s121389" name="Equation" r:id="rId10" imgW="584200" imgH="203200" progId="Equation.3">
                  <p:embed/>
                </p:oleObj>
              </mc:Choice>
              <mc:Fallback>
                <p:oleObj name="Equation" r:id="rId10" imgW="584200" imgH="203200" progId="Equation.3">
                  <p:embed/>
                  <p:pic>
                    <p:nvPicPr>
                      <p:cNvPr id="0" name="Object 5"/>
                      <p:cNvPicPr>
                        <a:picLocks noGrp="1"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55988" y="2219325"/>
                        <a:ext cx="1079500" cy="37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8318" name="Object 6"/>
          <p:cNvGraphicFramePr>
            <a:graphicFrameLocks noChangeAspect="1"/>
          </p:cNvGraphicFramePr>
          <p:nvPr/>
        </p:nvGraphicFramePr>
        <p:xfrm>
          <a:off x="5148263" y="2276475"/>
          <a:ext cx="647700" cy="274638"/>
        </p:xfrm>
        <a:graphic>
          <a:graphicData uri="http://schemas.openxmlformats.org/presentationml/2006/ole">
            <mc:AlternateContent xmlns:mc="http://schemas.openxmlformats.org/markup-compatibility/2006">
              <mc:Choice xmlns:v="urn:schemas-microsoft-com:vml" Requires="v">
                <p:oleObj spid="_x0000_s121390" name="Equation" r:id="rId12" imgW="418918" imgH="177723" progId="Equation.3">
                  <p:embed/>
                </p:oleObj>
              </mc:Choice>
              <mc:Fallback>
                <p:oleObj name="Equation" r:id="rId12" imgW="418918" imgH="177723" progId="Equation.3">
                  <p:embed/>
                  <p:pic>
                    <p:nvPicPr>
                      <p:cNvPr id="0"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48263" y="2276475"/>
                        <a:ext cx="647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8319" name="Object 7"/>
          <p:cNvGraphicFramePr>
            <a:graphicFrameLocks noChangeAspect="1"/>
          </p:cNvGraphicFramePr>
          <p:nvPr/>
        </p:nvGraphicFramePr>
        <p:xfrm>
          <a:off x="684213" y="2565400"/>
          <a:ext cx="2503487" cy="615950"/>
        </p:xfrm>
        <a:graphic>
          <a:graphicData uri="http://schemas.openxmlformats.org/presentationml/2006/ole">
            <mc:AlternateContent xmlns:mc="http://schemas.openxmlformats.org/markup-compatibility/2006">
              <mc:Choice xmlns:v="urn:schemas-microsoft-com:vml" Requires="v">
                <p:oleObj spid="_x0000_s121391" name="Equation" r:id="rId14" imgW="1752600" imgH="431800" progId="Equation.3">
                  <p:embed/>
                </p:oleObj>
              </mc:Choice>
              <mc:Fallback>
                <p:oleObj name="Equation" r:id="rId14" imgW="1752600" imgH="431800" progId="Equation.3">
                  <p:embed/>
                  <p:pic>
                    <p:nvPicPr>
                      <p:cNvPr id="0"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4213" y="2565400"/>
                        <a:ext cx="2503487"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8320" name="Object 8"/>
          <p:cNvGraphicFramePr>
            <a:graphicFrameLocks noChangeAspect="1"/>
          </p:cNvGraphicFramePr>
          <p:nvPr/>
        </p:nvGraphicFramePr>
        <p:xfrm>
          <a:off x="684213" y="3213100"/>
          <a:ext cx="3276600" cy="658813"/>
        </p:xfrm>
        <a:graphic>
          <a:graphicData uri="http://schemas.openxmlformats.org/presentationml/2006/ole">
            <mc:AlternateContent xmlns:mc="http://schemas.openxmlformats.org/markup-compatibility/2006">
              <mc:Choice xmlns:v="urn:schemas-microsoft-com:vml" Requires="v">
                <p:oleObj spid="_x0000_s121392" name="Equation" r:id="rId16" imgW="2146300" imgH="431800" progId="Equation.3">
                  <p:embed/>
                </p:oleObj>
              </mc:Choice>
              <mc:Fallback>
                <p:oleObj name="Equation" r:id="rId16" imgW="2146300" imgH="431800" progId="Equation.3">
                  <p:embed/>
                  <p:pic>
                    <p:nvPicPr>
                      <p:cNvPr id="0" name="Object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84213" y="3213100"/>
                        <a:ext cx="3276600" cy="65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8321" name="Object 9"/>
          <p:cNvGraphicFramePr>
            <a:graphicFrameLocks noChangeAspect="1"/>
          </p:cNvGraphicFramePr>
          <p:nvPr/>
        </p:nvGraphicFramePr>
        <p:xfrm>
          <a:off x="4343400" y="3068638"/>
          <a:ext cx="3938588" cy="865187"/>
        </p:xfrm>
        <a:graphic>
          <a:graphicData uri="http://schemas.openxmlformats.org/presentationml/2006/ole">
            <mc:AlternateContent xmlns:mc="http://schemas.openxmlformats.org/markup-compatibility/2006">
              <mc:Choice xmlns:v="urn:schemas-microsoft-com:vml" Requires="v">
                <p:oleObj spid="_x0000_s121393" name="Equation" r:id="rId18" imgW="2197100" imgH="482600" progId="Equation.3">
                  <p:embed/>
                </p:oleObj>
              </mc:Choice>
              <mc:Fallback>
                <p:oleObj name="Equation" r:id="rId18" imgW="2197100" imgH="482600" progId="Equation.3">
                  <p:embed/>
                  <p:pic>
                    <p:nvPicPr>
                      <p:cNvPr id="0" name="Object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343400" y="3068638"/>
                        <a:ext cx="3938588" cy="865187"/>
                      </a:xfrm>
                      <a:prstGeom prst="rect">
                        <a:avLst/>
                      </a:prstGeom>
                      <a:solidFill>
                        <a:srgbClr val="FFFF00"/>
                      </a:solidFill>
                      <a:ln w="9525">
                        <a:solidFill>
                          <a:schemeClr val="accent1"/>
                        </a:solidFill>
                        <a:miter lim="800000"/>
                        <a:headEnd/>
                        <a:tailEnd/>
                      </a:ln>
                    </p:spPr>
                  </p:pic>
                </p:oleObj>
              </mc:Fallback>
            </mc:AlternateContent>
          </a:graphicData>
        </a:graphic>
      </p:graphicFrame>
      <p:graphicFrame>
        <p:nvGraphicFramePr>
          <p:cNvPr id="98322" name="Object 10"/>
          <p:cNvGraphicFramePr>
            <a:graphicFrameLocks noChangeAspect="1"/>
          </p:cNvGraphicFramePr>
          <p:nvPr/>
        </p:nvGraphicFramePr>
        <p:xfrm>
          <a:off x="7200900" y="2374900"/>
          <a:ext cx="1152525" cy="560388"/>
        </p:xfrm>
        <a:graphic>
          <a:graphicData uri="http://schemas.openxmlformats.org/presentationml/2006/ole">
            <mc:AlternateContent xmlns:mc="http://schemas.openxmlformats.org/markup-compatibility/2006">
              <mc:Choice xmlns:v="urn:schemas-microsoft-com:vml" Requires="v">
                <p:oleObj spid="_x0000_s121394" name="Equation" r:id="rId20" imgW="939800" imgH="457200" progId="Equation.3">
                  <p:embed/>
                </p:oleObj>
              </mc:Choice>
              <mc:Fallback>
                <p:oleObj name="Equation" r:id="rId20" imgW="939800" imgH="457200" progId="Equation.3">
                  <p:embed/>
                  <p:pic>
                    <p:nvPicPr>
                      <p:cNvPr id="0" name="Object 1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200900" y="2374900"/>
                        <a:ext cx="1152525" cy="56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8323" name="Object 11"/>
          <p:cNvGraphicFramePr>
            <a:graphicFrameLocks noChangeAspect="1"/>
          </p:cNvGraphicFramePr>
          <p:nvPr/>
        </p:nvGraphicFramePr>
        <p:xfrm>
          <a:off x="576263" y="4459288"/>
          <a:ext cx="1085850" cy="608012"/>
        </p:xfrm>
        <a:graphic>
          <a:graphicData uri="http://schemas.openxmlformats.org/presentationml/2006/ole">
            <mc:AlternateContent xmlns:mc="http://schemas.openxmlformats.org/markup-compatibility/2006">
              <mc:Choice xmlns:v="urn:schemas-microsoft-com:vml" Requires="v">
                <p:oleObj spid="_x0000_s121395" name="Equation" r:id="rId22" imgW="723586" imgH="406224" progId="Equation.3">
                  <p:embed/>
                </p:oleObj>
              </mc:Choice>
              <mc:Fallback>
                <p:oleObj name="Equation" r:id="rId22" imgW="723586" imgH="406224" progId="Equation.3">
                  <p:embed/>
                  <p:pic>
                    <p:nvPicPr>
                      <p:cNvPr id="0" name="Object 1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76263" y="4459288"/>
                        <a:ext cx="1085850" cy="60801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8324" name="Object 12"/>
          <p:cNvGraphicFramePr>
            <a:graphicFrameLocks noChangeAspect="1"/>
          </p:cNvGraphicFramePr>
          <p:nvPr/>
        </p:nvGraphicFramePr>
        <p:xfrm>
          <a:off x="1908175" y="5214938"/>
          <a:ext cx="2587625" cy="965200"/>
        </p:xfrm>
        <a:graphic>
          <a:graphicData uri="http://schemas.openxmlformats.org/presentationml/2006/ole">
            <mc:AlternateContent xmlns:mc="http://schemas.openxmlformats.org/markup-compatibility/2006">
              <mc:Choice xmlns:v="urn:schemas-microsoft-com:vml" Requires="v">
                <p:oleObj spid="_x0000_s121396" name="Equation" r:id="rId24" imgW="1397000" imgH="520700" progId="Equation.3">
                  <p:embed/>
                </p:oleObj>
              </mc:Choice>
              <mc:Fallback>
                <p:oleObj name="Equation" r:id="rId24" imgW="1397000" imgH="520700" progId="Equation.3">
                  <p:embed/>
                  <p:pic>
                    <p:nvPicPr>
                      <p:cNvPr id="0" name="Object 1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908175" y="5214938"/>
                        <a:ext cx="2587625" cy="965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8325" name="Object 13"/>
          <p:cNvGraphicFramePr>
            <a:graphicFrameLocks noChangeAspect="1"/>
          </p:cNvGraphicFramePr>
          <p:nvPr/>
        </p:nvGraphicFramePr>
        <p:xfrm>
          <a:off x="4679950" y="5481638"/>
          <a:ext cx="249238" cy="325437"/>
        </p:xfrm>
        <a:graphic>
          <a:graphicData uri="http://schemas.openxmlformats.org/presentationml/2006/ole">
            <mc:AlternateContent xmlns:mc="http://schemas.openxmlformats.org/markup-compatibility/2006">
              <mc:Choice xmlns:v="urn:schemas-microsoft-com:vml" Requires="v">
                <p:oleObj spid="_x0000_s121397" name="Equation" r:id="rId26" imgW="164885" imgH="215619" progId="Equation.3">
                  <p:embed/>
                </p:oleObj>
              </mc:Choice>
              <mc:Fallback>
                <p:oleObj name="Equation" r:id="rId26" imgW="164885" imgH="215619" progId="Equation.3">
                  <p:embed/>
                  <p:pic>
                    <p:nvPicPr>
                      <p:cNvPr id="0" name="Object 13"/>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679950" y="5481638"/>
                        <a:ext cx="249238" cy="32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36" name="Object 14"/>
          <p:cNvGraphicFramePr>
            <a:graphicFrameLocks noChangeAspect="1"/>
          </p:cNvGraphicFramePr>
          <p:nvPr/>
        </p:nvGraphicFramePr>
        <p:xfrm>
          <a:off x="5472113" y="5121275"/>
          <a:ext cx="360362" cy="284163"/>
        </p:xfrm>
        <a:graphic>
          <a:graphicData uri="http://schemas.openxmlformats.org/presentationml/2006/ole">
            <mc:AlternateContent xmlns:mc="http://schemas.openxmlformats.org/markup-compatibility/2006">
              <mc:Choice xmlns:v="urn:schemas-microsoft-com:vml" Requires="v">
                <p:oleObj spid="_x0000_s121398" name="Equation" r:id="rId28" imgW="241195" imgH="190417" progId="Equation.3">
                  <p:embed/>
                </p:oleObj>
              </mc:Choice>
              <mc:Fallback>
                <p:oleObj name="Equation" r:id="rId28" imgW="241195" imgH="190417" progId="Equation.3">
                  <p:embed/>
                  <p:pic>
                    <p:nvPicPr>
                      <p:cNvPr id="0" name="Object 14"/>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472113" y="5121275"/>
                        <a:ext cx="360362" cy="28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37" name="Object 15"/>
          <p:cNvGraphicFramePr>
            <a:graphicFrameLocks noChangeAspect="1"/>
          </p:cNvGraphicFramePr>
          <p:nvPr/>
        </p:nvGraphicFramePr>
        <p:xfrm>
          <a:off x="5435600" y="5553075"/>
          <a:ext cx="431800" cy="269875"/>
        </p:xfrm>
        <a:graphic>
          <a:graphicData uri="http://schemas.openxmlformats.org/presentationml/2006/ole">
            <mc:AlternateContent xmlns:mc="http://schemas.openxmlformats.org/markup-compatibility/2006">
              <mc:Choice xmlns:v="urn:schemas-microsoft-com:vml" Requires="v">
                <p:oleObj spid="_x0000_s121399" name="Equation" r:id="rId30" imgW="304668" imgH="190417" progId="Equation.3">
                  <p:embed/>
                </p:oleObj>
              </mc:Choice>
              <mc:Fallback>
                <p:oleObj name="Equation" r:id="rId30" imgW="304668" imgH="190417" progId="Equation.3">
                  <p:embed/>
                  <p:pic>
                    <p:nvPicPr>
                      <p:cNvPr id="0" name="Object 15"/>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5435600" y="5553075"/>
                        <a:ext cx="43180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38" name="Object 16"/>
          <p:cNvGraphicFramePr>
            <a:graphicFrameLocks noChangeAspect="1"/>
          </p:cNvGraphicFramePr>
          <p:nvPr/>
        </p:nvGraphicFramePr>
        <p:xfrm>
          <a:off x="5454650" y="5932488"/>
          <a:ext cx="468313" cy="303212"/>
        </p:xfrm>
        <a:graphic>
          <a:graphicData uri="http://schemas.openxmlformats.org/presentationml/2006/ole">
            <mc:AlternateContent xmlns:mc="http://schemas.openxmlformats.org/markup-compatibility/2006">
              <mc:Choice xmlns:v="urn:schemas-microsoft-com:vml" Requires="v">
                <p:oleObj spid="_x0000_s121400" name="Equation" r:id="rId32" imgW="330057" imgH="215806" progId="Equation.3">
                  <p:embed/>
                </p:oleObj>
              </mc:Choice>
              <mc:Fallback>
                <p:oleObj name="Equation" r:id="rId32" imgW="330057" imgH="215806" progId="Equation.3">
                  <p:embed/>
                  <p:pic>
                    <p:nvPicPr>
                      <p:cNvPr id="0" name="Object 16"/>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5454650" y="5932488"/>
                        <a:ext cx="468313" cy="30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8329" name="Text Box 35"/>
          <p:cNvSpPr txBox="1">
            <a:spLocks noChangeArrowheads="1"/>
          </p:cNvSpPr>
          <p:nvPr/>
        </p:nvSpPr>
        <p:spPr bwMode="auto">
          <a:xfrm>
            <a:off x="539750" y="5553075"/>
            <a:ext cx="1403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a:t>In general,</a:t>
            </a:r>
          </a:p>
        </p:txBody>
      </p:sp>
      <p:sp>
        <p:nvSpPr>
          <p:cNvPr id="98330" name="Text Box 36"/>
          <p:cNvSpPr txBox="1">
            <a:spLocks noChangeArrowheads="1"/>
          </p:cNvSpPr>
          <p:nvPr/>
        </p:nvSpPr>
        <p:spPr bwMode="auto">
          <a:xfrm>
            <a:off x="576263" y="5013325"/>
            <a:ext cx="13319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a:t>point</a:t>
            </a:r>
          </a:p>
        </p:txBody>
      </p:sp>
      <p:sp>
        <p:nvSpPr>
          <p:cNvPr id="21541" name="Line 37"/>
          <p:cNvSpPr>
            <a:spLocks noChangeShapeType="1"/>
          </p:cNvSpPr>
          <p:nvPr/>
        </p:nvSpPr>
        <p:spPr bwMode="auto">
          <a:xfrm flipV="1">
            <a:off x="4932363" y="5300663"/>
            <a:ext cx="539750" cy="3238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42" name="Line 38"/>
          <p:cNvSpPr>
            <a:spLocks noChangeShapeType="1"/>
          </p:cNvSpPr>
          <p:nvPr/>
        </p:nvSpPr>
        <p:spPr bwMode="auto">
          <a:xfrm>
            <a:off x="4932363" y="5697538"/>
            <a:ext cx="50323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43" name="Line 39"/>
          <p:cNvSpPr>
            <a:spLocks noChangeShapeType="1"/>
          </p:cNvSpPr>
          <p:nvPr/>
        </p:nvSpPr>
        <p:spPr bwMode="auto">
          <a:xfrm>
            <a:off x="4895850" y="5768975"/>
            <a:ext cx="576263" cy="2889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44" name="Text Box 40"/>
          <p:cNvSpPr txBox="1">
            <a:spLocks noChangeArrowheads="1"/>
          </p:cNvSpPr>
          <p:nvPr/>
        </p:nvSpPr>
        <p:spPr bwMode="auto">
          <a:xfrm>
            <a:off x="5940425" y="5084763"/>
            <a:ext cx="2305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a:t>for line charge</a:t>
            </a:r>
          </a:p>
        </p:txBody>
      </p:sp>
      <p:sp>
        <p:nvSpPr>
          <p:cNvPr id="21546" name="Text Box 42"/>
          <p:cNvSpPr txBox="1">
            <a:spLocks noChangeArrowheads="1"/>
          </p:cNvSpPr>
          <p:nvPr/>
        </p:nvSpPr>
        <p:spPr bwMode="auto">
          <a:xfrm>
            <a:off x="5940425" y="5481638"/>
            <a:ext cx="2305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a:t>for surface charge</a:t>
            </a:r>
          </a:p>
        </p:txBody>
      </p:sp>
      <p:sp>
        <p:nvSpPr>
          <p:cNvPr id="21547" name="Text Box 43"/>
          <p:cNvSpPr txBox="1">
            <a:spLocks noChangeArrowheads="1"/>
          </p:cNvSpPr>
          <p:nvPr/>
        </p:nvSpPr>
        <p:spPr bwMode="auto">
          <a:xfrm>
            <a:off x="5976938" y="5876925"/>
            <a:ext cx="2305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a:t>for volume charge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544"/>
                                        </p:tgtEl>
                                        <p:attrNameLst>
                                          <p:attrName>style.visibility</p:attrName>
                                        </p:attrNameLst>
                                      </p:cBhvr>
                                      <p:to>
                                        <p:strVal val="visible"/>
                                      </p:to>
                                    </p:set>
                                    <p:animEffect transition="in" filter="fade">
                                      <p:cBhvr>
                                        <p:cTn id="7" dur="1000"/>
                                        <p:tgtEl>
                                          <p:spTgt spid="21544"/>
                                        </p:tgtEl>
                                      </p:cBhvr>
                                    </p:animEffect>
                                  </p:childTnLst>
                                </p:cTn>
                              </p:par>
                              <p:par>
                                <p:cTn id="8" presetID="10" presetClass="entr" presetSubtype="0" fill="hold" nodeType="withEffect">
                                  <p:stCondLst>
                                    <p:cond delay="0"/>
                                  </p:stCondLst>
                                  <p:childTnLst>
                                    <p:set>
                                      <p:cBhvr>
                                        <p:cTn id="9" dur="1" fill="hold">
                                          <p:stCondLst>
                                            <p:cond delay="0"/>
                                          </p:stCondLst>
                                        </p:cTn>
                                        <p:tgtEl>
                                          <p:spTgt spid="21541"/>
                                        </p:tgtEl>
                                        <p:attrNameLst>
                                          <p:attrName>style.visibility</p:attrName>
                                        </p:attrNameLst>
                                      </p:cBhvr>
                                      <p:to>
                                        <p:strVal val="visible"/>
                                      </p:to>
                                    </p:set>
                                    <p:animEffect transition="in" filter="fade">
                                      <p:cBhvr>
                                        <p:cTn id="10" dur="1000"/>
                                        <p:tgtEl>
                                          <p:spTgt spid="21541"/>
                                        </p:tgtEl>
                                      </p:cBhvr>
                                    </p:animEffect>
                                  </p:childTnLst>
                                </p:cTn>
                              </p:par>
                              <p:par>
                                <p:cTn id="11" presetID="10" presetClass="entr" presetSubtype="0" fill="hold" nodeType="withEffect">
                                  <p:stCondLst>
                                    <p:cond delay="0"/>
                                  </p:stCondLst>
                                  <p:childTnLst>
                                    <p:set>
                                      <p:cBhvr>
                                        <p:cTn id="12" dur="1" fill="hold">
                                          <p:stCondLst>
                                            <p:cond delay="0"/>
                                          </p:stCondLst>
                                        </p:cTn>
                                        <p:tgtEl>
                                          <p:spTgt spid="21536"/>
                                        </p:tgtEl>
                                        <p:attrNameLst>
                                          <p:attrName>style.visibility</p:attrName>
                                        </p:attrNameLst>
                                      </p:cBhvr>
                                      <p:to>
                                        <p:strVal val="visible"/>
                                      </p:to>
                                    </p:set>
                                    <p:animEffect transition="in" filter="fade">
                                      <p:cBhvr>
                                        <p:cTn id="13" dur="1000"/>
                                        <p:tgtEl>
                                          <p:spTgt spid="2153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21542"/>
                                        </p:tgtEl>
                                        <p:attrNameLst>
                                          <p:attrName>style.visibility</p:attrName>
                                        </p:attrNameLst>
                                      </p:cBhvr>
                                      <p:to>
                                        <p:strVal val="visible"/>
                                      </p:to>
                                    </p:set>
                                    <p:animEffect transition="in" filter="fade">
                                      <p:cBhvr>
                                        <p:cTn id="18" dur="1000"/>
                                        <p:tgtEl>
                                          <p:spTgt spid="21542"/>
                                        </p:tgtEl>
                                      </p:cBhvr>
                                    </p:animEffect>
                                  </p:childTnLst>
                                </p:cTn>
                              </p:par>
                              <p:par>
                                <p:cTn id="19" presetID="10" presetClass="entr" presetSubtype="0" fill="hold" nodeType="withEffect">
                                  <p:stCondLst>
                                    <p:cond delay="0"/>
                                  </p:stCondLst>
                                  <p:childTnLst>
                                    <p:set>
                                      <p:cBhvr>
                                        <p:cTn id="20" dur="1" fill="hold">
                                          <p:stCondLst>
                                            <p:cond delay="0"/>
                                          </p:stCondLst>
                                        </p:cTn>
                                        <p:tgtEl>
                                          <p:spTgt spid="21537"/>
                                        </p:tgtEl>
                                        <p:attrNameLst>
                                          <p:attrName>style.visibility</p:attrName>
                                        </p:attrNameLst>
                                      </p:cBhvr>
                                      <p:to>
                                        <p:strVal val="visible"/>
                                      </p:to>
                                    </p:set>
                                    <p:animEffect transition="in" filter="fade">
                                      <p:cBhvr>
                                        <p:cTn id="21" dur="1000"/>
                                        <p:tgtEl>
                                          <p:spTgt spid="2153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1546"/>
                                        </p:tgtEl>
                                        <p:attrNameLst>
                                          <p:attrName>style.visibility</p:attrName>
                                        </p:attrNameLst>
                                      </p:cBhvr>
                                      <p:to>
                                        <p:strVal val="visible"/>
                                      </p:to>
                                    </p:set>
                                    <p:animEffect transition="in" filter="fade">
                                      <p:cBhvr>
                                        <p:cTn id="24" dur="1000"/>
                                        <p:tgtEl>
                                          <p:spTgt spid="2154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nodeType="clickEffect">
                                  <p:stCondLst>
                                    <p:cond delay="0"/>
                                  </p:stCondLst>
                                  <p:childTnLst>
                                    <p:set>
                                      <p:cBhvr>
                                        <p:cTn id="28" dur="1" fill="hold">
                                          <p:stCondLst>
                                            <p:cond delay="0"/>
                                          </p:stCondLst>
                                        </p:cTn>
                                        <p:tgtEl>
                                          <p:spTgt spid="21543"/>
                                        </p:tgtEl>
                                        <p:attrNameLst>
                                          <p:attrName>style.visibility</p:attrName>
                                        </p:attrNameLst>
                                      </p:cBhvr>
                                      <p:to>
                                        <p:strVal val="visible"/>
                                      </p:to>
                                    </p:set>
                                    <p:animEffect transition="in" filter="fade">
                                      <p:cBhvr>
                                        <p:cTn id="29" dur="1000"/>
                                        <p:tgtEl>
                                          <p:spTgt spid="21543"/>
                                        </p:tgtEl>
                                      </p:cBhvr>
                                    </p:animEffect>
                                  </p:childTnLst>
                                </p:cTn>
                              </p:par>
                              <p:par>
                                <p:cTn id="30" presetID="10" presetClass="entr" presetSubtype="0" fill="hold" nodeType="withEffect">
                                  <p:stCondLst>
                                    <p:cond delay="0"/>
                                  </p:stCondLst>
                                  <p:childTnLst>
                                    <p:set>
                                      <p:cBhvr>
                                        <p:cTn id="31" dur="1" fill="hold">
                                          <p:stCondLst>
                                            <p:cond delay="0"/>
                                          </p:stCondLst>
                                        </p:cTn>
                                        <p:tgtEl>
                                          <p:spTgt spid="21538"/>
                                        </p:tgtEl>
                                        <p:attrNameLst>
                                          <p:attrName>style.visibility</p:attrName>
                                        </p:attrNameLst>
                                      </p:cBhvr>
                                      <p:to>
                                        <p:strVal val="visible"/>
                                      </p:to>
                                    </p:set>
                                    <p:animEffect transition="in" filter="fade">
                                      <p:cBhvr>
                                        <p:cTn id="32" dur="1000"/>
                                        <p:tgtEl>
                                          <p:spTgt spid="2153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1547"/>
                                        </p:tgtEl>
                                        <p:attrNameLst>
                                          <p:attrName>style.visibility</p:attrName>
                                        </p:attrNameLst>
                                      </p:cBhvr>
                                      <p:to>
                                        <p:strVal val="visible"/>
                                      </p:to>
                                    </p:set>
                                    <p:animEffect transition="in" filter="fade">
                                      <p:cBhvr>
                                        <p:cTn id="35" dur="1000"/>
                                        <p:tgtEl>
                                          <p:spTgt spid="215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 grpId="0"/>
      <p:bldP spid="21546" grpId="0"/>
      <p:bldP spid="2154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Number Placeholder 6"/>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fld id="{52D20B86-A8C4-4589-894C-E329CB910521}" type="slidenum">
              <a:rPr lang="en-US" altLang="en-US" sz="1400">
                <a:latin typeface="Arial" panose="020B0604020202020204" pitchFamily="34" charset="0"/>
              </a:rPr>
              <a:pPr eaLnBrk="1" hangingPunct="1"/>
              <a:t>37</a:t>
            </a:fld>
            <a:endParaRPr lang="en-US" altLang="en-US" sz="1400">
              <a:latin typeface="Arial" panose="020B0604020202020204" pitchFamily="34" charset="0"/>
            </a:endParaRPr>
          </a:p>
        </p:txBody>
      </p:sp>
      <p:sp>
        <p:nvSpPr>
          <p:cNvPr id="22532" name="Text Box 4"/>
          <p:cNvSpPr txBox="1">
            <a:spLocks noChangeArrowheads="1"/>
          </p:cNvSpPr>
          <p:nvPr/>
        </p:nvSpPr>
        <p:spPr bwMode="auto">
          <a:xfrm>
            <a:off x="6657975" y="0"/>
            <a:ext cx="2486025" cy="274638"/>
          </a:xfrm>
          <a:prstGeom prst="rect">
            <a:avLst/>
          </a:prstGeom>
          <a:noFill/>
          <a:ln w="9525">
            <a:noFill/>
            <a:miter lim="800000"/>
            <a:headEnd/>
            <a:tailEnd/>
          </a:ln>
          <a:effectLst/>
        </p:spPr>
        <p:txBody>
          <a:bodyPr>
            <a:spAutoFit/>
          </a:bodyPr>
          <a:lstStyle/>
          <a:p>
            <a:pPr algn="r">
              <a:spcBef>
                <a:spcPct val="50000"/>
              </a:spcBef>
              <a:defRPr/>
            </a:pPr>
            <a:r>
              <a:rPr lang="en-US" sz="1200" b="1" u="sng">
                <a:effectLst>
                  <a:outerShdw blurRad="38100" dist="38100" dir="2700000" algn="tl">
                    <a:srgbClr val="DDDDDD"/>
                  </a:outerShdw>
                </a:effectLst>
                <a:latin typeface="Verdana" charset="0"/>
                <a:ea typeface="+mn-ea"/>
              </a:rPr>
              <a:t>Electrostatics</a:t>
            </a:r>
          </a:p>
        </p:txBody>
      </p:sp>
      <p:sp>
        <p:nvSpPr>
          <p:cNvPr id="99332" name="Text Box 5"/>
          <p:cNvSpPr txBox="1">
            <a:spLocks noChangeArrowheads="1"/>
          </p:cNvSpPr>
          <p:nvPr/>
        </p:nvSpPr>
        <p:spPr bwMode="auto">
          <a:xfrm>
            <a:off x="624272" y="133836"/>
            <a:ext cx="8534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algn="ctr" eaLnBrk="1" hangingPunct="1">
              <a:spcBef>
                <a:spcPct val="50000"/>
              </a:spcBef>
            </a:pPr>
            <a:r>
              <a:rPr lang="en-US" altLang="en-US" sz="2400" b="1" u="sng" dirty="0"/>
              <a:t>Gradient of a Scalar Field </a:t>
            </a:r>
          </a:p>
        </p:txBody>
      </p:sp>
      <p:sp>
        <p:nvSpPr>
          <p:cNvPr id="99333" name="Text Box 7"/>
          <p:cNvSpPr txBox="1">
            <a:spLocks noChangeArrowheads="1"/>
          </p:cNvSpPr>
          <p:nvPr/>
        </p:nvSpPr>
        <p:spPr bwMode="auto">
          <a:xfrm>
            <a:off x="571500" y="1684261"/>
            <a:ext cx="8534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sz="2000" dirty="0"/>
              <a:t>The </a:t>
            </a:r>
            <a:r>
              <a:rPr lang="en-US" altLang="en-US" sz="2000" b="1" dirty="0">
                <a:solidFill>
                  <a:srgbClr val="0000FF"/>
                </a:solidFill>
              </a:rPr>
              <a:t>gradient</a:t>
            </a:r>
            <a:r>
              <a:rPr lang="en-US" altLang="en-US" sz="2000" dirty="0"/>
              <a:t> of </a:t>
            </a:r>
            <a:r>
              <a:rPr lang="en-US" altLang="en-US" sz="2000" i="1" dirty="0"/>
              <a:t>V</a:t>
            </a:r>
            <a:r>
              <a:rPr lang="en-US" altLang="en-US" sz="2000" dirty="0"/>
              <a:t> is a </a:t>
            </a:r>
            <a:r>
              <a:rPr lang="en-US" altLang="en-US" sz="2000" b="1" dirty="0">
                <a:solidFill>
                  <a:srgbClr val="0000FF"/>
                </a:solidFill>
              </a:rPr>
              <a:t>vector</a:t>
            </a:r>
            <a:r>
              <a:rPr lang="en-US" altLang="en-US" sz="2000" dirty="0"/>
              <a:t> which points in the direction of the </a:t>
            </a:r>
            <a:r>
              <a:rPr lang="en-US" altLang="en-US" sz="2000" b="1" u="sng" dirty="0">
                <a:solidFill>
                  <a:srgbClr val="0000FF"/>
                </a:solidFill>
              </a:rPr>
              <a:t>maximum rate of increase</a:t>
            </a:r>
            <a:r>
              <a:rPr lang="en-US" altLang="en-US" sz="2000" dirty="0"/>
              <a:t> of </a:t>
            </a:r>
            <a:r>
              <a:rPr lang="en-US" altLang="en-US" sz="2000" i="1" dirty="0"/>
              <a:t>V</a:t>
            </a:r>
            <a:r>
              <a:rPr lang="en-US" altLang="en-US" sz="2000" dirty="0"/>
              <a:t>, which is </a:t>
            </a:r>
            <a:r>
              <a:rPr lang="en-US" altLang="en-US" sz="2000" b="1" dirty="0">
                <a:solidFill>
                  <a:srgbClr val="0000FF"/>
                </a:solidFill>
              </a:rPr>
              <a:t>opposite to the direction of electric field</a:t>
            </a:r>
            <a:r>
              <a:rPr lang="en-US" altLang="en-US" sz="2000" dirty="0"/>
              <a:t>. </a:t>
            </a:r>
          </a:p>
        </p:txBody>
      </p:sp>
      <p:sp>
        <p:nvSpPr>
          <p:cNvPr id="99334" name="Text Box 9"/>
          <p:cNvSpPr txBox="1">
            <a:spLocks noChangeArrowheads="1"/>
          </p:cNvSpPr>
          <p:nvPr/>
        </p:nvSpPr>
        <p:spPr bwMode="auto">
          <a:xfrm>
            <a:off x="624272" y="575435"/>
            <a:ext cx="8534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sz="2000" dirty="0"/>
              <a:t>The gradient operator        is a differential operator. It acts on the </a:t>
            </a:r>
            <a:r>
              <a:rPr lang="en-US" altLang="en-US" sz="2000" b="1" dirty="0">
                <a:solidFill>
                  <a:srgbClr val="0000FF"/>
                </a:solidFill>
              </a:rPr>
              <a:t>potential</a:t>
            </a:r>
            <a:r>
              <a:rPr lang="en-US" altLang="en-US" sz="2000" dirty="0"/>
              <a:t> (a scalar) to produce the </a:t>
            </a:r>
            <a:r>
              <a:rPr lang="en-US" altLang="en-US" sz="2000" b="1" dirty="0">
                <a:solidFill>
                  <a:srgbClr val="0000FF"/>
                </a:solidFill>
              </a:rPr>
              <a:t>negative of electric field </a:t>
            </a:r>
            <a:r>
              <a:rPr lang="en-US" altLang="en-US" sz="2000" dirty="0"/>
              <a:t>(a vector).</a:t>
            </a:r>
            <a:endParaRPr lang="en-US" altLang="en-US" dirty="0"/>
          </a:p>
        </p:txBody>
      </p:sp>
      <p:sp>
        <p:nvSpPr>
          <p:cNvPr id="99335" name="Text Box 10"/>
          <p:cNvSpPr txBox="1">
            <a:spLocks noChangeArrowheads="1"/>
          </p:cNvSpPr>
          <p:nvPr/>
        </p:nvSpPr>
        <p:spPr bwMode="auto">
          <a:xfrm>
            <a:off x="609600" y="2924175"/>
            <a:ext cx="8534400"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dirty="0"/>
              <a:t>Let us consider two points                   and                                       which are quite close together. </a:t>
            </a:r>
          </a:p>
          <a:p>
            <a:pPr eaLnBrk="1" hangingPunct="1">
              <a:spcBef>
                <a:spcPct val="50000"/>
              </a:spcBef>
            </a:pPr>
            <a:r>
              <a:rPr lang="en-US" altLang="en-US" b="1" dirty="0">
                <a:solidFill>
                  <a:srgbClr val="C00000"/>
                </a:solidFill>
              </a:rPr>
              <a:t>If we move from </a:t>
            </a:r>
            <a:r>
              <a:rPr lang="en-US" altLang="en-US" b="1" i="1" dirty="0">
                <a:solidFill>
                  <a:srgbClr val="C00000"/>
                </a:solidFill>
              </a:rPr>
              <a:t>P</a:t>
            </a:r>
            <a:r>
              <a:rPr lang="en-US" altLang="en-US" sz="900" b="1" i="1" dirty="0">
                <a:solidFill>
                  <a:srgbClr val="C00000"/>
                </a:solidFill>
              </a:rPr>
              <a:t>1</a:t>
            </a:r>
            <a:r>
              <a:rPr lang="en-US" altLang="en-US" b="1" dirty="0">
                <a:solidFill>
                  <a:srgbClr val="C00000"/>
                </a:solidFill>
              </a:rPr>
              <a:t> to </a:t>
            </a:r>
            <a:r>
              <a:rPr lang="en-US" altLang="en-US" b="1" i="1" dirty="0">
                <a:solidFill>
                  <a:srgbClr val="C00000"/>
                </a:solidFill>
              </a:rPr>
              <a:t>P</a:t>
            </a:r>
            <a:r>
              <a:rPr lang="en-US" altLang="en-US" sz="900" b="1" i="1" dirty="0">
                <a:solidFill>
                  <a:srgbClr val="C00000"/>
                </a:solidFill>
              </a:rPr>
              <a:t>2</a:t>
            </a:r>
            <a:r>
              <a:rPr lang="en-US" altLang="en-US" b="1" dirty="0">
                <a:solidFill>
                  <a:srgbClr val="C00000"/>
                </a:solidFill>
              </a:rPr>
              <a:t> </a:t>
            </a:r>
            <a:r>
              <a:rPr lang="en-US" altLang="en-US" dirty="0"/>
              <a:t>the potential will change from </a:t>
            </a:r>
            <a:r>
              <a:rPr lang="en-US" altLang="en-US" i="1" dirty="0"/>
              <a:t>V</a:t>
            </a:r>
            <a:r>
              <a:rPr lang="en-US" altLang="en-US" sz="900" i="1" dirty="0"/>
              <a:t> </a:t>
            </a:r>
            <a:r>
              <a:rPr lang="en-US" altLang="en-US" dirty="0"/>
              <a:t> to              where</a:t>
            </a:r>
          </a:p>
        </p:txBody>
      </p:sp>
      <p:sp>
        <p:nvSpPr>
          <p:cNvPr id="99336" name="Text Box 11"/>
          <p:cNvSpPr txBox="1">
            <a:spLocks noChangeArrowheads="1"/>
          </p:cNvSpPr>
          <p:nvPr/>
        </p:nvSpPr>
        <p:spPr bwMode="auto">
          <a:xfrm>
            <a:off x="609600" y="4905375"/>
            <a:ext cx="8534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dirty="0"/>
              <a:t>The </a:t>
            </a:r>
            <a:r>
              <a:rPr lang="en-US" altLang="en-US" b="1" u="sng" dirty="0">
                <a:solidFill>
                  <a:srgbClr val="C00000"/>
                </a:solidFill>
              </a:rPr>
              <a:t>displacement vector</a:t>
            </a:r>
            <a:r>
              <a:rPr lang="en-US" altLang="en-US" b="1" dirty="0">
                <a:solidFill>
                  <a:srgbClr val="C00000"/>
                </a:solidFill>
              </a:rPr>
              <a:t> </a:t>
            </a:r>
            <a:r>
              <a:rPr lang="en-US" altLang="en-US" dirty="0"/>
              <a:t>(expresses the change in position as we move from </a:t>
            </a:r>
            <a:r>
              <a:rPr lang="en-US" altLang="en-US" i="1" dirty="0"/>
              <a:t>P</a:t>
            </a:r>
            <a:r>
              <a:rPr lang="en-US" altLang="en-US" sz="900" i="1" dirty="0"/>
              <a:t>1</a:t>
            </a:r>
            <a:r>
              <a:rPr lang="en-US" altLang="en-US" i="1" dirty="0"/>
              <a:t> </a:t>
            </a:r>
            <a:r>
              <a:rPr lang="en-US" altLang="en-US" dirty="0"/>
              <a:t>and </a:t>
            </a:r>
            <a:r>
              <a:rPr lang="en-US" altLang="en-US" i="1" dirty="0"/>
              <a:t>P</a:t>
            </a:r>
            <a:r>
              <a:rPr lang="en-US" altLang="en-US" sz="900" i="1" dirty="0"/>
              <a:t>2</a:t>
            </a:r>
            <a:r>
              <a:rPr lang="en-US" altLang="en-US" dirty="0"/>
              <a:t>) is</a:t>
            </a:r>
          </a:p>
        </p:txBody>
      </p:sp>
      <p:graphicFrame>
        <p:nvGraphicFramePr>
          <p:cNvPr id="99337" name="Object 2"/>
          <p:cNvGraphicFramePr>
            <a:graphicFrameLocks noGrp="1" noChangeAspect="1"/>
          </p:cNvGraphicFramePr>
          <p:nvPr>
            <p:ph sz="quarter" idx="2"/>
            <p:extLst>
              <p:ext uri="{D42A27DB-BD31-4B8C-83A1-F6EECF244321}">
                <p14:modId xmlns:p14="http://schemas.microsoft.com/office/powerpoint/2010/main" val="1669362924"/>
              </p:ext>
            </p:extLst>
          </p:nvPr>
        </p:nvGraphicFramePr>
        <p:xfrm>
          <a:off x="3584577" y="578799"/>
          <a:ext cx="465136" cy="377026"/>
        </p:xfrm>
        <a:graphic>
          <a:graphicData uri="http://schemas.openxmlformats.org/presentationml/2006/ole">
            <mc:AlternateContent xmlns:mc="http://schemas.openxmlformats.org/markup-compatibility/2006">
              <mc:Choice xmlns:v="urn:schemas-microsoft-com:vml" Requires="v">
                <p:oleObj spid="_x0000_s100098" name="Equation" r:id="rId4" imgW="266353" imgH="215619" progId="Equation.3">
                  <p:embed/>
                </p:oleObj>
              </mc:Choice>
              <mc:Fallback>
                <p:oleObj name="Equation" r:id="rId4" imgW="266353" imgH="215619" progId="Equation.3">
                  <p:embed/>
                  <p:pic>
                    <p:nvPicPr>
                      <p:cNvPr id="0"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4577" y="578799"/>
                        <a:ext cx="465136" cy="377026"/>
                      </a:xfrm>
                      <a:prstGeom prst="rect">
                        <a:avLst/>
                      </a:prstGeom>
                      <a:solidFill>
                        <a:srgbClr val="FFFF00"/>
                      </a:solidFill>
                      <a:ln>
                        <a:noFill/>
                      </a:ln>
                      <a:effectLst/>
                    </p:spPr>
                  </p:pic>
                </p:oleObj>
              </mc:Fallback>
            </mc:AlternateContent>
          </a:graphicData>
        </a:graphic>
      </p:graphicFrame>
      <p:graphicFrame>
        <p:nvGraphicFramePr>
          <p:cNvPr id="99338" name="Object 3"/>
          <p:cNvGraphicFramePr>
            <a:graphicFrameLocks noGrp="1" noChangeAspect="1"/>
          </p:cNvGraphicFramePr>
          <p:nvPr>
            <p:ph sz="quarter" idx="3"/>
          </p:nvPr>
        </p:nvGraphicFramePr>
        <p:xfrm>
          <a:off x="3452813" y="2960688"/>
          <a:ext cx="1193800" cy="285750"/>
        </p:xfrm>
        <a:graphic>
          <a:graphicData uri="http://schemas.openxmlformats.org/presentationml/2006/ole">
            <mc:AlternateContent xmlns:mc="http://schemas.openxmlformats.org/markup-compatibility/2006">
              <mc:Choice xmlns:v="urn:schemas-microsoft-com:vml" Requires="v">
                <p:oleObj spid="_x0000_s100099" name="Equation" r:id="rId6" imgW="901309" imgH="215806" progId="Equation.3">
                  <p:embed/>
                </p:oleObj>
              </mc:Choice>
              <mc:Fallback>
                <p:oleObj name="Equation" r:id="rId6" imgW="901309" imgH="215806" progId="Equation.3">
                  <p:embed/>
                  <p:pic>
                    <p:nvPicPr>
                      <p:cNvPr id="0" name="Object 3"/>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52813" y="2960688"/>
                        <a:ext cx="119380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9339" name="Object 4"/>
          <p:cNvGraphicFramePr>
            <a:graphicFrameLocks noGrp="1" noChangeAspect="1"/>
          </p:cNvGraphicFramePr>
          <p:nvPr>
            <p:ph sz="quarter" idx="4"/>
          </p:nvPr>
        </p:nvGraphicFramePr>
        <p:xfrm>
          <a:off x="5178425" y="2960688"/>
          <a:ext cx="2674938" cy="284162"/>
        </p:xfrm>
        <a:graphic>
          <a:graphicData uri="http://schemas.openxmlformats.org/presentationml/2006/ole">
            <mc:AlternateContent xmlns:mc="http://schemas.openxmlformats.org/markup-compatibility/2006">
              <mc:Choice xmlns:v="urn:schemas-microsoft-com:vml" Requires="v">
                <p:oleObj spid="_x0000_s100100" name="Equation" r:id="rId8" imgW="2032000" imgH="215900" progId="Equation.3">
                  <p:embed/>
                </p:oleObj>
              </mc:Choice>
              <mc:Fallback>
                <p:oleObj name="Equation" r:id="rId8" imgW="2032000" imgH="215900" progId="Equation.3">
                  <p:embed/>
                  <p:pic>
                    <p:nvPicPr>
                      <p:cNvPr id="0" name="Object 4"/>
                      <p:cNvPicPr>
                        <a:picLocks noGrp="1"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78425" y="2960688"/>
                        <a:ext cx="2674938" cy="28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9340" name="Object 5"/>
          <p:cNvGraphicFramePr>
            <a:graphicFrameLocks noChangeAspect="1"/>
          </p:cNvGraphicFramePr>
          <p:nvPr>
            <p:extLst>
              <p:ext uri="{D42A27DB-BD31-4B8C-83A1-F6EECF244321}">
                <p14:modId xmlns:p14="http://schemas.microsoft.com/office/powerpoint/2010/main" val="1293456124"/>
              </p:ext>
            </p:extLst>
          </p:nvPr>
        </p:nvGraphicFramePr>
        <p:xfrm>
          <a:off x="7236296" y="3560763"/>
          <a:ext cx="812800" cy="301625"/>
        </p:xfrm>
        <a:graphic>
          <a:graphicData uri="http://schemas.openxmlformats.org/presentationml/2006/ole">
            <mc:AlternateContent xmlns:mc="http://schemas.openxmlformats.org/markup-compatibility/2006">
              <mc:Choice xmlns:v="urn:schemas-microsoft-com:vml" Requires="v">
                <p:oleObj spid="_x0000_s100101" name="Equation" r:id="rId10" imgW="583693" imgH="215713" progId="Equation.3">
                  <p:embed/>
                </p:oleObj>
              </mc:Choice>
              <mc:Fallback>
                <p:oleObj name="Equation" r:id="rId10" imgW="583693" imgH="215713" progId="Equation.3">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36296" y="3560763"/>
                        <a:ext cx="812800" cy="3016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9341" name="Object 6"/>
          <p:cNvGraphicFramePr>
            <a:graphicFrameLocks noChangeAspect="1"/>
          </p:cNvGraphicFramePr>
          <p:nvPr/>
        </p:nvGraphicFramePr>
        <p:xfrm>
          <a:off x="3384550" y="4184650"/>
          <a:ext cx="2952750" cy="601663"/>
        </p:xfrm>
        <a:graphic>
          <a:graphicData uri="http://schemas.openxmlformats.org/presentationml/2006/ole">
            <mc:AlternateContent xmlns:mc="http://schemas.openxmlformats.org/markup-compatibility/2006">
              <mc:Choice xmlns:v="urn:schemas-microsoft-com:vml" Requires="v">
                <p:oleObj spid="_x0000_s100102" name="Equation" r:id="rId12" imgW="2120900" imgH="431800" progId="Equation.3">
                  <p:embed/>
                </p:oleObj>
              </mc:Choice>
              <mc:Fallback>
                <p:oleObj name="Equation" r:id="rId12" imgW="2120900" imgH="431800" progId="Equation.3">
                  <p:embed/>
                  <p:pic>
                    <p:nvPicPr>
                      <p:cNvPr id="0"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84550" y="4184650"/>
                        <a:ext cx="2952750" cy="6016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9342" name="Object 7"/>
          <p:cNvGraphicFramePr>
            <a:graphicFrameLocks noChangeAspect="1"/>
          </p:cNvGraphicFramePr>
          <p:nvPr/>
        </p:nvGraphicFramePr>
        <p:xfrm>
          <a:off x="3427413" y="5289550"/>
          <a:ext cx="2960687" cy="393700"/>
        </p:xfrm>
        <a:graphic>
          <a:graphicData uri="http://schemas.openxmlformats.org/presentationml/2006/ole">
            <mc:AlternateContent xmlns:mc="http://schemas.openxmlformats.org/markup-compatibility/2006">
              <mc:Choice xmlns:v="urn:schemas-microsoft-com:vml" Requires="v">
                <p:oleObj spid="_x0000_s100103" name="Equation" r:id="rId14" imgW="1803400" imgH="241300" progId="Equation.3">
                  <p:embed/>
                </p:oleObj>
              </mc:Choice>
              <mc:Fallback>
                <p:oleObj name="Equation" r:id="rId14" imgW="1803400" imgH="241300" progId="Equation.3">
                  <p:embed/>
                  <p:pic>
                    <p:nvPicPr>
                      <p:cNvPr id="0"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427413" y="5289550"/>
                        <a:ext cx="2960687" cy="3937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564" name="Line 36"/>
          <p:cNvSpPr>
            <a:spLocks noChangeShapeType="1"/>
          </p:cNvSpPr>
          <p:nvPr/>
        </p:nvSpPr>
        <p:spPr bwMode="auto">
          <a:xfrm>
            <a:off x="2808288" y="4471988"/>
            <a:ext cx="576262"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65" name="Line 37"/>
          <p:cNvSpPr>
            <a:spLocks noChangeShapeType="1"/>
          </p:cNvSpPr>
          <p:nvPr/>
        </p:nvSpPr>
        <p:spPr bwMode="auto">
          <a:xfrm>
            <a:off x="5616575" y="4221163"/>
            <a:ext cx="6492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66" name="Line 38"/>
          <p:cNvSpPr>
            <a:spLocks noChangeShapeType="1"/>
          </p:cNvSpPr>
          <p:nvPr/>
        </p:nvSpPr>
        <p:spPr bwMode="auto">
          <a:xfrm>
            <a:off x="5616575" y="4221163"/>
            <a:ext cx="0" cy="1079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67" name="Line 39"/>
          <p:cNvSpPr>
            <a:spLocks noChangeShapeType="1"/>
          </p:cNvSpPr>
          <p:nvPr/>
        </p:nvSpPr>
        <p:spPr bwMode="auto">
          <a:xfrm>
            <a:off x="6265863" y="4221163"/>
            <a:ext cx="0" cy="1079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68" name="Line 40"/>
          <p:cNvSpPr>
            <a:spLocks noChangeShapeType="1"/>
          </p:cNvSpPr>
          <p:nvPr/>
        </p:nvSpPr>
        <p:spPr bwMode="auto">
          <a:xfrm>
            <a:off x="5905500" y="4076700"/>
            <a:ext cx="0" cy="144463"/>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69" name="Line 41"/>
          <p:cNvSpPr>
            <a:spLocks noChangeShapeType="1"/>
          </p:cNvSpPr>
          <p:nvPr/>
        </p:nvSpPr>
        <p:spPr bwMode="auto">
          <a:xfrm>
            <a:off x="5905500" y="4076700"/>
            <a:ext cx="90011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70" name="Text Box 42"/>
          <p:cNvSpPr txBox="1">
            <a:spLocks noChangeArrowheads="1"/>
          </p:cNvSpPr>
          <p:nvPr/>
        </p:nvSpPr>
        <p:spPr bwMode="auto">
          <a:xfrm>
            <a:off x="6767513" y="3933825"/>
            <a:ext cx="194468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a:t>due to the change in z</a:t>
            </a:r>
          </a:p>
        </p:txBody>
      </p:sp>
      <p:sp>
        <p:nvSpPr>
          <p:cNvPr id="22571" name="Text Box 43"/>
          <p:cNvSpPr txBox="1">
            <a:spLocks noChangeArrowheads="1"/>
          </p:cNvSpPr>
          <p:nvPr/>
        </p:nvSpPr>
        <p:spPr bwMode="auto">
          <a:xfrm>
            <a:off x="609600" y="4275138"/>
            <a:ext cx="2223209" cy="584775"/>
          </a:xfrm>
          <a:prstGeom prst="rect">
            <a:avLst/>
          </a:prstGeom>
          <a:solidFill>
            <a:schemeClr val="accent5"/>
          </a:solidFill>
          <a:ln>
            <a:noFill/>
          </a:ln>
        </p:spPr>
        <p:txBody>
          <a:bodyPr wrap="squar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ts val="0"/>
              </a:spcBef>
            </a:pPr>
            <a:r>
              <a:rPr lang="en-US" altLang="en-US" b="1" u="sng" dirty="0">
                <a:solidFill>
                  <a:srgbClr val="C00000"/>
                </a:solidFill>
              </a:rPr>
              <a:t>Potential change</a:t>
            </a:r>
            <a:r>
              <a:rPr lang="en-US" altLang="en-US" b="1" dirty="0">
                <a:solidFill>
                  <a:srgbClr val="C00000"/>
                </a:solidFill>
              </a:rPr>
              <a:t> </a:t>
            </a:r>
          </a:p>
          <a:p>
            <a:pPr eaLnBrk="1" hangingPunct="1">
              <a:spcBef>
                <a:spcPts val="0"/>
              </a:spcBef>
            </a:pPr>
            <a:r>
              <a:rPr lang="en-US" altLang="en-US" b="1" dirty="0">
                <a:solidFill>
                  <a:srgbClr val="C00000"/>
                </a:solidFill>
              </a:rPr>
              <a:t>(scalar)</a:t>
            </a:r>
          </a:p>
        </p:txBody>
      </p:sp>
      <p:sp>
        <p:nvSpPr>
          <p:cNvPr id="22572" name="Line 44"/>
          <p:cNvSpPr>
            <a:spLocks noChangeShapeType="1"/>
          </p:cNvSpPr>
          <p:nvPr/>
        </p:nvSpPr>
        <p:spPr bwMode="auto">
          <a:xfrm flipH="1">
            <a:off x="6480175" y="5510213"/>
            <a:ext cx="574675"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73" name="Text Box 45"/>
          <p:cNvSpPr txBox="1">
            <a:spLocks noChangeArrowheads="1"/>
          </p:cNvSpPr>
          <p:nvPr/>
        </p:nvSpPr>
        <p:spPr bwMode="auto">
          <a:xfrm>
            <a:off x="6965950" y="5318125"/>
            <a:ext cx="15478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a:t>vector</a:t>
            </a:r>
          </a:p>
        </p:txBody>
      </p:sp>
      <p:sp>
        <p:nvSpPr>
          <p:cNvPr id="99353" name="Text Box 46"/>
          <p:cNvSpPr txBox="1">
            <a:spLocks noChangeArrowheads="1"/>
          </p:cNvSpPr>
          <p:nvPr/>
        </p:nvSpPr>
        <p:spPr bwMode="auto">
          <a:xfrm>
            <a:off x="6708775" y="3681412"/>
            <a:ext cx="2571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r>
              <a:rPr lang="en-US" altLang="en-US" sz="900" dirty="0"/>
              <a:t>1</a:t>
            </a:r>
          </a:p>
        </p:txBody>
      </p:sp>
      <p:pic>
        <p:nvPicPr>
          <p:cNvPr id="99354" name="Picture 2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257550" y="5768975"/>
            <a:ext cx="3238500"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9355" name="Object 1"/>
          <p:cNvGraphicFramePr>
            <a:graphicFrameLocks noChangeAspect="1"/>
          </p:cNvGraphicFramePr>
          <p:nvPr>
            <p:extLst>
              <p:ext uri="{D42A27DB-BD31-4B8C-83A1-F6EECF244321}">
                <p14:modId xmlns:p14="http://schemas.microsoft.com/office/powerpoint/2010/main" val="1090553137"/>
              </p:ext>
            </p:extLst>
          </p:nvPr>
        </p:nvGraphicFramePr>
        <p:xfrm>
          <a:off x="6926263" y="5828506"/>
          <a:ext cx="2081033" cy="477838"/>
        </p:xfrm>
        <a:graphic>
          <a:graphicData uri="http://schemas.openxmlformats.org/presentationml/2006/ole">
            <mc:AlternateContent xmlns:mc="http://schemas.openxmlformats.org/markup-compatibility/2006">
              <mc:Choice xmlns:v="urn:schemas-microsoft-com:vml" Requires="v">
                <p:oleObj spid="_x0000_s100104" name="Equation" r:id="rId17" imgW="939392" imgH="215806" progId="Equation.3">
                  <p:embed/>
                </p:oleObj>
              </mc:Choice>
              <mc:Fallback>
                <p:oleObj name="Equation" r:id="rId17" imgW="939392" imgH="215806" progId="Equation.3">
                  <p:embed/>
                  <p:pic>
                    <p:nvPicPr>
                      <p:cNvPr id="0" name="Object 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926263" y="5828506"/>
                        <a:ext cx="2081033" cy="477838"/>
                      </a:xfrm>
                      <a:prstGeom prst="rect">
                        <a:avLst/>
                      </a:prstGeom>
                      <a:solidFill>
                        <a:schemeClr val="accent5"/>
                      </a:solidFill>
                      <a:ln w="38100">
                        <a:solidFill>
                          <a:srgbClr val="0000FF"/>
                        </a:solidFill>
                      </a:ln>
                    </p:spPr>
                  </p:pic>
                </p:oleObj>
              </mc:Fallback>
            </mc:AlternateContent>
          </a:graphicData>
        </a:graphic>
      </p:graphicFrame>
      <p:sp>
        <p:nvSpPr>
          <p:cNvPr id="2" name="TextBox 1"/>
          <p:cNvSpPr txBox="1"/>
          <p:nvPr/>
        </p:nvSpPr>
        <p:spPr>
          <a:xfrm>
            <a:off x="971550" y="5903263"/>
            <a:ext cx="2249203" cy="338554"/>
          </a:xfrm>
          <a:prstGeom prst="rect">
            <a:avLst/>
          </a:prstGeom>
          <a:noFill/>
        </p:spPr>
        <p:txBody>
          <a:bodyPr wrap="square" rtlCol="0">
            <a:spAutoFit/>
          </a:bodyPr>
          <a:lstStyle/>
          <a:p>
            <a:r>
              <a:rPr lang="en-US" b="1" u="sng" dirty="0">
                <a:solidFill>
                  <a:srgbClr val="C00000"/>
                </a:solidFill>
              </a:rPr>
              <a:t>Gradient operator</a:t>
            </a:r>
          </a:p>
        </p:txBody>
      </p:sp>
      <p:sp>
        <p:nvSpPr>
          <p:cNvPr id="3" name="TextBox 2">
            <a:extLst>
              <a:ext uri="{FF2B5EF4-FFF2-40B4-BE49-F238E27FC236}">
                <a16:creationId xmlns:a16="http://schemas.microsoft.com/office/drawing/2014/main" id="{B834371C-0DA7-4455-BFDD-850E5E72B4E8}"/>
              </a:ext>
            </a:extLst>
          </p:cNvPr>
          <p:cNvSpPr txBox="1"/>
          <p:nvPr/>
        </p:nvSpPr>
        <p:spPr>
          <a:xfrm>
            <a:off x="6928643" y="4548127"/>
            <a:ext cx="1855825" cy="400110"/>
          </a:xfrm>
          <a:prstGeom prst="rect">
            <a:avLst/>
          </a:prstGeom>
          <a:solidFill>
            <a:schemeClr val="accent5"/>
          </a:solidFill>
        </p:spPr>
        <p:txBody>
          <a:bodyPr wrap="square" rtlCol="0">
            <a:spAutoFit/>
          </a:bodyPr>
          <a:lstStyle/>
          <a:p>
            <a:r>
              <a:rPr lang="el-GR" sz="2000" dirty="0">
                <a:latin typeface="Cambria Math" panose="02040503050406030204" pitchFamily="18" charset="0"/>
                <a:ea typeface="Cambria Math" panose="02040503050406030204" pitchFamily="18" charset="0"/>
              </a:rPr>
              <a:t>Δ</a:t>
            </a:r>
            <a:r>
              <a:rPr lang="en-US" sz="2000" dirty="0"/>
              <a:t>V = V</a:t>
            </a:r>
            <a:r>
              <a:rPr lang="en-US" sz="2000" baseline="-25000" dirty="0"/>
              <a:t>2</a:t>
            </a:r>
            <a:r>
              <a:rPr lang="en-US" sz="2000" dirty="0"/>
              <a:t> – V</a:t>
            </a:r>
            <a:r>
              <a:rPr kumimoji="0" lang="en-US" sz="2000" b="0" i="0" u="none" strike="noStrike" kern="1200" cap="none" spc="0" normalizeH="0" baseline="-25000" noProof="0" dirty="0">
                <a:ln>
                  <a:noFill/>
                </a:ln>
                <a:solidFill>
                  <a:srgbClr val="000000"/>
                </a:solidFill>
                <a:effectLst/>
                <a:uLnTx/>
                <a:uFillTx/>
                <a:latin typeface="Verdana" panose="020B0604030504040204" pitchFamily="34" charset="0"/>
                <a:ea typeface="MS PGothic" panose="020B0600070205080204" pitchFamily="34" charset="-128"/>
                <a:cs typeface="+mn-cs"/>
              </a:rPr>
              <a:t>1</a:t>
            </a:r>
            <a:endParaRPr lang="en-US" sz="2000" dirty="0"/>
          </a:p>
        </p:txBody>
      </p:sp>
      <p:sp>
        <p:nvSpPr>
          <p:cNvPr id="30" name="Line 44">
            <a:extLst>
              <a:ext uri="{FF2B5EF4-FFF2-40B4-BE49-F238E27FC236}">
                <a16:creationId xmlns:a16="http://schemas.microsoft.com/office/drawing/2014/main" id="{2130BFAD-8459-4AAD-9E2C-9EE77B04C77B}"/>
              </a:ext>
            </a:extLst>
          </p:cNvPr>
          <p:cNvSpPr>
            <a:spLocks noChangeShapeType="1"/>
          </p:cNvSpPr>
          <p:nvPr/>
        </p:nvSpPr>
        <p:spPr bwMode="auto">
          <a:xfrm flipH="1" flipV="1">
            <a:off x="6407943" y="4685257"/>
            <a:ext cx="500059" cy="88355"/>
          </a:xfrm>
          <a:prstGeom prst="line">
            <a:avLst/>
          </a:prstGeom>
          <a:noFill/>
          <a:ln w="38100">
            <a:solidFill>
              <a:srgbClr val="C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2564"/>
                                        </p:tgtEl>
                                        <p:attrNameLst>
                                          <p:attrName>style.visibility</p:attrName>
                                        </p:attrNameLst>
                                      </p:cBhvr>
                                      <p:to>
                                        <p:strVal val="visible"/>
                                      </p:to>
                                    </p:set>
                                    <p:animEffect transition="in" filter="fade">
                                      <p:cBhvr>
                                        <p:cTn id="7" dur="1000"/>
                                        <p:tgtEl>
                                          <p:spTgt spid="2256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571"/>
                                        </p:tgtEl>
                                        <p:attrNameLst>
                                          <p:attrName>style.visibility</p:attrName>
                                        </p:attrNameLst>
                                      </p:cBhvr>
                                      <p:to>
                                        <p:strVal val="visible"/>
                                      </p:to>
                                    </p:set>
                                    <p:animEffect transition="in" filter="fade">
                                      <p:cBhvr>
                                        <p:cTn id="10" dur="1000"/>
                                        <p:tgtEl>
                                          <p:spTgt spid="2257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22565"/>
                                        </p:tgtEl>
                                        <p:attrNameLst>
                                          <p:attrName>style.visibility</p:attrName>
                                        </p:attrNameLst>
                                      </p:cBhvr>
                                      <p:to>
                                        <p:strVal val="visible"/>
                                      </p:to>
                                    </p:set>
                                    <p:animEffect transition="in" filter="fade">
                                      <p:cBhvr>
                                        <p:cTn id="15" dur="1000"/>
                                        <p:tgtEl>
                                          <p:spTgt spid="22565"/>
                                        </p:tgtEl>
                                      </p:cBhvr>
                                    </p:animEffect>
                                  </p:childTnLst>
                                </p:cTn>
                              </p:par>
                              <p:par>
                                <p:cTn id="16" presetID="10" presetClass="entr" presetSubtype="0" fill="hold" nodeType="withEffect">
                                  <p:stCondLst>
                                    <p:cond delay="0"/>
                                  </p:stCondLst>
                                  <p:childTnLst>
                                    <p:set>
                                      <p:cBhvr>
                                        <p:cTn id="17" dur="1" fill="hold">
                                          <p:stCondLst>
                                            <p:cond delay="0"/>
                                          </p:stCondLst>
                                        </p:cTn>
                                        <p:tgtEl>
                                          <p:spTgt spid="22566"/>
                                        </p:tgtEl>
                                        <p:attrNameLst>
                                          <p:attrName>style.visibility</p:attrName>
                                        </p:attrNameLst>
                                      </p:cBhvr>
                                      <p:to>
                                        <p:strVal val="visible"/>
                                      </p:to>
                                    </p:set>
                                    <p:animEffect transition="in" filter="fade">
                                      <p:cBhvr>
                                        <p:cTn id="18" dur="1000"/>
                                        <p:tgtEl>
                                          <p:spTgt spid="22566"/>
                                        </p:tgtEl>
                                      </p:cBhvr>
                                    </p:animEffect>
                                  </p:childTnLst>
                                </p:cTn>
                              </p:par>
                              <p:par>
                                <p:cTn id="19" presetID="10" presetClass="entr" presetSubtype="0" fill="hold" nodeType="withEffect">
                                  <p:stCondLst>
                                    <p:cond delay="0"/>
                                  </p:stCondLst>
                                  <p:childTnLst>
                                    <p:set>
                                      <p:cBhvr>
                                        <p:cTn id="20" dur="1" fill="hold">
                                          <p:stCondLst>
                                            <p:cond delay="0"/>
                                          </p:stCondLst>
                                        </p:cTn>
                                        <p:tgtEl>
                                          <p:spTgt spid="22567"/>
                                        </p:tgtEl>
                                        <p:attrNameLst>
                                          <p:attrName>style.visibility</p:attrName>
                                        </p:attrNameLst>
                                      </p:cBhvr>
                                      <p:to>
                                        <p:strVal val="visible"/>
                                      </p:to>
                                    </p:set>
                                    <p:animEffect transition="in" filter="fade">
                                      <p:cBhvr>
                                        <p:cTn id="21" dur="1000"/>
                                        <p:tgtEl>
                                          <p:spTgt spid="22567"/>
                                        </p:tgtEl>
                                      </p:cBhvr>
                                    </p:animEffect>
                                  </p:childTnLst>
                                </p:cTn>
                              </p:par>
                              <p:par>
                                <p:cTn id="22" presetID="10" presetClass="entr" presetSubtype="0" fill="hold" nodeType="withEffect">
                                  <p:stCondLst>
                                    <p:cond delay="0"/>
                                  </p:stCondLst>
                                  <p:childTnLst>
                                    <p:set>
                                      <p:cBhvr>
                                        <p:cTn id="23" dur="1" fill="hold">
                                          <p:stCondLst>
                                            <p:cond delay="0"/>
                                          </p:stCondLst>
                                        </p:cTn>
                                        <p:tgtEl>
                                          <p:spTgt spid="22568"/>
                                        </p:tgtEl>
                                        <p:attrNameLst>
                                          <p:attrName>style.visibility</p:attrName>
                                        </p:attrNameLst>
                                      </p:cBhvr>
                                      <p:to>
                                        <p:strVal val="visible"/>
                                      </p:to>
                                    </p:set>
                                    <p:animEffect transition="in" filter="fade">
                                      <p:cBhvr>
                                        <p:cTn id="24" dur="1000"/>
                                        <p:tgtEl>
                                          <p:spTgt spid="22568"/>
                                        </p:tgtEl>
                                      </p:cBhvr>
                                    </p:animEffect>
                                  </p:childTnLst>
                                </p:cTn>
                              </p:par>
                              <p:par>
                                <p:cTn id="25" presetID="10" presetClass="entr" presetSubtype="0" fill="hold" nodeType="withEffect">
                                  <p:stCondLst>
                                    <p:cond delay="0"/>
                                  </p:stCondLst>
                                  <p:childTnLst>
                                    <p:set>
                                      <p:cBhvr>
                                        <p:cTn id="26" dur="1" fill="hold">
                                          <p:stCondLst>
                                            <p:cond delay="0"/>
                                          </p:stCondLst>
                                        </p:cTn>
                                        <p:tgtEl>
                                          <p:spTgt spid="22569"/>
                                        </p:tgtEl>
                                        <p:attrNameLst>
                                          <p:attrName>style.visibility</p:attrName>
                                        </p:attrNameLst>
                                      </p:cBhvr>
                                      <p:to>
                                        <p:strVal val="visible"/>
                                      </p:to>
                                    </p:set>
                                    <p:animEffect transition="in" filter="fade">
                                      <p:cBhvr>
                                        <p:cTn id="27" dur="1000"/>
                                        <p:tgtEl>
                                          <p:spTgt spid="2256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2570"/>
                                        </p:tgtEl>
                                        <p:attrNameLst>
                                          <p:attrName>style.visibility</p:attrName>
                                        </p:attrNameLst>
                                      </p:cBhvr>
                                      <p:to>
                                        <p:strVal val="visible"/>
                                      </p:to>
                                    </p:set>
                                    <p:animEffect transition="in" filter="fade">
                                      <p:cBhvr>
                                        <p:cTn id="30" dur="1000"/>
                                        <p:tgtEl>
                                          <p:spTgt spid="22570"/>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22572"/>
                                        </p:tgtEl>
                                        <p:attrNameLst>
                                          <p:attrName>style.visibility</p:attrName>
                                        </p:attrNameLst>
                                      </p:cBhvr>
                                      <p:to>
                                        <p:strVal val="visible"/>
                                      </p:to>
                                    </p:set>
                                    <p:animEffect transition="in" filter="fade">
                                      <p:cBhvr>
                                        <p:cTn id="35" dur="1000"/>
                                        <p:tgtEl>
                                          <p:spTgt spid="2257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2573"/>
                                        </p:tgtEl>
                                        <p:attrNameLst>
                                          <p:attrName>style.visibility</p:attrName>
                                        </p:attrNameLst>
                                      </p:cBhvr>
                                      <p:to>
                                        <p:strVal val="visible"/>
                                      </p:to>
                                    </p:set>
                                    <p:animEffect transition="in" filter="fade">
                                      <p:cBhvr>
                                        <p:cTn id="38" dur="1000"/>
                                        <p:tgtEl>
                                          <p:spTgt spid="2257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70" grpId="0"/>
      <p:bldP spid="22571" grpId="0" animBg="1"/>
      <p:bldP spid="2257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fld id="{FD76D33F-9F9A-4F91-BF5E-FAD030C2BDD0}" type="slidenum">
              <a:rPr lang="en-US" altLang="en-US" sz="1400">
                <a:latin typeface="Arial" panose="020B0604020202020204" pitchFamily="34" charset="0"/>
              </a:rPr>
              <a:pPr eaLnBrk="1" hangingPunct="1"/>
              <a:t>38</a:t>
            </a:fld>
            <a:endParaRPr lang="en-US" altLang="en-US" sz="1400">
              <a:latin typeface="Arial" panose="020B0604020202020204" pitchFamily="34" charset="0"/>
            </a:endParaRPr>
          </a:p>
        </p:txBody>
      </p:sp>
      <p:sp>
        <p:nvSpPr>
          <p:cNvPr id="23556" name="Text Box 4"/>
          <p:cNvSpPr txBox="1">
            <a:spLocks noChangeArrowheads="1"/>
          </p:cNvSpPr>
          <p:nvPr/>
        </p:nvSpPr>
        <p:spPr bwMode="auto">
          <a:xfrm>
            <a:off x="6657975" y="0"/>
            <a:ext cx="2486025" cy="274638"/>
          </a:xfrm>
          <a:prstGeom prst="rect">
            <a:avLst/>
          </a:prstGeom>
          <a:noFill/>
          <a:ln w="9525">
            <a:noFill/>
            <a:miter lim="800000"/>
            <a:headEnd/>
            <a:tailEnd/>
          </a:ln>
          <a:effectLst/>
        </p:spPr>
        <p:txBody>
          <a:bodyPr>
            <a:spAutoFit/>
          </a:bodyPr>
          <a:lstStyle/>
          <a:p>
            <a:pPr algn="r">
              <a:spcBef>
                <a:spcPct val="50000"/>
              </a:spcBef>
              <a:defRPr/>
            </a:pPr>
            <a:r>
              <a:rPr lang="en-US" sz="1200" b="1" u="sng">
                <a:effectLst>
                  <a:outerShdw blurRad="38100" dist="38100" dir="2700000" algn="tl">
                    <a:srgbClr val="DDDDDD"/>
                  </a:outerShdw>
                </a:effectLst>
                <a:latin typeface="Verdana" charset="0"/>
                <a:ea typeface="+mn-ea"/>
              </a:rPr>
              <a:t>Electrostatics</a:t>
            </a:r>
          </a:p>
        </p:txBody>
      </p:sp>
      <p:sp>
        <p:nvSpPr>
          <p:cNvPr id="100356" name="Text Box 5"/>
          <p:cNvSpPr txBox="1">
            <a:spLocks noChangeArrowheads="1"/>
          </p:cNvSpPr>
          <p:nvPr/>
        </p:nvSpPr>
        <p:spPr bwMode="auto">
          <a:xfrm>
            <a:off x="609600" y="304800"/>
            <a:ext cx="8534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algn="ctr" eaLnBrk="1" hangingPunct="1">
              <a:spcBef>
                <a:spcPct val="50000"/>
              </a:spcBef>
            </a:pPr>
            <a:r>
              <a:rPr lang="en-US" altLang="en-US" sz="2400" b="1" u="sng" dirty="0"/>
              <a:t>Gradient of a Scalar Field (continued) </a:t>
            </a:r>
          </a:p>
        </p:txBody>
      </p:sp>
      <p:sp>
        <p:nvSpPr>
          <p:cNvPr id="100357" name="Text Box 6"/>
          <p:cNvSpPr txBox="1">
            <a:spLocks noChangeArrowheads="1"/>
          </p:cNvSpPr>
          <p:nvPr/>
        </p:nvSpPr>
        <p:spPr bwMode="auto">
          <a:xfrm>
            <a:off x="759557" y="851762"/>
            <a:ext cx="8534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sz="2000" dirty="0">
                <a:solidFill>
                  <a:srgbClr val="C00000"/>
                </a:solidFill>
              </a:rPr>
              <a:t>The relation between      and     can be expressed using the gradient of </a:t>
            </a:r>
            <a:r>
              <a:rPr lang="en-US" altLang="en-US" sz="2000" i="1" dirty="0">
                <a:solidFill>
                  <a:srgbClr val="C00000"/>
                </a:solidFill>
              </a:rPr>
              <a:t>V</a:t>
            </a:r>
            <a:r>
              <a:rPr lang="en-US" altLang="en-US" sz="2000" dirty="0"/>
              <a:t>:</a:t>
            </a:r>
          </a:p>
        </p:txBody>
      </p:sp>
      <p:sp>
        <p:nvSpPr>
          <p:cNvPr id="100358" name="Text Box 7"/>
          <p:cNvSpPr txBox="1">
            <a:spLocks noChangeArrowheads="1"/>
          </p:cNvSpPr>
          <p:nvPr/>
        </p:nvSpPr>
        <p:spPr bwMode="auto">
          <a:xfrm>
            <a:off x="609600" y="3068638"/>
            <a:ext cx="8534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dirty="0">
                <a:solidFill>
                  <a:srgbClr val="C00000"/>
                </a:solidFill>
              </a:rPr>
              <a:t>On the other hand</a:t>
            </a:r>
            <a:r>
              <a:rPr lang="en-US" altLang="en-US" dirty="0"/>
              <a:t>, if we let </a:t>
            </a:r>
            <a:r>
              <a:rPr lang="en-US" altLang="en-US" i="1" dirty="0"/>
              <a:t>P</a:t>
            </a:r>
            <a:r>
              <a:rPr lang="en-US" altLang="en-US" sz="900" i="1" dirty="0"/>
              <a:t>1</a:t>
            </a:r>
            <a:r>
              <a:rPr lang="en-US" altLang="en-US" dirty="0"/>
              <a:t> and P</a:t>
            </a:r>
            <a:r>
              <a:rPr lang="en-US" altLang="en-US" sz="900" i="1" dirty="0"/>
              <a:t>2</a:t>
            </a:r>
            <a:r>
              <a:rPr lang="en-US" altLang="en-US" dirty="0"/>
              <a:t> to be so close together that     is </a:t>
            </a:r>
            <a:r>
              <a:rPr lang="en-US" altLang="en-US" b="1" dirty="0">
                <a:solidFill>
                  <a:srgbClr val="C00000"/>
                </a:solidFill>
              </a:rPr>
              <a:t>nearly constant</a:t>
            </a:r>
            <a:r>
              <a:rPr lang="en-US" altLang="en-US" dirty="0"/>
              <a:t>, </a:t>
            </a:r>
          </a:p>
        </p:txBody>
      </p:sp>
      <p:sp>
        <p:nvSpPr>
          <p:cNvPr id="100359" name="Text Box 8"/>
          <p:cNvSpPr txBox="1">
            <a:spLocks noChangeArrowheads="1"/>
          </p:cNvSpPr>
          <p:nvPr/>
        </p:nvSpPr>
        <p:spPr bwMode="auto">
          <a:xfrm>
            <a:off x="620343" y="5465763"/>
            <a:ext cx="8534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sz="2400" dirty="0"/>
              <a:t>The negative sign shows that the direction of     is </a:t>
            </a:r>
            <a:r>
              <a:rPr lang="en-US" altLang="en-US" sz="2400" dirty="0">
                <a:solidFill>
                  <a:srgbClr val="C00000"/>
                </a:solidFill>
              </a:rPr>
              <a:t>opposite to the direction in which </a:t>
            </a:r>
            <a:r>
              <a:rPr lang="en-US" altLang="en-US" sz="2400" i="1" dirty="0">
                <a:solidFill>
                  <a:srgbClr val="C00000"/>
                </a:solidFill>
              </a:rPr>
              <a:t>V</a:t>
            </a:r>
            <a:r>
              <a:rPr lang="en-US" altLang="en-US" sz="2400" dirty="0">
                <a:solidFill>
                  <a:srgbClr val="C00000"/>
                </a:solidFill>
              </a:rPr>
              <a:t> increases</a:t>
            </a:r>
            <a:r>
              <a:rPr lang="en-US" altLang="en-US" sz="2400" dirty="0"/>
              <a:t>. </a:t>
            </a:r>
          </a:p>
        </p:txBody>
      </p:sp>
      <p:graphicFrame>
        <p:nvGraphicFramePr>
          <p:cNvPr id="100360" name="Object 2"/>
          <p:cNvGraphicFramePr>
            <a:graphicFrameLocks noChangeAspect="1"/>
          </p:cNvGraphicFramePr>
          <p:nvPr>
            <p:extLst>
              <p:ext uri="{D42A27DB-BD31-4B8C-83A1-F6EECF244321}">
                <p14:modId xmlns:p14="http://schemas.microsoft.com/office/powerpoint/2010/main" val="3145502477"/>
              </p:ext>
            </p:extLst>
          </p:nvPr>
        </p:nvGraphicFramePr>
        <p:xfrm>
          <a:off x="3600450" y="936309"/>
          <a:ext cx="468139" cy="290781"/>
        </p:xfrm>
        <a:graphic>
          <a:graphicData uri="http://schemas.openxmlformats.org/presentationml/2006/ole">
            <mc:AlternateContent xmlns:mc="http://schemas.openxmlformats.org/markup-compatibility/2006">
              <mc:Choice xmlns:v="urn:schemas-microsoft-com:vml" Requires="v">
                <p:oleObj spid="_x0000_s101317" name="Equation" r:id="rId4" imgW="266353" imgH="164885" progId="Equation.3">
                  <p:embed/>
                </p:oleObj>
              </mc:Choice>
              <mc:Fallback>
                <p:oleObj name="Equation" r:id="rId4" imgW="266353" imgH="164885"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0450" y="936309"/>
                        <a:ext cx="468139" cy="290781"/>
                      </a:xfrm>
                      <a:prstGeom prst="rect">
                        <a:avLst/>
                      </a:prstGeom>
                      <a:noFill/>
                      <a:ln>
                        <a:noFill/>
                      </a:ln>
                      <a:effectLst/>
                    </p:spPr>
                  </p:pic>
                </p:oleObj>
              </mc:Fallback>
            </mc:AlternateContent>
          </a:graphicData>
        </a:graphic>
      </p:graphicFrame>
      <p:graphicFrame>
        <p:nvGraphicFramePr>
          <p:cNvPr id="100361" name="Object 3"/>
          <p:cNvGraphicFramePr>
            <a:graphicFrameLocks noChangeAspect="1"/>
          </p:cNvGraphicFramePr>
          <p:nvPr>
            <p:extLst>
              <p:ext uri="{D42A27DB-BD31-4B8C-83A1-F6EECF244321}">
                <p14:modId xmlns:p14="http://schemas.microsoft.com/office/powerpoint/2010/main" val="2702089025"/>
              </p:ext>
            </p:extLst>
          </p:nvPr>
        </p:nvGraphicFramePr>
        <p:xfrm>
          <a:off x="4595264" y="876485"/>
          <a:ext cx="324048" cy="345016"/>
        </p:xfrm>
        <a:graphic>
          <a:graphicData uri="http://schemas.openxmlformats.org/presentationml/2006/ole">
            <mc:AlternateContent xmlns:mc="http://schemas.openxmlformats.org/markup-compatibility/2006">
              <mc:Choice xmlns:v="urn:schemas-microsoft-com:vml" Requires="v">
                <p:oleObj spid="_x0000_s101318" name="Equation" r:id="rId6" imgW="190417" imgH="203112" progId="Equation.3">
                  <p:embed/>
                </p:oleObj>
              </mc:Choice>
              <mc:Fallback>
                <p:oleObj name="Equation" r:id="rId6" imgW="190417" imgH="203112"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95264" y="876485"/>
                        <a:ext cx="324048" cy="345016"/>
                      </a:xfrm>
                      <a:prstGeom prst="rect">
                        <a:avLst/>
                      </a:prstGeom>
                      <a:noFill/>
                      <a:ln>
                        <a:noFill/>
                      </a:ln>
                      <a:effectLst/>
                    </p:spPr>
                  </p:pic>
                </p:oleObj>
              </mc:Fallback>
            </mc:AlternateContent>
          </a:graphicData>
        </a:graphic>
      </p:graphicFrame>
      <p:graphicFrame>
        <p:nvGraphicFramePr>
          <p:cNvPr id="100362" name="Object 4"/>
          <p:cNvGraphicFramePr>
            <a:graphicFrameLocks noChangeAspect="1"/>
          </p:cNvGraphicFramePr>
          <p:nvPr>
            <p:extLst>
              <p:ext uri="{D42A27DB-BD31-4B8C-83A1-F6EECF244321}">
                <p14:modId xmlns:p14="http://schemas.microsoft.com/office/powerpoint/2010/main" val="698213466"/>
              </p:ext>
            </p:extLst>
          </p:nvPr>
        </p:nvGraphicFramePr>
        <p:xfrm>
          <a:off x="2926556" y="1397723"/>
          <a:ext cx="3900487" cy="819150"/>
        </p:xfrm>
        <a:graphic>
          <a:graphicData uri="http://schemas.openxmlformats.org/presentationml/2006/ole">
            <mc:AlternateContent xmlns:mc="http://schemas.openxmlformats.org/markup-compatibility/2006">
              <mc:Choice xmlns:v="urn:schemas-microsoft-com:vml" Requires="v">
                <p:oleObj spid="_x0000_s101319" name="Equation" r:id="rId8" imgW="2057400" imgH="431800" progId="Equation.3">
                  <p:embed/>
                </p:oleObj>
              </mc:Choice>
              <mc:Fallback>
                <p:oleObj name="Equation" r:id="rId8" imgW="2057400" imgH="431800"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26556" y="1397723"/>
                        <a:ext cx="3900487" cy="819150"/>
                      </a:xfrm>
                      <a:prstGeom prst="rect">
                        <a:avLst/>
                      </a:prstGeom>
                      <a:solidFill>
                        <a:schemeClr val="accent5"/>
                      </a:solidFill>
                      <a:ln w="19050">
                        <a:solidFill>
                          <a:schemeClr val="tx1"/>
                        </a:solidFill>
                        <a:miter lim="800000"/>
                        <a:headEnd/>
                        <a:tailEnd/>
                      </a:ln>
                    </p:spPr>
                  </p:pic>
                </p:oleObj>
              </mc:Fallback>
            </mc:AlternateContent>
          </a:graphicData>
        </a:graphic>
      </p:graphicFrame>
      <p:graphicFrame>
        <p:nvGraphicFramePr>
          <p:cNvPr id="100363" name="Object 5"/>
          <p:cNvGraphicFramePr>
            <a:graphicFrameLocks noChangeAspect="1"/>
          </p:cNvGraphicFramePr>
          <p:nvPr>
            <p:extLst>
              <p:ext uri="{D42A27DB-BD31-4B8C-83A1-F6EECF244321}">
                <p14:modId xmlns:p14="http://schemas.microsoft.com/office/powerpoint/2010/main" val="2999923311"/>
              </p:ext>
            </p:extLst>
          </p:nvPr>
        </p:nvGraphicFramePr>
        <p:xfrm>
          <a:off x="3993550" y="2472529"/>
          <a:ext cx="2195686" cy="503895"/>
        </p:xfrm>
        <a:graphic>
          <a:graphicData uri="http://schemas.openxmlformats.org/presentationml/2006/ole">
            <mc:AlternateContent xmlns:mc="http://schemas.openxmlformats.org/markup-compatibility/2006">
              <mc:Choice xmlns:v="urn:schemas-microsoft-com:vml" Requires="v">
                <p:oleObj spid="_x0000_s101320" name="Equation" r:id="rId10" imgW="939392" imgH="215806" progId="Equation.3">
                  <p:embed/>
                </p:oleObj>
              </mc:Choice>
              <mc:Fallback>
                <p:oleObj name="Equation" r:id="rId10" imgW="939392" imgH="215806" progId="Equation.3">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93550" y="2472529"/>
                        <a:ext cx="2195686" cy="503895"/>
                      </a:xfrm>
                      <a:prstGeom prst="rect">
                        <a:avLst/>
                      </a:prstGeom>
                      <a:solidFill>
                        <a:schemeClr val="accent5"/>
                      </a:solidFill>
                      <a:ln>
                        <a:noFill/>
                      </a:ln>
                    </p:spPr>
                  </p:pic>
                </p:oleObj>
              </mc:Fallback>
            </mc:AlternateContent>
          </a:graphicData>
        </a:graphic>
      </p:graphicFrame>
      <p:graphicFrame>
        <p:nvGraphicFramePr>
          <p:cNvPr id="100364" name="Object 6"/>
          <p:cNvGraphicFramePr>
            <a:graphicFrameLocks noChangeAspect="1"/>
          </p:cNvGraphicFramePr>
          <p:nvPr>
            <p:extLst>
              <p:ext uri="{D42A27DB-BD31-4B8C-83A1-F6EECF244321}">
                <p14:modId xmlns:p14="http://schemas.microsoft.com/office/powerpoint/2010/main" val="3293616957"/>
              </p:ext>
            </p:extLst>
          </p:nvPr>
        </p:nvGraphicFramePr>
        <p:xfrm>
          <a:off x="7488238" y="3068638"/>
          <a:ext cx="217487" cy="288925"/>
        </p:xfrm>
        <a:graphic>
          <a:graphicData uri="http://schemas.openxmlformats.org/presentationml/2006/ole">
            <mc:AlternateContent xmlns:mc="http://schemas.openxmlformats.org/markup-compatibility/2006">
              <mc:Choice xmlns:v="urn:schemas-microsoft-com:vml" Requires="v">
                <p:oleObj spid="_x0000_s101321" name="Equation" r:id="rId12" imgW="152268" imgH="203024" progId="Equation.3">
                  <p:embed/>
                </p:oleObj>
              </mc:Choice>
              <mc:Fallback>
                <p:oleObj name="Equation" r:id="rId12" imgW="152268" imgH="203024" progId="Equation.3">
                  <p:embed/>
                  <p:pic>
                    <p:nvPicPr>
                      <p:cNvPr id="0"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88238" y="3068638"/>
                        <a:ext cx="217487" cy="288925"/>
                      </a:xfrm>
                      <a:prstGeom prst="rect">
                        <a:avLst/>
                      </a:prstGeom>
                      <a:solidFill>
                        <a:srgbClr val="FFFF00"/>
                      </a:solidFill>
                      <a:ln>
                        <a:noFill/>
                      </a:ln>
                      <a:effectLst/>
                    </p:spPr>
                  </p:pic>
                </p:oleObj>
              </mc:Fallback>
            </mc:AlternateContent>
          </a:graphicData>
        </a:graphic>
      </p:graphicFrame>
      <p:graphicFrame>
        <p:nvGraphicFramePr>
          <p:cNvPr id="100365" name="Object 7"/>
          <p:cNvGraphicFramePr>
            <a:graphicFrameLocks noChangeAspect="1"/>
          </p:cNvGraphicFramePr>
          <p:nvPr>
            <p:extLst>
              <p:ext uri="{D42A27DB-BD31-4B8C-83A1-F6EECF244321}">
                <p14:modId xmlns:p14="http://schemas.microsoft.com/office/powerpoint/2010/main" val="3585022141"/>
              </p:ext>
            </p:extLst>
          </p:nvPr>
        </p:nvGraphicFramePr>
        <p:xfrm>
          <a:off x="3330575" y="3757613"/>
          <a:ext cx="5689600" cy="565150"/>
        </p:xfrm>
        <a:graphic>
          <a:graphicData uri="http://schemas.openxmlformats.org/presentationml/2006/ole">
            <mc:AlternateContent xmlns:mc="http://schemas.openxmlformats.org/markup-compatibility/2006">
              <mc:Choice xmlns:v="urn:schemas-microsoft-com:vml" Requires="v">
                <p:oleObj spid="_x0000_s101322" name="Equation" r:id="rId14" imgW="2425700" imgH="241300" progId="Equation.3">
                  <p:embed/>
                </p:oleObj>
              </mc:Choice>
              <mc:Fallback>
                <p:oleObj name="Equation" r:id="rId14" imgW="2425700" imgH="241300" progId="Equation.3">
                  <p:embed/>
                  <p:pic>
                    <p:nvPicPr>
                      <p:cNvPr id="0"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30575" y="3757613"/>
                        <a:ext cx="5689600" cy="565150"/>
                      </a:xfrm>
                      <a:prstGeom prst="rect">
                        <a:avLst/>
                      </a:prstGeom>
                      <a:noFill/>
                      <a:ln>
                        <a:noFill/>
                      </a:ln>
                    </p:spPr>
                  </p:pic>
                </p:oleObj>
              </mc:Fallback>
            </mc:AlternateContent>
          </a:graphicData>
        </a:graphic>
      </p:graphicFrame>
      <p:graphicFrame>
        <p:nvGraphicFramePr>
          <p:cNvPr id="100366" name="Object 8"/>
          <p:cNvGraphicFramePr>
            <a:graphicFrameLocks noChangeAspect="1"/>
          </p:cNvGraphicFramePr>
          <p:nvPr>
            <p:extLst>
              <p:ext uri="{D42A27DB-BD31-4B8C-83A1-F6EECF244321}">
                <p14:modId xmlns:p14="http://schemas.microsoft.com/office/powerpoint/2010/main" val="884490039"/>
              </p:ext>
            </p:extLst>
          </p:nvPr>
        </p:nvGraphicFramePr>
        <p:xfrm>
          <a:off x="571500" y="3697409"/>
          <a:ext cx="2394742" cy="966787"/>
        </p:xfrm>
        <a:graphic>
          <a:graphicData uri="http://schemas.openxmlformats.org/presentationml/2006/ole">
            <mc:AlternateContent xmlns:mc="http://schemas.openxmlformats.org/markup-compatibility/2006">
              <mc:Choice xmlns:v="urn:schemas-microsoft-com:vml" Requires="v">
                <p:oleObj spid="_x0000_s101323" name="Equation" r:id="rId16" imgW="1320227" imgH="533169" progId="Equation.3">
                  <p:embed/>
                </p:oleObj>
              </mc:Choice>
              <mc:Fallback>
                <p:oleObj name="Equation" r:id="rId16" imgW="1320227" imgH="533169" progId="Equation.3">
                  <p:embed/>
                  <p:pic>
                    <p:nvPicPr>
                      <p:cNvPr id="0" name="Object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71500" y="3697409"/>
                        <a:ext cx="2394742" cy="966787"/>
                      </a:xfrm>
                      <a:prstGeom prst="rect">
                        <a:avLst/>
                      </a:prstGeom>
                      <a:solidFill>
                        <a:srgbClr val="FFFF00"/>
                      </a:solidFill>
                      <a:ln>
                        <a:noFill/>
                      </a:ln>
                    </p:spPr>
                  </p:pic>
                </p:oleObj>
              </mc:Fallback>
            </mc:AlternateContent>
          </a:graphicData>
        </a:graphic>
      </p:graphicFrame>
      <p:graphicFrame>
        <p:nvGraphicFramePr>
          <p:cNvPr id="100367" name="Object 9"/>
          <p:cNvGraphicFramePr>
            <a:graphicFrameLocks noChangeAspect="1"/>
          </p:cNvGraphicFramePr>
          <p:nvPr>
            <p:extLst>
              <p:ext uri="{D42A27DB-BD31-4B8C-83A1-F6EECF244321}">
                <p14:modId xmlns:p14="http://schemas.microsoft.com/office/powerpoint/2010/main" val="771740186"/>
              </p:ext>
            </p:extLst>
          </p:nvPr>
        </p:nvGraphicFramePr>
        <p:xfrm>
          <a:off x="3665140" y="4546610"/>
          <a:ext cx="2370138" cy="828675"/>
        </p:xfrm>
        <a:graphic>
          <a:graphicData uri="http://schemas.openxmlformats.org/presentationml/2006/ole">
            <mc:AlternateContent xmlns:mc="http://schemas.openxmlformats.org/markup-compatibility/2006">
              <mc:Choice xmlns:v="urn:schemas-microsoft-com:vml" Requires="v">
                <p:oleObj spid="_x0000_s101324" name="Equation" r:id="rId18" imgW="622030" imgH="215806" progId="Equation.3">
                  <p:embed/>
                </p:oleObj>
              </mc:Choice>
              <mc:Fallback>
                <p:oleObj name="Equation" r:id="rId18" imgW="622030" imgH="215806" progId="Equation.3">
                  <p:embed/>
                  <p:pic>
                    <p:nvPicPr>
                      <p:cNvPr id="0" name="Object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665140" y="4546610"/>
                        <a:ext cx="2370138" cy="828675"/>
                      </a:xfrm>
                      <a:prstGeom prst="rect">
                        <a:avLst/>
                      </a:prstGeom>
                      <a:solidFill>
                        <a:srgbClr val="FFFF00"/>
                      </a:solidFill>
                      <a:ln w="19050">
                        <a:solidFill>
                          <a:schemeClr val="tx1"/>
                        </a:solidFill>
                        <a:miter lim="800000"/>
                        <a:headEnd/>
                        <a:tailEnd/>
                      </a:ln>
                    </p:spPr>
                  </p:pic>
                </p:oleObj>
              </mc:Fallback>
            </mc:AlternateContent>
          </a:graphicData>
        </a:graphic>
      </p:graphicFrame>
      <p:graphicFrame>
        <p:nvGraphicFramePr>
          <p:cNvPr id="100368" name="Object 10"/>
          <p:cNvGraphicFramePr>
            <a:graphicFrameLocks noChangeAspect="1"/>
          </p:cNvGraphicFramePr>
          <p:nvPr>
            <p:extLst>
              <p:ext uri="{D42A27DB-BD31-4B8C-83A1-F6EECF244321}">
                <p14:modId xmlns:p14="http://schemas.microsoft.com/office/powerpoint/2010/main" val="163629784"/>
              </p:ext>
            </p:extLst>
          </p:nvPr>
        </p:nvGraphicFramePr>
        <p:xfrm>
          <a:off x="7751080" y="5465763"/>
          <a:ext cx="299814" cy="399018"/>
        </p:xfrm>
        <a:graphic>
          <a:graphicData uri="http://schemas.openxmlformats.org/presentationml/2006/ole">
            <mc:AlternateContent xmlns:mc="http://schemas.openxmlformats.org/markup-compatibility/2006">
              <mc:Choice xmlns:v="urn:schemas-microsoft-com:vml" Requires="v">
                <p:oleObj spid="_x0000_s101325" name="Equation" r:id="rId20" imgW="152268" imgH="203024" progId="Equation.3">
                  <p:embed/>
                </p:oleObj>
              </mc:Choice>
              <mc:Fallback>
                <p:oleObj name="Equation" r:id="rId20" imgW="152268" imgH="203024" progId="Equation.3">
                  <p:embed/>
                  <p:pic>
                    <p:nvPicPr>
                      <p:cNvPr id="0" name="Object 1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751080" y="5465763"/>
                        <a:ext cx="299814" cy="399018"/>
                      </a:xfrm>
                      <a:prstGeom prst="rect">
                        <a:avLst/>
                      </a:prstGeom>
                      <a:noFill/>
                      <a:ln>
                        <a:noFill/>
                      </a:ln>
                      <a:effectLst/>
                    </p:spPr>
                  </p:pic>
                </p:oleObj>
              </mc:Fallback>
            </mc:AlternateContent>
          </a:graphicData>
        </a:graphic>
      </p:graphicFrame>
      <p:sp>
        <p:nvSpPr>
          <p:cNvPr id="23570" name="Line 18"/>
          <p:cNvSpPr>
            <a:spLocks noChangeShapeType="1"/>
          </p:cNvSpPr>
          <p:nvPr/>
        </p:nvSpPr>
        <p:spPr bwMode="auto">
          <a:xfrm flipH="1">
            <a:off x="6912769" y="1807298"/>
            <a:ext cx="684212"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71" name="Text Box 19"/>
          <p:cNvSpPr txBox="1">
            <a:spLocks noChangeArrowheads="1"/>
          </p:cNvSpPr>
          <p:nvPr/>
        </p:nvSpPr>
        <p:spPr bwMode="auto">
          <a:xfrm>
            <a:off x="7596981" y="1582260"/>
            <a:ext cx="13319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sz="2000" dirty="0"/>
              <a:t>vector</a:t>
            </a:r>
          </a:p>
        </p:txBody>
      </p:sp>
      <p:sp>
        <p:nvSpPr>
          <p:cNvPr id="100371" name="TextBox 1"/>
          <p:cNvSpPr txBox="1">
            <a:spLocks noChangeArrowheads="1"/>
          </p:cNvSpPr>
          <p:nvPr/>
        </p:nvSpPr>
        <p:spPr bwMode="auto">
          <a:xfrm>
            <a:off x="2926556" y="3897311"/>
            <a:ext cx="4032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r>
              <a:rPr lang="en-US" altLang="en-US" dirty="0">
                <a:solidFill>
                  <a:srgbClr val="C00000"/>
                </a:solidFill>
                <a:sym typeface="Wingdings" panose="05000000000000000000" pitchFamily="2" charset="2"/>
              </a:rPr>
              <a:t></a:t>
            </a:r>
            <a:endParaRPr lang="en-US" altLang="en-US" dirty="0">
              <a:solidFill>
                <a:srgbClr val="C00000"/>
              </a:solidFill>
            </a:endParaRPr>
          </a:p>
        </p:txBody>
      </p:sp>
      <p:sp>
        <p:nvSpPr>
          <p:cNvPr id="2" name="TextBox 1"/>
          <p:cNvSpPr txBox="1"/>
          <p:nvPr/>
        </p:nvSpPr>
        <p:spPr>
          <a:xfrm>
            <a:off x="4919312" y="2380315"/>
            <a:ext cx="1344876" cy="688323"/>
          </a:xfrm>
          <a:prstGeom prst="rect">
            <a:avLst/>
          </a:prstGeom>
          <a:noFill/>
          <a:ln w="28575">
            <a:solidFill>
              <a:srgbClr val="0000FF"/>
            </a:solidFill>
          </a:ln>
        </p:spPr>
        <p:txBody>
          <a:bodyPr wrap="square" rtlCol="0">
            <a:spAutoFit/>
          </a:bodyPr>
          <a:lstStyle/>
          <a:p>
            <a:endParaRPr lang="en-US" dirty="0"/>
          </a:p>
        </p:txBody>
      </p:sp>
      <p:sp>
        <p:nvSpPr>
          <p:cNvPr id="3" name="TextBox 2"/>
          <p:cNvSpPr txBox="1"/>
          <p:nvPr/>
        </p:nvSpPr>
        <p:spPr>
          <a:xfrm>
            <a:off x="7848364" y="3649663"/>
            <a:ext cx="1172284" cy="673028"/>
          </a:xfrm>
          <a:prstGeom prst="rect">
            <a:avLst/>
          </a:prstGeom>
          <a:noFill/>
          <a:ln w="28575">
            <a:solidFill>
              <a:srgbClr val="0000FF"/>
            </a:solidFill>
          </a:ln>
        </p:spPr>
        <p:txBody>
          <a:bodyPr wrap="square" rtlCol="0">
            <a:spAutoFit/>
          </a:bodyPr>
          <a:lstStyle/>
          <a:p>
            <a:endParaRPr lang="en-US" dirty="0"/>
          </a:p>
        </p:txBody>
      </p:sp>
      <p:sp>
        <p:nvSpPr>
          <p:cNvPr id="23" name="TextBox 22">
            <a:extLst>
              <a:ext uri="{FF2B5EF4-FFF2-40B4-BE49-F238E27FC236}">
                <a16:creationId xmlns:a16="http://schemas.microsoft.com/office/drawing/2014/main" id="{6F8903EC-4053-4DAA-BCC9-E02B1F686988}"/>
              </a:ext>
            </a:extLst>
          </p:cNvPr>
          <p:cNvSpPr txBox="1"/>
          <p:nvPr/>
        </p:nvSpPr>
        <p:spPr>
          <a:xfrm>
            <a:off x="1222256" y="2472529"/>
            <a:ext cx="1905912" cy="400110"/>
          </a:xfrm>
          <a:prstGeom prst="rect">
            <a:avLst/>
          </a:prstGeom>
          <a:solidFill>
            <a:srgbClr val="FFFF00"/>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2000" b="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rPr>
              <a:t>Δ</a:t>
            </a:r>
            <a:r>
              <a:rPr kumimoji="0" lang="en-US" sz="2000" b="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V = V</a:t>
            </a:r>
            <a:r>
              <a:rPr kumimoji="0" lang="en-US" sz="2000" b="0" u="none" strike="noStrike" kern="1200" cap="none" spc="0" normalizeH="0" baseline="-25000" noProof="0" dirty="0">
                <a:ln>
                  <a:noFill/>
                </a:ln>
                <a:solidFill>
                  <a:srgbClr val="000000"/>
                </a:solidFill>
                <a:effectLst/>
                <a:uLnTx/>
                <a:uFillTx/>
                <a:latin typeface="Verdana" panose="020B0604030504040204" pitchFamily="34" charset="0"/>
                <a:ea typeface="MS PGothic" panose="020B0600070205080204" pitchFamily="34" charset="-128"/>
                <a:cs typeface="+mn-cs"/>
              </a:rPr>
              <a:t>2</a:t>
            </a:r>
            <a:r>
              <a:rPr kumimoji="0" lang="en-US" sz="2000" b="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 – V</a:t>
            </a:r>
            <a:r>
              <a:rPr kumimoji="0" lang="en-US" sz="2000" b="0" u="none" strike="noStrike" kern="1200" cap="none" spc="0" normalizeH="0" baseline="-25000" noProof="0" dirty="0">
                <a:ln>
                  <a:noFill/>
                </a:ln>
                <a:solidFill>
                  <a:srgbClr val="000000"/>
                </a:solidFill>
                <a:effectLst/>
                <a:uLnTx/>
                <a:uFillTx/>
                <a:latin typeface="Verdana" panose="020B0604030504040204" pitchFamily="34" charset="0"/>
                <a:ea typeface="MS PGothic" panose="020B0600070205080204" pitchFamily="34" charset="-128"/>
                <a:cs typeface="+mn-cs"/>
              </a:rPr>
              <a:t>1</a:t>
            </a:r>
            <a:endParaRPr kumimoji="0" lang="en-US" sz="2000" b="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endParaRPr>
          </a:p>
        </p:txBody>
      </p:sp>
      <p:sp>
        <p:nvSpPr>
          <p:cNvPr id="24" name="Line 18">
            <a:extLst>
              <a:ext uri="{FF2B5EF4-FFF2-40B4-BE49-F238E27FC236}">
                <a16:creationId xmlns:a16="http://schemas.microsoft.com/office/drawing/2014/main" id="{6FBA6324-B898-458D-9D80-084B198D292D}"/>
              </a:ext>
            </a:extLst>
          </p:cNvPr>
          <p:cNvSpPr>
            <a:spLocks noChangeShapeType="1"/>
          </p:cNvSpPr>
          <p:nvPr/>
        </p:nvSpPr>
        <p:spPr bwMode="auto">
          <a:xfrm>
            <a:off x="3203848" y="2702648"/>
            <a:ext cx="714750" cy="0"/>
          </a:xfrm>
          <a:prstGeom prst="line">
            <a:avLst/>
          </a:prstGeom>
          <a:noFill/>
          <a:ln w="38100">
            <a:solidFill>
              <a:srgbClr val="C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3570"/>
                                        </p:tgtEl>
                                        <p:attrNameLst>
                                          <p:attrName>style.visibility</p:attrName>
                                        </p:attrNameLst>
                                      </p:cBhvr>
                                      <p:to>
                                        <p:strVal val="visible"/>
                                      </p:to>
                                    </p:set>
                                    <p:animEffect transition="in" filter="fade">
                                      <p:cBhvr>
                                        <p:cTn id="7" dur="1000"/>
                                        <p:tgtEl>
                                          <p:spTgt spid="2357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571"/>
                                        </p:tgtEl>
                                        <p:attrNameLst>
                                          <p:attrName>style.visibility</p:attrName>
                                        </p:attrNameLst>
                                      </p:cBhvr>
                                      <p:to>
                                        <p:strVal val="visible"/>
                                      </p:to>
                                    </p:set>
                                    <p:animEffect transition="in" filter="fade">
                                      <p:cBhvr>
                                        <p:cTn id="10" dur="1000"/>
                                        <p:tgtEl>
                                          <p:spTgt spid="2357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7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863588" y="692696"/>
            <a:ext cx="8068700" cy="1764195"/>
          </a:xfrm>
        </p:spPr>
        <p:txBody>
          <a:bodyPr/>
          <a:lstStyle/>
          <a:p>
            <a:r>
              <a:rPr lang="en-US" sz="3600" b="1" dirty="0">
                <a:solidFill>
                  <a:srgbClr val="0000FF"/>
                </a:solidFill>
              </a:rPr>
              <a:t>Three approaches to finding electric fields from known sources (discrete or continuous charge distributions)</a:t>
            </a:r>
          </a:p>
        </p:txBody>
      </p:sp>
      <p:sp>
        <p:nvSpPr>
          <p:cNvPr id="9" name="Subtitle 8"/>
          <p:cNvSpPr>
            <a:spLocks noGrp="1"/>
          </p:cNvSpPr>
          <p:nvPr>
            <p:ph type="subTitle" idx="1"/>
          </p:nvPr>
        </p:nvSpPr>
        <p:spPr>
          <a:xfrm>
            <a:off x="1583668" y="2945091"/>
            <a:ext cx="6400800" cy="2850994"/>
          </a:xfrm>
          <a:solidFill>
            <a:schemeClr val="accent5">
              <a:lumMod val="90000"/>
            </a:schemeClr>
          </a:solidFill>
        </p:spPr>
        <p:txBody>
          <a:bodyPr/>
          <a:lstStyle/>
          <a:p>
            <a:pPr marL="514350" indent="-514350" algn="l">
              <a:buAutoNum type="arabicPeriod"/>
            </a:pPr>
            <a:r>
              <a:rPr lang="en-US" sz="3600" dirty="0"/>
              <a:t>Coulomb’s Law</a:t>
            </a:r>
          </a:p>
          <a:p>
            <a:pPr marL="514350" indent="-514350" algn="l">
              <a:buAutoNum type="arabicPeriod"/>
            </a:pPr>
            <a:r>
              <a:rPr lang="en-US" sz="3600" dirty="0"/>
              <a:t>Gauss’ Law</a:t>
            </a:r>
          </a:p>
          <a:p>
            <a:pPr marL="514350" indent="-514350" algn="l">
              <a:buAutoNum type="arabicPeriod"/>
            </a:pPr>
            <a:r>
              <a:rPr lang="en-US" sz="3600" dirty="0"/>
              <a:t>From electric potential:</a:t>
            </a:r>
          </a:p>
        </p:txBody>
      </p:sp>
      <p:sp>
        <p:nvSpPr>
          <p:cNvPr id="7" name="Slide Number Placeholder 6"/>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D21E563-CE5C-4B3C-87DC-75033FE3B6B7}"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graphicFrame>
        <p:nvGraphicFramePr>
          <p:cNvPr id="10" name="Object 9"/>
          <p:cNvGraphicFramePr>
            <a:graphicFrameLocks noChangeAspect="1"/>
          </p:cNvGraphicFramePr>
          <p:nvPr/>
        </p:nvGraphicFramePr>
        <p:xfrm>
          <a:off x="2231740" y="4869160"/>
          <a:ext cx="2049996" cy="716744"/>
        </p:xfrm>
        <a:graphic>
          <a:graphicData uri="http://schemas.openxmlformats.org/presentationml/2006/ole">
            <mc:AlternateContent xmlns:mc="http://schemas.openxmlformats.org/markup-compatibility/2006">
              <mc:Choice xmlns:v="urn:schemas-microsoft-com:vml" Requires="v">
                <p:oleObj spid="_x0000_s129039" name="Equation" r:id="rId3" imgW="622030" imgH="215806" progId="Equation.3">
                  <p:embed/>
                </p:oleObj>
              </mc:Choice>
              <mc:Fallback>
                <p:oleObj name="Equation" r:id="rId3" imgW="622030" imgH="215806" progId="Equation.3">
                  <p:embed/>
                  <p:pic>
                    <p:nvPicPr>
                      <p:cNvPr id="1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1740" y="4869160"/>
                        <a:ext cx="2049996" cy="716744"/>
                      </a:xfrm>
                      <a:prstGeom prst="rect">
                        <a:avLst/>
                      </a:prstGeom>
                      <a:solidFill>
                        <a:schemeClr val="accent1"/>
                      </a:solidFill>
                      <a:ln w="28575">
                        <a:solidFill>
                          <a:srgbClr val="C00000"/>
                        </a:solidFill>
                        <a:miter lim="800000"/>
                        <a:headEnd/>
                        <a:tailEnd/>
                      </a:ln>
                    </p:spPr>
                  </p:pic>
                </p:oleObj>
              </mc:Fallback>
            </mc:AlternateContent>
          </a:graphicData>
        </a:graphic>
      </p:graphicFrame>
    </p:spTree>
    <p:extLst>
      <p:ext uri="{BB962C8B-B14F-4D97-AF65-F5344CB8AC3E}">
        <p14:creationId xmlns:p14="http://schemas.microsoft.com/office/powerpoint/2010/main" val="2293422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863588" y="692696"/>
            <a:ext cx="8068700" cy="1764195"/>
          </a:xfrm>
        </p:spPr>
        <p:txBody>
          <a:bodyPr/>
          <a:lstStyle/>
          <a:p>
            <a:r>
              <a:rPr lang="en-US" sz="3600" b="1" dirty="0">
                <a:solidFill>
                  <a:srgbClr val="0000FF"/>
                </a:solidFill>
              </a:rPr>
              <a:t>Three approaches to finding electric fields from known sources (discrete or continuous charge distributions)</a:t>
            </a:r>
          </a:p>
        </p:txBody>
      </p:sp>
      <p:sp>
        <p:nvSpPr>
          <p:cNvPr id="9" name="Subtitle 8"/>
          <p:cNvSpPr>
            <a:spLocks noGrp="1"/>
          </p:cNvSpPr>
          <p:nvPr>
            <p:ph type="subTitle" idx="1"/>
          </p:nvPr>
        </p:nvSpPr>
        <p:spPr>
          <a:xfrm>
            <a:off x="1583668" y="2945091"/>
            <a:ext cx="6400800" cy="2850994"/>
          </a:xfrm>
          <a:solidFill>
            <a:schemeClr val="accent5">
              <a:lumMod val="90000"/>
            </a:schemeClr>
          </a:solidFill>
        </p:spPr>
        <p:txBody>
          <a:bodyPr/>
          <a:lstStyle/>
          <a:p>
            <a:pPr marL="514350" indent="-514350" algn="l">
              <a:buAutoNum type="arabicPeriod"/>
            </a:pPr>
            <a:r>
              <a:rPr lang="en-US" sz="3600" dirty="0"/>
              <a:t>Coulomb’s Law</a:t>
            </a:r>
          </a:p>
          <a:p>
            <a:pPr marL="514350" indent="-514350" algn="l">
              <a:buAutoNum type="arabicPeriod"/>
            </a:pPr>
            <a:r>
              <a:rPr lang="en-US" sz="3600" dirty="0"/>
              <a:t>Gauss’ Law</a:t>
            </a:r>
          </a:p>
          <a:p>
            <a:pPr marL="514350" indent="-514350" algn="l">
              <a:buAutoNum type="arabicPeriod"/>
            </a:pPr>
            <a:r>
              <a:rPr lang="en-US" sz="3600" dirty="0"/>
              <a:t>From electric potential:</a:t>
            </a:r>
          </a:p>
        </p:txBody>
      </p:sp>
      <p:sp>
        <p:nvSpPr>
          <p:cNvPr id="7" name="Slide Number Placeholder 6"/>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D21E563-CE5C-4B3C-87DC-75033FE3B6B7}"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graphicFrame>
        <p:nvGraphicFramePr>
          <p:cNvPr id="10" name="Object 9"/>
          <p:cNvGraphicFramePr>
            <a:graphicFrameLocks noChangeAspect="1"/>
          </p:cNvGraphicFramePr>
          <p:nvPr/>
        </p:nvGraphicFramePr>
        <p:xfrm>
          <a:off x="2231740" y="4869160"/>
          <a:ext cx="2049996" cy="716744"/>
        </p:xfrm>
        <a:graphic>
          <a:graphicData uri="http://schemas.openxmlformats.org/presentationml/2006/ole">
            <mc:AlternateContent xmlns:mc="http://schemas.openxmlformats.org/markup-compatibility/2006">
              <mc:Choice xmlns:v="urn:schemas-microsoft-com:vml" Requires="v">
                <p:oleObj spid="_x0000_s128021" name="Equation" r:id="rId3" imgW="622030" imgH="215806" progId="Equation.3">
                  <p:embed/>
                </p:oleObj>
              </mc:Choice>
              <mc:Fallback>
                <p:oleObj name="Equation" r:id="rId3" imgW="622030" imgH="215806" progId="Equation.3">
                  <p:embed/>
                  <p:pic>
                    <p:nvPicPr>
                      <p:cNvPr id="1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1740" y="4869160"/>
                        <a:ext cx="2049996" cy="716744"/>
                      </a:xfrm>
                      <a:prstGeom prst="rect">
                        <a:avLst/>
                      </a:prstGeom>
                      <a:solidFill>
                        <a:schemeClr val="accent1"/>
                      </a:solidFill>
                      <a:ln w="28575">
                        <a:solidFill>
                          <a:schemeClr val="accent1"/>
                        </a:solidFill>
                        <a:miter lim="800000"/>
                        <a:headEnd/>
                        <a:tailEnd/>
                      </a:ln>
                    </p:spPr>
                  </p:pic>
                </p:oleObj>
              </mc:Fallback>
            </mc:AlternateContent>
          </a:graphicData>
        </a:graphic>
      </p:graphicFrame>
      <p:sp>
        <p:nvSpPr>
          <p:cNvPr id="2" name="TextBox 1">
            <a:extLst>
              <a:ext uri="{FF2B5EF4-FFF2-40B4-BE49-F238E27FC236}">
                <a16:creationId xmlns:a16="http://schemas.microsoft.com/office/drawing/2014/main" id="{6A8ECAD1-8F94-4000-B9D6-50C1492AB4C0}"/>
              </a:ext>
            </a:extLst>
          </p:cNvPr>
          <p:cNvSpPr txBox="1"/>
          <p:nvPr/>
        </p:nvSpPr>
        <p:spPr>
          <a:xfrm>
            <a:off x="2123728" y="2945091"/>
            <a:ext cx="3348372" cy="576064"/>
          </a:xfrm>
          <a:prstGeom prst="rect">
            <a:avLst/>
          </a:prstGeom>
          <a:noFill/>
          <a:ln w="38100">
            <a:solidFill>
              <a:srgbClr val="C00000"/>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endParaRPr>
          </a:p>
        </p:txBody>
      </p:sp>
    </p:spTree>
    <p:extLst>
      <p:ext uri="{BB962C8B-B14F-4D97-AF65-F5344CB8AC3E}">
        <p14:creationId xmlns:p14="http://schemas.microsoft.com/office/powerpoint/2010/main" val="14262985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Number Placeholder 6"/>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fld id="{65AD3B0A-19F6-4154-B439-C24B752C3716}" type="slidenum">
              <a:rPr lang="en-US" altLang="en-US" sz="1400">
                <a:latin typeface="Arial" panose="020B0604020202020204" pitchFamily="34" charset="0"/>
              </a:rPr>
              <a:pPr eaLnBrk="1" hangingPunct="1"/>
              <a:t>40</a:t>
            </a:fld>
            <a:endParaRPr lang="en-US" altLang="en-US" sz="1400">
              <a:latin typeface="Arial" panose="020B0604020202020204" pitchFamily="34" charset="0"/>
            </a:endParaRPr>
          </a:p>
        </p:txBody>
      </p:sp>
      <p:sp>
        <p:nvSpPr>
          <p:cNvPr id="24580" name="Text Box 4"/>
          <p:cNvSpPr txBox="1">
            <a:spLocks noChangeArrowheads="1"/>
          </p:cNvSpPr>
          <p:nvPr/>
        </p:nvSpPr>
        <p:spPr bwMode="auto">
          <a:xfrm>
            <a:off x="6657975" y="0"/>
            <a:ext cx="2486025" cy="274638"/>
          </a:xfrm>
          <a:prstGeom prst="rect">
            <a:avLst/>
          </a:prstGeom>
          <a:noFill/>
          <a:ln w="9525">
            <a:noFill/>
            <a:miter lim="800000"/>
            <a:headEnd/>
            <a:tailEnd/>
          </a:ln>
          <a:effectLst/>
        </p:spPr>
        <p:txBody>
          <a:bodyPr>
            <a:spAutoFit/>
          </a:bodyPr>
          <a:lstStyle/>
          <a:p>
            <a:pPr algn="r">
              <a:spcBef>
                <a:spcPct val="50000"/>
              </a:spcBef>
              <a:defRPr/>
            </a:pPr>
            <a:r>
              <a:rPr lang="en-US" sz="1200" b="1" u="sng">
                <a:effectLst>
                  <a:outerShdw blurRad="38100" dist="38100" dir="2700000" algn="tl">
                    <a:srgbClr val="DDDDDD"/>
                  </a:outerShdw>
                </a:effectLst>
                <a:latin typeface="Verdana" charset="0"/>
                <a:ea typeface="+mn-ea"/>
              </a:rPr>
              <a:t>Electrostatics</a:t>
            </a:r>
          </a:p>
        </p:txBody>
      </p:sp>
      <p:sp>
        <p:nvSpPr>
          <p:cNvPr id="101380" name="Text Box 5"/>
          <p:cNvSpPr txBox="1">
            <a:spLocks noChangeArrowheads="1"/>
          </p:cNvSpPr>
          <p:nvPr/>
        </p:nvSpPr>
        <p:spPr bwMode="auto">
          <a:xfrm>
            <a:off x="753550" y="43160"/>
            <a:ext cx="76968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algn="ctr" eaLnBrk="1" hangingPunct="1">
              <a:spcBef>
                <a:spcPct val="50000"/>
              </a:spcBef>
            </a:pPr>
            <a:r>
              <a:rPr lang="en-US" altLang="en-US" sz="2400" b="1" u="sng" dirty="0"/>
              <a:t>Gradient of a Scalar Field (continued) </a:t>
            </a:r>
          </a:p>
        </p:txBody>
      </p:sp>
      <p:sp>
        <p:nvSpPr>
          <p:cNvPr id="101381" name="Text Box 6"/>
          <p:cNvSpPr txBox="1">
            <a:spLocks noChangeArrowheads="1"/>
          </p:cNvSpPr>
          <p:nvPr/>
        </p:nvSpPr>
        <p:spPr bwMode="auto">
          <a:xfrm>
            <a:off x="693592" y="490538"/>
            <a:ext cx="8534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sz="2000" b="1" u="sng" dirty="0">
                <a:solidFill>
                  <a:srgbClr val="0000FF"/>
                </a:solidFill>
              </a:rPr>
              <a:t>Example</a:t>
            </a:r>
            <a:r>
              <a:rPr lang="en-US" altLang="en-US" sz="2000" b="1" u="sng" dirty="0"/>
              <a:t>:</a:t>
            </a:r>
            <a:r>
              <a:rPr lang="en-US" altLang="en-US" dirty="0"/>
              <a:t> Determine the electric field of a </a:t>
            </a:r>
            <a:r>
              <a:rPr lang="en-US" altLang="en-US" dirty="0">
                <a:solidFill>
                  <a:srgbClr val="0000FF"/>
                </a:solidFill>
              </a:rPr>
              <a:t>point charge </a:t>
            </a:r>
            <a:r>
              <a:rPr lang="en-US" altLang="en-US" i="1" dirty="0">
                <a:solidFill>
                  <a:srgbClr val="0000FF"/>
                </a:solidFill>
              </a:rPr>
              <a:t>q </a:t>
            </a:r>
            <a:r>
              <a:rPr lang="en-US" altLang="en-US" dirty="0">
                <a:solidFill>
                  <a:srgbClr val="0000FF"/>
                </a:solidFill>
              </a:rPr>
              <a:t>located at the  origin</a:t>
            </a:r>
            <a:r>
              <a:rPr lang="en-US" altLang="en-US" dirty="0"/>
              <a:t>, by first finding its electric scalar potential. </a:t>
            </a:r>
          </a:p>
        </p:txBody>
      </p:sp>
      <p:graphicFrame>
        <p:nvGraphicFramePr>
          <p:cNvPr id="101383" name="Object 3"/>
          <p:cNvGraphicFramePr>
            <a:graphicFrameLocks noGrp="1" noChangeAspect="1"/>
          </p:cNvGraphicFramePr>
          <p:nvPr>
            <p:ph sz="quarter" idx="2"/>
            <p:extLst>
              <p:ext uri="{D42A27DB-BD31-4B8C-83A1-F6EECF244321}">
                <p14:modId xmlns:p14="http://schemas.microsoft.com/office/powerpoint/2010/main" val="3383868226"/>
              </p:ext>
            </p:extLst>
          </p:nvPr>
        </p:nvGraphicFramePr>
        <p:xfrm>
          <a:off x="2990879" y="1136869"/>
          <a:ext cx="3771841" cy="849273"/>
        </p:xfrm>
        <a:graphic>
          <a:graphicData uri="http://schemas.openxmlformats.org/presentationml/2006/ole">
            <mc:AlternateContent xmlns:mc="http://schemas.openxmlformats.org/markup-compatibility/2006">
              <mc:Choice xmlns:v="urn:schemas-microsoft-com:vml" Requires="v">
                <p:oleObj spid="_x0000_s101988" name="Equation" r:id="rId4" imgW="2146300" imgH="482600" progId="Equation.3">
                  <p:embed/>
                </p:oleObj>
              </mc:Choice>
              <mc:Fallback>
                <p:oleObj name="Equation" r:id="rId4" imgW="2146300" imgH="482600" progId="Equation.3">
                  <p:embed/>
                  <p:pic>
                    <p:nvPicPr>
                      <p:cNvPr id="0" name="Object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90879" y="1136869"/>
                        <a:ext cx="3771841" cy="849273"/>
                      </a:xfrm>
                      <a:prstGeom prst="rect">
                        <a:avLst/>
                      </a:prstGeom>
                      <a:solidFill>
                        <a:schemeClr val="accent5"/>
                      </a:solidFill>
                      <a:ln>
                        <a:noFill/>
                      </a:ln>
                      <a:effectLst/>
                    </p:spPr>
                  </p:pic>
                </p:oleObj>
              </mc:Fallback>
            </mc:AlternateContent>
          </a:graphicData>
        </a:graphic>
      </p:graphicFrame>
      <p:graphicFrame>
        <p:nvGraphicFramePr>
          <p:cNvPr id="101384" name="Object 4"/>
          <p:cNvGraphicFramePr>
            <a:graphicFrameLocks noGrp="1" noChangeAspect="1"/>
          </p:cNvGraphicFramePr>
          <p:nvPr>
            <p:ph sz="quarter" idx="3"/>
            <p:extLst>
              <p:ext uri="{D42A27DB-BD31-4B8C-83A1-F6EECF244321}">
                <p14:modId xmlns:p14="http://schemas.microsoft.com/office/powerpoint/2010/main" val="856316184"/>
              </p:ext>
            </p:extLst>
          </p:nvPr>
        </p:nvGraphicFramePr>
        <p:xfrm>
          <a:off x="3196087" y="2033511"/>
          <a:ext cx="2817363" cy="2185310"/>
        </p:xfrm>
        <a:graphic>
          <a:graphicData uri="http://schemas.openxmlformats.org/presentationml/2006/ole">
            <mc:AlternateContent xmlns:mc="http://schemas.openxmlformats.org/markup-compatibility/2006">
              <mc:Choice xmlns:v="urn:schemas-microsoft-com:vml" Requires="v">
                <p:oleObj spid="_x0000_s101989" name="Equation" r:id="rId6" imgW="1866900" imgH="1447800" progId="Equation.3">
                  <p:embed/>
                </p:oleObj>
              </mc:Choice>
              <mc:Fallback>
                <p:oleObj name="Equation" r:id="rId6" imgW="1866900" imgH="1447800" progId="Equation.3">
                  <p:embed/>
                  <p:pic>
                    <p:nvPicPr>
                      <p:cNvPr id="0" name="Object 4"/>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96087" y="2033511"/>
                        <a:ext cx="2817363" cy="2185310"/>
                      </a:xfrm>
                      <a:prstGeom prst="rect">
                        <a:avLst/>
                      </a:prstGeom>
                      <a:noFill/>
                      <a:ln>
                        <a:noFill/>
                      </a:ln>
                      <a:effectLst/>
                    </p:spPr>
                  </p:pic>
                </p:oleObj>
              </mc:Fallback>
            </mc:AlternateContent>
          </a:graphicData>
        </a:graphic>
      </p:graphicFrame>
      <p:graphicFrame>
        <p:nvGraphicFramePr>
          <p:cNvPr id="101385" name="Object 5"/>
          <p:cNvGraphicFramePr>
            <a:graphicFrameLocks noGrp="1" noChangeAspect="1"/>
          </p:cNvGraphicFramePr>
          <p:nvPr>
            <p:ph sz="quarter" idx="4"/>
            <p:extLst>
              <p:ext uri="{D42A27DB-BD31-4B8C-83A1-F6EECF244321}">
                <p14:modId xmlns:p14="http://schemas.microsoft.com/office/powerpoint/2010/main" val="4061332079"/>
              </p:ext>
            </p:extLst>
          </p:nvPr>
        </p:nvGraphicFramePr>
        <p:xfrm>
          <a:off x="1236794" y="4360984"/>
          <a:ext cx="3640006" cy="764178"/>
        </p:xfrm>
        <a:graphic>
          <a:graphicData uri="http://schemas.openxmlformats.org/presentationml/2006/ole">
            <mc:AlternateContent xmlns:mc="http://schemas.openxmlformats.org/markup-compatibility/2006">
              <mc:Choice xmlns:v="urn:schemas-microsoft-com:vml" Requires="v">
                <p:oleObj spid="_x0000_s101990" name="Equation" r:id="rId8" imgW="2057400" imgH="431800" progId="Equation.3">
                  <p:embed/>
                </p:oleObj>
              </mc:Choice>
              <mc:Fallback>
                <p:oleObj name="Equation" r:id="rId8" imgW="2057400" imgH="431800" progId="Equation.3">
                  <p:embed/>
                  <p:pic>
                    <p:nvPicPr>
                      <p:cNvPr id="0" name="Object 5"/>
                      <p:cNvPicPr>
                        <a:picLocks noGrp="1"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36794" y="4360984"/>
                        <a:ext cx="3640006" cy="764178"/>
                      </a:xfrm>
                      <a:prstGeom prst="rect">
                        <a:avLst/>
                      </a:prstGeom>
                      <a:solidFill>
                        <a:schemeClr val="accent5"/>
                      </a:solidFill>
                      <a:ln>
                        <a:noFill/>
                      </a:ln>
                      <a:effectLst/>
                    </p:spPr>
                  </p:pic>
                </p:oleObj>
              </mc:Fallback>
            </mc:AlternateContent>
          </a:graphicData>
        </a:graphic>
      </p:graphicFrame>
      <p:graphicFrame>
        <p:nvGraphicFramePr>
          <p:cNvPr id="101386" name="Object 6"/>
          <p:cNvGraphicFramePr>
            <a:graphicFrameLocks noChangeAspect="1"/>
          </p:cNvGraphicFramePr>
          <p:nvPr>
            <p:extLst>
              <p:ext uri="{D42A27DB-BD31-4B8C-83A1-F6EECF244321}">
                <p14:modId xmlns:p14="http://schemas.microsoft.com/office/powerpoint/2010/main" val="1028195550"/>
              </p:ext>
            </p:extLst>
          </p:nvPr>
        </p:nvGraphicFramePr>
        <p:xfrm>
          <a:off x="6336196" y="4509120"/>
          <a:ext cx="1287754" cy="421361"/>
        </p:xfrm>
        <a:graphic>
          <a:graphicData uri="http://schemas.openxmlformats.org/presentationml/2006/ole">
            <mc:AlternateContent xmlns:mc="http://schemas.openxmlformats.org/markup-compatibility/2006">
              <mc:Choice xmlns:v="urn:schemas-microsoft-com:vml" Requires="v">
                <p:oleObj spid="_x0000_s101991" name="Equation" r:id="rId10" imgW="660113" imgH="215806" progId="Equation.3">
                  <p:embed/>
                </p:oleObj>
              </mc:Choice>
              <mc:Fallback>
                <p:oleObj name="Equation" r:id="rId10" imgW="660113" imgH="215806" progId="Equation.3">
                  <p:embed/>
                  <p:pic>
                    <p:nvPicPr>
                      <p:cNvPr id="0"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36196" y="4509120"/>
                        <a:ext cx="1287754" cy="421361"/>
                      </a:xfrm>
                      <a:prstGeom prst="rect">
                        <a:avLst/>
                      </a:prstGeom>
                      <a:solidFill>
                        <a:schemeClr val="accent5"/>
                      </a:solidFill>
                      <a:ln>
                        <a:noFill/>
                      </a:ln>
                      <a:effectLst/>
                    </p:spPr>
                  </p:pic>
                </p:oleObj>
              </mc:Fallback>
            </mc:AlternateContent>
          </a:graphicData>
        </a:graphic>
      </p:graphicFrame>
      <p:graphicFrame>
        <p:nvGraphicFramePr>
          <p:cNvPr id="101387" name="Rectangle 7"/>
          <p:cNvGraphicFramePr>
            <a:graphicFrameLocks/>
          </p:cNvGraphicFramePr>
          <p:nvPr>
            <p:extLst>
              <p:ext uri="{D42A27DB-BD31-4B8C-83A1-F6EECF244321}">
                <p14:modId xmlns:p14="http://schemas.microsoft.com/office/powerpoint/2010/main" val="3149441011"/>
              </p:ext>
            </p:extLst>
          </p:nvPr>
        </p:nvGraphicFramePr>
        <p:xfrm>
          <a:off x="1524000" y="5295900"/>
          <a:ext cx="95672" cy="165100"/>
        </p:xfrm>
        <a:graphic>
          <a:graphicData uri="http://schemas.openxmlformats.org/presentationml/2006/ole">
            <mc:AlternateContent xmlns:mc="http://schemas.openxmlformats.org/markup-compatibility/2006">
              <mc:Choice xmlns:v="urn:schemas-microsoft-com:vml" Requires="v">
                <p:oleObj spid="_x0000_s101992" name="Equation" r:id="rId12" imgW="0" imgH="0" progId="Equation.3">
                  <p:embed/>
                </p:oleObj>
              </mc:Choice>
              <mc:Fallback>
                <p:oleObj name="Equation" r:id="rId12" imgW="0" imgH="0" progId="Equation.3">
                  <p:embed/>
                  <p:pic>
                    <p:nvPicPr>
                      <p:cNvPr id="0" name="Rectangl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5295900"/>
                        <a:ext cx="95672" cy="165100"/>
                      </a:xfrm>
                      <a:prstGeom prst="rect">
                        <a:avLst/>
                      </a:prstGeom>
                      <a:noFill/>
                      <a:ln>
                        <a:noFill/>
                      </a:ln>
                      <a:effectLst/>
                    </p:spPr>
                  </p:pic>
                </p:oleObj>
              </mc:Fallback>
            </mc:AlternateContent>
          </a:graphicData>
        </a:graphic>
      </p:graphicFrame>
      <p:graphicFrame>
        <p:nvGraphicFramePr>
          <p:cNvPr id="101388" name="Object 8"/>
          <p:cNvGraphicFramePr>
            <a:graphicFrameLocks noChangeAspect="1"/>
          </p:cNvGraphicFramePr>
          <p:nvPr>
            <p:extLst>
              <p:ext uri="{D42A27DB-BD31-4B8C-83A1-F6EECF244321}">
                <p14:modId xmlns:p14="http://schemas.microsoft.com/office/powerpoint/2010/main" val="3904654924"/>
              </p:ext>
            </p:extLst>
          </p:nvPr>
        </p:nvGraphicFramePr>
        <p:xfrm>
          <a:off x="1236794" y="5267325"/>
          <a:ext cx="6561159" cy="1085850"/>
        </p:xfrm>
        <a:graphic>
          <a:graphicData uri="http://schemas.openxmlformats.org/presentationml/2006/ole">
            <mc:AlternateContent xmlns:mc="http://schemas.openxmlformats.org/markup-compatibility/2006">
              <mc:Choice xmlns:v="urn:schemas-microsoft-com:vml" Requires="v">
                <p:oleObj spid="_x0000_s101993" name="Equation" r:id="rId13" imgW="3454400" imgH="571500" progId="Equation.3">
                  <p:embed/>
                </p:oleObj>
              </mc:Choice>
              <mc:Fallback>
                <p:oleObj name="Equation" r:id="rId13" imgW="3454400" imgH="571500" progId="Equation.3">
                  <p:embed/>
                  <p:pic>
                    <p:nvPicPr>
                      <p:cNvPr id="0" name="Object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36794" y="5267325"/>
                        <a:ext cx="6561159" cy="1085850"/>
                      </a:xfrm>
                      <a:prstGeom prst="rect">
                        <a:avLst/>
                      </a:prstGeom>
                      <a:solidFill>
                        <a:srgbClr val="FFFF00"/>
                      </a:solidFill>
                      <a:ln>
                        <a:noFill/>
                      </a:ln>
                    </p:spPr>
                  </p:pic>
                </p:oleObj>
              </mc:Fallback>
            </mc:AlternateContent>
          </a:graphicData>
        </a:graphic>
      </p:graphicFrame>
      <p:sp>
        <p:nvSpPr>
          <p:cNvPr id="2" name="TextBox 1"/>
          <p:cNvSpPr txBox="1"/>
          <p:nvPr/>
        </p:nvSpPr>
        <p:spPr>
          <a:xfrm>
            <a:off x="3779912" y="2173582"/>
            <a:ext cx="252028" cy="1863541"/>
          </a:xfrm>
          <a:prstGeom prst="rect">
            <a:avLst/>
          </a:prstGeom>
          <a:noFill/>
          <a:ln w="19050">
            <a:solidFill>
              <a:srgbClr val="C00000"/>
            </a:solidFill>
          </a:ln>
        </p:spPr>
        <p:txBody>
          <a:bodyPr wrap="square" rtlCol="0">
            <a:spAutoFit/>
          </a:bodyPr>
          <a:lstStyle/>
          <a:p>
            <a:endParaRPr lang="en-US" dirty="0"/>
          </a:p>
        </p:txBody>
      </p:sp>
      <p:sp>
        <p:nvSpPr>
          <p:cNvPr id="3" name="TextBox 2"/>
          <p:cNvSpPr txBox="1"/>
          <p:nvPr/>
        </p:nvSpPr>
        <p:spPr>
          <a:xfrm>
            <a:off x="6912260" y="4545051"/>
            <a:ext cx="240123" cy="396044"/>
          </a:xfrm>
          <a:prstGeom prst="rect">
            <a:avLst/>
          </a:prstGeom>
          <a:noFill/>
          <a:ln w="19050">
            <a:solidFill>
              <a:srgbClr val="C00000"/>
            </a:solidFill>
          </a:ln>
        </p:spPr>
        <p:txBody>
          <a:bodyPr wrap="square" rtlCol="0">
            <a:spAutoFit/>
          </a:bodyPr>
          <a:lstStyle/>
          <a:p>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Number Placeholder 6"/>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fld id="{0B9454F0-B5B2-4471-A5D2-62B5AC4E4129}" type="slidenum">
              <a:rPr lang="en-US" altLang="en-US" sz="1400">
                <a:latin typeface="Arial" panose="020B0604020202020204" pitchFamily="34" charset="0"/>
              </a:rPr>
              <a:pPr eaLnBrk="1" hangingPunct="1"/>
              <a:t>41</a:t>
            </a:fld>
            <a:endParaRPr lang="en-US" altLang="en-US" sz="1400">
              <a:latin typeface="Arial" panose="020B0604020202020204" pitchFamily="34" charset="0"/>
            </a:endParaRPr>
          </a:p>
        </p:txBody>
      </p:sp>
      <p:sp>
        <p:nvSpPr>
          <p:cNvPr id="25604" name="Text Box 4"/>
          <p:cNvSpPr txBox="1">
            <a:spLocks noChangeArrowheads="1"/>
          </p:cNvSpPr>
          <p:nvPr/>
        </p:nvSpPr>
        <p:spPr bwMode="auto">
          <a:xfrm>
            <a:off x="6657975" y="0"/>
            <a:ext cx="2486025" cy="274638"/>
          </a:xfrm>
          <a:prstGeom prst="rect">
            <a:avLst/>
          </a:prstGeom>
          <a:noFill/>
          <a:ln w="9525">
            <a:noFill/>
            <a:miter lim="800000"/>
            <a:headEnd/>
            <a:tailEnd/>
          </a:ln>
          <a:effectLst/>
        </p:spPr>
        <p:txBody>
          <a:bodyPr>
            <a:spAutoFit/>
          </a:bodyPr>
          <a:lstStyle/>
          <a:p>
            <a:pPr algn="r">
              <a:spcBef>
                <a:spcPct val="50000"/>
              </a:spcBef>
              <a:defRPr/>
            </a:pPr>
            <a:r>
              <a:rPr lang="en-US" sz="1200" b="1" u="sng">
                <a:effectLst>
                  <a:outerShdw blurRad="38100" dist="38100" dir="2700000" algn="tl">
                    <a:srgbClr val="DDDDDD"/>
                  </a:outerShdw>
                </a:effectLst>
                <a:latin typeface="Verdana" charset="0"/>
                <a:ea typeface="+mn-ea"/>
              </a:rPr>
              <a:t>Electrostatics</a:t>
            </a:r>
          </a:p>
        </p:txBody>
      </p:sp>
      <p:sp>
        <p:nvSpPr>
          <p:cNvPr id="102404" name="Text Box 6"/>
          <p:cNvSpPr txBox="1">
            <a:spLocks noChangeArrowheads="1"/>
          </p:cNvSpPr>
          <p:nvPr/>
        </p:nvSpPr>
        <p:spPr bwMode="auto">
          <a:xfrm>
            <a:off x="642240" y="23533"/>
            <a:ext cx="79577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algn="ctr" eaLnBrk="1" hangingPunct="1">
              <a:spcBef>
                <a:spcPct val="50000"/>
              </a:spcBef>
            </a:pPr>
            <a:r>
              <a:rPr lang="en-US" altLang="en-US" sz="2400" b="1" u="sng" dirty="0"/>
              <a:t>Gradient of a Scalar Field (continued) </a:t>
            </a:r>
          </a:p>
        </p:txBody>
      </p:sp>
      <p:sp>
        <p:nvSpPr>
          <p:cNvPr id="102405" name="Text Box 7"/>
          <p:cNvSpPr txBox="1">
            <a:spLocks noChangeArrowheads="1"/>
          </p:cNvSpPr>
          <p:nvPr/>
        </p:nvSpPr>
        <p:spPr bwMode="auto">
          <a:xfrm>
            <a:off x="653725" y="3443225"/>
            <a:ext cx="8534400"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lnSpc>
                <a:spcPct val="150000"/>
              </a:lnSpc>
              <a:spcBef>
                <a:spcPct val="50000"/>
              </a:spcBef>
            </a:pPr>
            <a:r>
              <a:rPr lang="en-US" altLang="en-US" dirty="0"/>
              <a:t>If we assume that for an ideal metal                , </a:t>
            </a:r>
            <a:r>
              <a:rPr lang="en-US" altLang="en-US" b="1" u="sng" dirty="0">
                <a:solidFill>
                  <a:srgbClr val="C00000"/>
                </a:solidFill>
              </a:rPr>
              <a:t>no electric field can exist inside the metal</a:t>
            </a:r>
            <a:r>
              <a:rPr lang="en-US" altLang="en-US" b="1" dirty="0"/>
              <a:t> </a:t>
            </a:r>
            <a:r>
              <a:rPr lang="en-US" altLang="en-US" dirty="0"/>
              <a:t>(otherwise                          , which is impossible). </a:t>
            </a:r>
          </a:p>
          <a:p>
            <a:pPr eaLnBrk="1" hangingPunct="1">
              <a:lnSpc>
                <a:spcPct val="150000"/>
              </a:lnSpc>
              <a:spcBef>
                <a:spcPct val="50000"/>
              </a:spcBef>
            </a:pPr>
            <a:r>
              <a:rPr lang="en-US" altLang="en-US" dirty="0"/>
              <a:t>Considering two points </a:t>
            </a:r>
            <a:r>
              <a:rPr lang="en-US" altLang="en-US" i="1" dirty="0"/>
              <a:t>P</a:t>
            </a:r>
            <a:r>
              <a:rPr lang="en-US" altLang="en-US" sz="900" i="1" dirty="0"/>
              <a:t>1</a:t>
            </a:r>
            <a:r>
              <a:rPr lang="en-US" altLang="en-US" dirty="0"/>
              <a:t> and </a:t>
            </a:r>
            <a:r>
              <a:rPr lang="en-US" altLang="en-US" i="1" dirty="0"/>
              <a:t>P</a:t>
            </a:r>
            <a:r>
              <a:rPr lang="en-US" altLang="en-US" sz="900" i="1" dirty="0"/>
              <a:t>2</a:t>
            </a:r>
            <a:r>
              <a:rPr lang="en-US" altLang="en-US" dirty="0"/>
              <a:t> located </a:t>
            </a:r>
            <a:r>
              <a:rPr lang="en-US" altLang="en-US" dirty="0">
                <a:solidFill>
                  <a:srgbClr val="C00000"/>
                </a:solidFill>
              </a:rPr>
              <a:t>inside a metal or on its surface </a:t>
            </a:r>
            <a:r>
              <a:rPr lang="en-US" altLang="en-US" dirty="0"/>
              <a:t>and recalling that                       we find that </a:t>
            </a:r>
            <a:r>
              <a:rPr lang="en-US" altLang="en-US" i="1" dirty="0"/>
              <a:t>V</a:t>
            </a:r>
            <a:r>
              <a:rPr lang="en-US" altLang="en-US" sz="900" i="1" dirty="0"/>
              <a:t>1</a:t>
            </a:r>
            <a:r>
              <a:rPr lang="en-US" altLang="en-US" i="1" dirty="0"/>
              <a:t>=V</a:t>
            </a:r>
            <a:r>
              <a:rPr lang="en-US" altLang="en-US" sz="900" i="1" dirty="0"/>
              <a:t>2</a:t>
            </a:r>
            <a:r>
              <a:rPr lang="en-US" altLang="en-US" dirty="0"/>
              <a:t>. This means the </a:t>
            </a:r>
            <a:r>
              <a:rPr lang="en-US" altLang="en-US" b="1" u="sng" dirty="0">
                <a:solidFill>
                  <a:srgbClr val="C00000"/>
                </a:solidFill>
              </a:rPr>
              <a:t>entire metal </a:t>
            </a:r>
          </a:p>
          <a:p>
            <a:pPr eaLnBrk="1" hangingPunct="1">
              <a:lnSpc>
                <a:spcPct val="150000"/>
              </a:lnSpc>
              <a:spcBef>
                <a:spcPct val="50000"/>
              </a:spcBef>
            </a:pPr>
            <a:r>
              <a:rPr lang="en-US" altLang="en-US" b="1" u="sng" dirty="0">
                <a:solidFill>
                  <a:srgbClr val="C00000"/>
                </a:solidFill>
              </a:rPr>
              <a:t>is at the same potential, and its surface is equipotential</a:t>
            </a:r>
            <a:r>
              <a:rPr lang="en-US" altLang="en-US" u="sng" dirty="0"/>
              <a:t>. So, electric field lines are always perpendicular to metallic surfaces (tangential component of electric field is equal to zero)</a:t>
            </a:r>
          </a:p>
        </p:txBody>
      </p:sp>
      <p:graphicFrame>
        <p:nvGraphicFramePr>
          <p:cNvPr id="102408" name="Object 4"/>
          <p:cNvGraphicFramePr>
            <a:graphicFrameLocks noGrp="1" noChangeAspect="1"/>
          </p:cNvGraphicFramePr>
          <p:nvPr>
            <p:ph sz="quarter" idx="4"/>
            <p:extLst>
              <p:ext uri="{D42A27DB-BD31-4B8C-83A1-F6EECF244321}">
                <p14:modId xmlns:p14="http://schemas.microsoft.com/office/powerpoint/2010/main" val="2972439709"/>
              </p:ext>
            </p:extLst>
          </p:nvPr>
        </p:nvGraphicFramePr>
        <p:xfrm>
          <a:off x="4568398" y="3450854"/>
          <a:ext cx="955494" cy="353042"/>
        </p:xfrm>
        <a:graphic>
          <a:graphicData uri="http://schemas.openxmlformats.org/presentationml/2006/ole">
            <mc:AlternateContent xmlns:mc="http://schemas.openxmlformats.org/markup-compatibility/2006">
              <mc:Choice xmlns:v="urn:schemas-microsoft-com:vml" Requires="v">
                <p:oleObj spid="_x0000_s102884" name="Equation" r:id="rId4" imgW="583693" imgH="215713" progId="Equation.3">
                  <p:embed/>
                </p:oleObj>
              </mc:Choice>
              <mc:Fallback>
                <p:oleObj name="Equation" r:id="rId4" imgW="583693" imgH="215713" progId="Equation.3">
                  <p:embed/>
                  <p:pic>
                    <p:nvPicPr>
                      <p:cNvPr id="0" name="Object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8398" y="3450854"/>
                        <a:ext cx="955494" cy="353042"/>
                      </a:xfrm>
                      <a:prstGeom prst="rect">
                        <a:avLst/>
                      </a:prstGeom>
                      <a:solidFill>
                        <a:schemeClr val="accent1"/>
                      </a:solidFill>
                      <a:ln>
                        <a:noFill/>
                      </a:ln>
                      <a:effectLst/>
                    </p:spPr>
                  </p:pic>
                </p:oleObj>
              </mc:Fallback>
            </mc:AlternateContent>
          </a:graphicData>
        </a:graphic>
      </p:graphicFrame>
      <p:graphicFrame>
        <p:nvGraphicFramePr>
          <p:cNvPr id="102409" name="Object 5"/>
          <p:cNvGraphicFramePr>
            <a:graphicFrameLocks noChangeAspect="1"/>
          </p:cNvGraphicFramePr>
          <p:nvPr>
            <p:extLst>
              <p:ext uri="{D42A27DB-BD31-4B8C-83A1-F6EECF244321}">
                <p14:modId xmlns:p14="http://schemas.microsoft.com/office/powerpoint/2010/main" val="2857283011"/>
              </p:ext>
            </p:extLst>
          </p:nvPr>
        </p:nvGraphicFramePr>
        <p:xfrm>
          <a:off x="3935086" y="3827264"/>
          <a:ext cx="1556404" cy="383999"/>
        </p:xfrm>
        <a:graphic>
          <a:graphicData uri="http://schemas.openxmlformats.org/presentationml/2006/ole">
            <mc:AlternateContent xmlns:mc="http://schemas.openxmlformats.org/markup-compatibility/2006">
              <mc:Choice xmlns:v="urn:schemas-microsoft-com:vml" Requires="v">
                <p:oleObj spid="_x0000_s102885" name="Equation" r:id="rId6" imgW="977900" imgH="241300" progId="Equation.3">
                  <p:embed/>
                </p:oleObj>
              </mc:Choice>
              <mc:Fallback>
                <p:oleObj name="Equation" r:id="rId6" imgW="977900" imgH="24130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35086" y="3827264"/>
                        <a:ext cx="1556404" cy="383999"/>
                      </a:xfrm>
                      <a:prstGeom prst="rect">
                        <a:avLst/>
                      </a:prstGeom>
                      <a:solidFill>
                        <a:schemeClr val="accent1"/>
                      </a:solidFill>
                      <a:ln>
                        <a:noFill/>
                      </a:ln>
                      <a:effectLst/>
                    </p:spPr>
                  </p:pic>
                </p:oleObj>
              </mc:Fallback>
            </mc:AlternateContent>
          </a:graphicData>
        </a:graphic>
      </p:graphicFrame>
      <p:graphicFrame>
        <p:nvGraphicFramePr>
          <p:cNvPr id="102410" name="Object 6"/>
          <p:cNvGraphicFramePr>
            <a:graphicFrameLocks noChangeAspect="1"/>
          </p:cNvGraphicFramePr>
          <p:nvPr>
            <p:extLst>
              <p:ext uri="{D42A27DB-BD31-4B8C-83A1-F6EECF244321}">
                <p14:modId xmlns:p14="http://schemas.microsoft.com/office/powerpoint/2010/main" val="1248373401"/>
              </p:ext>
            </p:extLst>
          </p:nvPr>
        </p:nvGraphicFramePr>
        <p:xfrm>
          <a:off x="2195736" y="4653136"/>
          <a:ext cx="1427056" cy="615557"/>
        </p:xfrm>
        <a:graphic>
          <a:graphicData uri="http://schemas.openxmlformats.org/presentationml/2006/ole">
            <mc:AlternateContent xmlns:mc="http://schemas.openxmlformats.org/markup-compatibility/2006">
              <mc:Choice xmlns:v="urn:schemas-microsoft-com:vml" Requires="v">
                <p:oleObj spid="_x0000_s102886" name="Equation" r:id="rId8" imgW="1181100" imgH="508000" progId="Equation.3">
                  <p:embed/>
                </p:oleObj>
              </mc:Choice>
              <mc:Fallback>
                <p:oleObj name="Equation" r:id="rId8" imgW="1181100" imgH="508000" progId="Equation.3">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95736" y="4653136"/>
                        <a:ext cx="1427056" cy="615557"/>
                      </a:xfrm>
                      <a:prstGeom prst="rect">
                        <a:avLst/>
                      </a:prstGeom>
                      <a:solidFill>
                        <a:schemeClr val="accent1"/>
                      </a:solidFill>
                      <a:ln>
                        <a:noFill/>
                      </a:ln>
                      <a:effectLst/>
                    </p:spPr>
                  </p:pic>
                </p:oleObj>
              </mc:Fallback>
            </mc:AlternateContent>
          </a:graphicData>
        </a:graphic>
      </p:graphicFrame>
      <p:pic>
        <p:nvPicPr>
          <p:cNvPr id="102413" name="Picture 26" descr="pg75 copy"/>
          <p:cNvPicPr>
            <a:picLocks noGrp="1" noChangeAspect="1" noChangeArrowheads="1"/>
          </p:cNvPicPr>
          <p:nvPr>
            <p:ph sz="quarter" idx="1"/>
          </p:nvPr>
        </p:nvPicPr>
        <p:blipFill>
          <a:blip r:embed="rId10">
            <a:extLst>
              <a:ext uri="{28A0092B-C50C-407E-A947-70E740481C1C}">
                <a14:useLocalDpi xmlns:a14="http://schemas.microsoft.com/office/drawing/2010/main" val="0"/>
              </a:ext>
            </a:extLst>
          </a:blip>
          <a:srcRect/>
          <a:stretch>
            <a:fillRect/>
          </a:stretch>
        </p:blipFill>
        <p:spPr bwMode="auto">
          <a:xfrm>
            <a:off x="747575" y="458788"/>
            <a:ext cx="3965713" cy="2820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14" name="TextBox 1"/>
          <p:cNvSpPr txBox="1">
            <a:spLocks noChangeArrowheads="1"/>
          </p:cNvSpPr>
          <p:nvPr/>
        </p:nvSpPr>
        <p:spPr bwMode="auto">
          <a:xfrm>
            <a:off x="5116513" y="908050"/>
            <a:ext cx="3811587"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sz="1800" dirty="0">
                <a:solidFill>
                  <a:srgbClr val="000000"/>
                </a:solidFill>
              </a:rPr>
              <a:t>The electric field is directed from the conductor at higher potential to the one at lower potential. Since            , </a:t>
            </a:r>
            <a:r>
              <a:rPr lang="en-US" altLang="en-US" sz="1800" b="1" dirty="0">
                <a:solidFill>
                  <a:srgbClr val="0000FF"/>
                </a:solidFill>
              </a:rPr>
              <a:t>the electric field </a:t>
            </a:r>
            <a:r>
              <a:rPr lang="en-US" altLang="en-US" sz="1800" b="1" u="sng" dirty="0">
                <a:solidFill>
                  <a:srgbClr val="0000FF"/>
                </a:solidFill>
              </a:rPr>
              <a:t>is always perpendicular to the </a:t>
            </a:r>
            <a:r>
              <a:rPr lang="en-US" altLang="en-US" sz="1800" b="1" u="sng" dirty="0" err="1">
                <a:solidFill>
                  <a:srgbClr val="0000FF"/>
                </a:solidFill>
              </a:rPr>
              <a:t>equipotentials</a:t>
            </a:r>
            <a:r>
              <a:rPr lang="en-US" altLang="en-US" sz="1800" b="1" u="sng" dirty="0">
                <a:solidFill>
                  <a:srgbClr val="0000FF"/>
                </a:solidFill>
              </a:rPr>
              <a:t>.</a:t>
            </a:r>
            <a:r>
              <a:rPr lang="en-US" altLang="en-US" sz="1800" b="1" dirty="0">
                <a:solidFill>
                  <a:srgbClr val="0000FF"/>
                </a:solidFill>
              </a:rPr>
              <a:t> </a:t>
            </a:r>
          </a:p>
        </p:txBody>
      </p:sp>
      <p:graphicFrame>
        <p:nvGraphicFramePr>
          <p:cNvPr id="102415" name="Object 2"/>
          <p:cNvGraphicFramePr>
            <a:graphicFrameLocks noGrp="1" noChangeAspect="1"/>
          </p:cNvGraphicFramePr>
          <p:nvPr>
            <p:extLst>
              <p:ext uri="{D42A27DB-BD31-4B8C-83A1-F6EECF244321}">
                <p14:modId xmlns:p14="http://schemas.microsoft.com/office/powerpoint/2010/main" val="3019745747"/>
              </p:ext>
            </p:extLst>
          </p:nvPr>
        </p:nvGraphicFramePr>
        <p:xfrm>
          <a:off x="7072313" y="1736725"/>
          <a:ext cx="828675" cy="271463"/>
        </p:xfrm>
        <a:graphic>
          <a:graphicData uri="http://schemas.openxmlformats.org/presentationml/2006/ole">
            <mc:AlternateContent xmlns:mc="http://schemas.openxmlformats.org/markup-compatibility/2006">
              <mc:Choice xmlns:v="urn:schemas-microsoft-com:vml" Requires="v">
                <p:oleObj spid="_x0000_s102887" name="Equation" r:id="rId11" imgW="660113" imgH="215806" progId="Equation.3">
                  <p:embed/>
                </p:oleObj>
              </mc:Choice>
              <mc:Fallback>
                <p:oleObj name="Equation" r:id="rId11" imgW="660113" imgH="215806" progId="Equation.3">
                  <p:embed/>
                  <p:pic>
                    <p:nvPicPr>
                      <p:cNvPr id="0" name="Object 2"/>
                      <p:cNvPicPr>
                        <a:picLocks noGrp="1"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72313" y="1736725"/>
                        <a:ext cx="828675" cy="271463"/>
                      </a:xfrm>
                      <a:prstGeom prst="rect">
                        <a:avLst/>
                      </a:prstGeom>
                      <a:solidFill>
                        <a:schemeClr val="accent1"/>
                      </a:solidFill>
                      <a:ln>
                        <a:noFill/>
                      </a:ln>
                      <a:effectLst/>
                    </p:spPr>
                  </p:pic>
                </p:oleObj>
              </mc:Fallback>
            </mc:AlternateContent>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5" name="Text Box 3"/>
          <p:cNvSpPr txBox="1">
            <a:spLocks noChangeArrowheads="1"/>
          </p:cNvSpPr>
          <p:nvPr/>
        </p:nvSpPr>
        <p:spPr bwMode="auto">
          <a:xfrm>
            <a:off x="5508625" y="1520825"/>
            <a:ext cx="349250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000000"/>
                </a:solidFill>
              </a:rPr>
              <a:t>Schematic illustration of the </a:t>
            </a:r>
          </a:p>
          <a:p>
            <a:pPr eaLnBrk="1" hangingPunct="1">
              <a:spcBef>
                <a:spcPct val="0"/>
              </a:spcBef>
              <a:buFontTx/>
              <a:buNone/>
            </a:pPr>
            <a:r>
              <a:rPr lang="en-US" altLang="en-US" sz="1800">
                <a:solidFill>
                  <a:srgbClr val="C00000"/>
                </a:solidFill>
              </a:rPr>
              <a:t>equipotential surfaces </a:t>
            </a:r>
            <a:r>
              <a:rPr lang="en-US" altLang="en-US" sz="1800">
                <a:solidFill>
                  <a:srgbClr val="000000"/>
                </a:solidFill>
              </a:rPr>
              <a:t>in the lowest 200 m and their interaction with a rocket </a:t>
            </a:r>
            <a:r>
              <a:rPr lang="en-US" altLang="en-US" sz="1800">
                <a:solidFill>
                  <a:srgbClr val="0000FF"/>
                </a:solidFill>
              </a:rPr>
              <a:t>extending grounded wire in the thundercloud electric field</a:t>
            </a:r>
            <a:r>
              <a:rPr lang="en-US" altLang="en-US" sz="1800">
                <a:solidFill>
                  <a:srgbClr val="000000"/>
                </a:solidFill>
              </a:rPr>
              <a:t>. </a:t>
            </a:r>
          </a:p>
          <a:p>
            <a:pPr eaLnBrk="1" hangingPunct="1">
              <a:spcBef>
                <a:spcPct val="0"/>
              </a:spcBef>
              <a:buFontTx/>
              <a:buNone/>
            </a:pPr>
            <a:endParaRPr lang="en-US" altLang="en-US" sz="1800">
              <a:solidFill>
                <a:srgbClr val="000000"/>
              </a:solidFill>
            </a:endParaRPr>
          </a:p>
          <a:p>
            <a:pPr eaLnBrk="1" hangingPunct="1">
              <a:spcBef>
                <a:spcPct val="0"/>
              </a:spcBef>
              <a:buFontTx/>
              <a:buNone/>
            </a:pPr>
            <a:r>
              <a:rPr lang="en-US" altLang="en-US" sz="1800">
                <a:solidFill>
                  <a:srgbClr val="000000"/>
                </a:solidFill>
              </a:rPr>
              <a:t>The </a:t>
            </a:r>
            <a:r>
              <a:rPr lang="en-US" altLang="en-US" sz="1800">
                <a:solidFill>
                  <a:srgbClr val="0000FF"/>
                </a:solidFill>
              </a:rPr>
              <a:t>equipotentials are closely spaced </a:t>
            </a:r>
            <a:r>
              <a:rPr lang="en-US" altLang="en-US" sz="1800">
                <a:solidFill>
                  <a:srgbClr val="000000"/>
                </a:solidFill>
              </a:rPr>
              <a:t>aloft where the vertical field is assumed to be 50 kV/m, and </a:t>
            </a:r>
            <a:r>
              <a:rPr lang="en-US" altLang="en-US" sz="1800">
                <a:solidFill>
                  <a:srgbClr val="0000FF"/>
                </a:solidFill>
              </a:rPr>
              <a:t>near the tip of the rocket, where they are concentrated geometrically</a:t>
            </a:r>
            <a:r>
              <a:rPr lang="en-US" altLang="en-US" sz="1800">
                <a:solidFill>
                  <a:srgbClr val="000000"/>
                </a:solidFill>
              </a:rPr>
              <a:t>. </a:t>
            </a:r>
          </a:p>
          <a:p>
            <a:pPr eaLnBrk="1" hangingPunct="1">
              <a:spcBef>
                <a:spcPct val="0"/>
              </a:spcBef>
              <a:buFontTx/>
              <a:buNone/>
            </a:pPr>
            <a:endParaRPr lang="en-US" altLang="en-US" sz="1800">
              <a:solidFill>
                <a:srgbClr val="000000"/>
              </a:solidFill>
            </a:endParaRPr>
          </a:p>
          <a:p>
            <a:pPr eaLnBrk="1" hangingPunct="1">
              <a:spcBef>
                <a:spcPct val="0"/>
              </a:spcBef>
              <a:buFontTx/>
              <a:buNone/>
            </a:pPr>
            <a:r>
              <a:rPr lang="en-US" altLang="en-US" sz="1800">
                <a:solidFill>
                  <a:srgbClr val="000000"/>
                </a:solidFill>
              </a:rPr>
              <a:t>They are further apart near the ground, where the field is greatly reduced by corona space charge.</a:t>
            </a:r>
          </a:p>
        </p:txBody>
      </p:sp>
      <p:grpSp>
        <p:nvGrpSpPr>
          <p:cNvPr id="2" name="Group 4"/>
          <p:cNvGrpSpPr>
            <a:grpSpLocks/>
          </p:cNvGrpSpPr>
          <p:nvPr/>
        </p:nvGrpSpPr>
        <p:grpSpPr bwMode="auto">
          <a:xfrm>
            <a:off x="762000" y="1016000"/>
            <a:ext cx="4697413" cy="5024438"/>
            <a:chOff x="493" y="436"/>
            <a:chExt cx="2979" cy="3424"/>
          </a:xfrm>
        </p:grpSpPr>
        <p:pic>
          <p:nvPicPr>
            <p:cNvPr id="10343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 y="436"/>
              <a:ext cx="2979" cy="3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39" name="Text Box 6"/>
            <p:cNvSpPr txBox="1">
              <a:spLocks noChangeArrowheads="1"/>
            </p:cNvSpPr>
            <p:nvPr/>
          </p:nvSpPr>
          <p:spPr bwMode="auto">
            <a:xfrm>
              <a:off x="2272" y="960"/>
              <a:ext cx="682" cy="165"/>
            </a:xfrm>
            <a:prstGeom prst="rect">
              <a:avLst/>
            </a:prstGeom>
            <a:solidFill>
              <a:srgbClr val="FFFF0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800">
                  <a:solidFill>
                    <a:srgbClr val="000000"/>
                  </a:solidFill>
                </a:rPr>
                <a:t>                              </a:t>
              </a:r>
            </a:p>
          </p:txBody>
        </p:sp>
        <p:sp>
          <p:nvSpPr>
            <p:cNvPr id="103440" name="Text Box 7"/>
            <p:cNvSpPr txBox="1">
              <a:spLocks noChangeArrowheads="1"/>
            </p:cNvSpPr>
            <p:nvPr/>
          </p:nvSpPr>
          <p:spPr bwMode="auto">
            <a:xfrm>
              <a:off x="2282" y="3524"/>
              <a:ext cx="645" cy="164"/>
            </a:xfrm>
            <a:prstGeom prst="rect">
              <a:avLst/>
            </a:prstGeom>
            <a:solidFill>
              <a:srgbClr val="FFFF0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800">
                  <a:solidFill>
                    <a:srgbClr val="000000"/>
                  </a:solidFill>
                </a:rPr>
                <a:t>                            </a:t>
              </a:r>
            </a:p>
          </p:txBody>
        </p:sp>
        <p:sp>
          <p:nvSpPr>
            <p:cNvPr id="103441" name="Text Box 8"/>
            <p:cNvSpPr txBox="1">
              <a:spLocks noChangeArrowheads="1"/>
            </p:cNvSpPr>
            <p:nvPr/>
          </p:nvSpPr>
          <p:spPr bwMode="auto">
            <a:xfrm>
              <a:off x="1112" y="3396"/>
              <a:ext cx="932" cy="35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b="1">
                  <a:solidFill>
                    <a:srgbClr val="000000"/>
                  </a:solidFill>
                </a:rPr>
                <a:t>Instrumented</a:t>
              </a:r>
            </a:p>
            <a:p>
              <a:pPr>
                <a:spcBef>
                  <a:spcPct val="0"/>
                </a:spcBef>
                <a:buFontTx/>
                <a:buNone/>
              </a:pPr>
              <a:r>
                <a:rPr lang="en-US" altLang="en-US" sz="1200" b="1">
                  <a:solidFill>
                    <a:srgbClr val="000000"/>
                  </a:solidFill>
                </a:rPr>
                <a:t>triggering facility</a:t>
              </a:r>
            </a:p>
          </p:txBody>
        </p:sp>
        <p:sp>
          <p:nvSpPr>
            <p:cNvPr id="103442" name="Text Box 9"/>
            <p:cNvSpPr txBox="1">
              <a:spLocks noChangeArrowheads="1"/>
            </p:cNvSpPr>
            <p:nvPr/>
          </p:nvSpPr>
          <p:spPr bwMode="auto">
            <a:xfrm>
              <a:off x="1004" y="2617"/>
              <a:ext cx="120" cy="25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600" b="1">
                <a:solidFill>
                  <a:srgbClr val="000000"/>
                </a:solidFill>
              </a:endParaRPr>
            </a:p>
          </p:txBody>
        </p:sp>
        <p:sp>
          <p:nvSpPr>
            <p:cNvPr id="103443" name="Text Box 10"/>
            <p:cNvSpPr txBox="1">
              <a:spLocks noChangeArrowheads="1"/>
            </p:cNvSpPr>
            <p:nvPr/>
          </p:nvSpPr>
          <p:spPr bwMode="auto">
            <a:xfrm>
              <a:off x="890" y="2416"/>
              <a:ext cx="321"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b="1">
                  <a:solidFill>
                    <a:srgbClr val="000000"/>
                  </a:solidFill>
                </a:rPr>
                <a:t>wire</a:t>
              </a:r>
            </a:p>
          </p:txBody>
        </p:sp>
      </p:grpSp>
      <p:sp>
        <p:nvSpPr>
          <p:cNvPr id="103428" name="Rectangle 11"/>
          <p:cNvSpPr>
            <a:spLocks noChangeArrowheads="1"/>
          </p:cNvSpPr>
          <p:nvPr/>
        </p:nvSpPr>
        <p:spPr bwMode="auto">
          <a:xfrm>
            <a:off x="-107950" y="6453188"/>
            <a:ext cx="381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fld id="{488113DB-2318-494B-80C1-5DD205BE8FE2}" type="slidenum">
              <a:rPr lang="en-US" altLang="en-US" sz="1200">
                <a:solidFill>
                  <a:srgbClr val="FF6600"/>
                </a:solidFill>
                <a:latin typeface="Times New Roman" panose="02020603050405020304" pitchFamily="18" charset="0"/>
              </a:rPr>
              <a:pPr algn="ctr" eaLnBrk="1" hangingPunct="1">
                <a:spcBef>
                  <a:spcPct val="0"/>
                </a:spcBef>
                <a:buFontTx/>
                <a:buNone/>
              </a:pPr>
              <a:t>42</a:t>
            </a:fld>
            <a:endParaRPr lang="en-US" altLang="en-US" sz="1200">
              <a:solidFill>
                <a:srgbClr val="FF6600"/>
              </a:solidFill>
              <a:latin typeface="Times New Roman" panose="02020603050405020304" pitchFamily="18" charset="0"/>
            </a:endParaRPr>
          </a:p>
        </p:txBody>
      </p:sp>
      <p:sp>
        <p:nvSpPr>
          <p:cNvPr id="103429" name="Line 12"/>
          <p:cNvSpPr>
            <a:spLocks noChangeShapeType="1"/>
          </p:cNvSpPr>
          <p:nvPr/>
        </p:nvSpPr>
        <p:spPr bwMode="auto">
          <a:xfrm>
            <a:off x="1447800" y="6586538"/>
            <a:ext cx="6527800" cy="0"/>
          </a:xfrm>
          <a:prstGeom prst="line">
            <a:avLst/>
          </a:prstGeom>
          <a:noFill/>
          <a:ln w="85725">
            <a:solidFill>
              <a:srgbClr val="2101D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30" name="Line 13"/>
          <p:cNvSpPr>
            <a:spLocks noChangeShapeType="1"/>
          </p:cNvSpPr>
          <p:nvPr/>
        </p:nvSpPr>
        <p:spPr bwMode="auto">
          <a:xfrm>
            <a:off x="1992313" y="6715125"/>
            <a:ext cx="5867400" cy="0"/>
          </a:xfrm>
          <a:prstGeom prst="line">
            <a:avLst/>
          </a:prstGeom>
          <a:noFill/>
          <a:ln w="85725">
            <a:solidFill>
              <a:srgbClr val="FF812B"/>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03431" name="Picture 14" descr="largeBlueW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3800" y="6451600"/>
            <a:ext cx="16002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2" name="Picture 15" descr="strip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76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33" name="Line 16"/>
          <p:cNvSpPr>
            <a:spLocks noChangeShapeType="1"/>
          </p:cNvSpPr>
          <p:nvPr/>
        </p:nvSpPr>
        <p:spPr bwMode="auto">
          <a:xfrm>
            <a:off x="1066800" y="457200"/>
            <a:ext cx="8077200" cy="0"/>
          </a:xfrm>
          <a:prstGeom prst="line">
            <a:avLst/>
          </a:prstGeom>
          <a:noFill/>
          <a:ln w="19050">
            <a:solidFill>
              <a:srgbClr val="FF812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34" name="Rectangle 17"/>
          <p:cNvSpPr>
            <a:spLocks noChangeArrowheads="1"/>
          </p:cNvSpPr>
          <p:nvPr/>
        </p:nvSpPr>
        <p:spPr bwMode="auto">
          <a:xfrm>
            <a:off x="838200" y="6629400"/>
            <a:ext cx="381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fld id="{0333566F-3DDF-427A-93AF-490B5ED1B790}" type="slidenum">
              <a:rPr lang="en-US" altLang="en-US" sz="1200">
                <a:solidFill>
                  <a:srgbClr val="FF6600"/>
                </a:solidFill>
                <a:latin typeface="Times New Roman" panose="02020603050405020304" pitchFamily="18" charset="0"/>
              </a:rPr>
              <a:pPr algn="ctr" eaLnBrk="1" hangingPunct="1">
                <a:spcBef>
                  <a:spcPct val="0"/>
                </a:spcBef>
                <a:buFontTx/>
                <a:buNone/>
              </a:pPr>
              <a:t>42</a:t>
            </a:fld>
            <a:endParaRPr lang="en-US" altLang="en-US" sz="1200">
              <a:solidFill>
                <a:srgbClr val="FF6600"/>
              </a:solidFill>
              <a:latin typeface="Times New Roman" panose="02020603050405020304" pitchFamily="18" charset="0"/>
            </a:endParaRPr>
          </a:p>
        </p:txBody>
      </p:sp>
      <p:sp>
        <p:nvSpPr>
          <p:cNvPr id="103435" name="Text Box 18"/>
          <p:cNvSpPr txBox="1">
            <a:spLocks noChangeArrowheads="1"/>
          </p:cNvSpPr>
          <p:nvPr/>
        </p:nvSpPr>
        <p:spPr bwMode="auto">
          <a:xfrm>
            <a:off x="698500" y="88900"/>
            <a:ext cx="853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3333FF"/>
                </a:solidFill>
              </a:rPr>
              <a:t>    The rocket-and-wire technique for triggering lightning</a:t>
            </a:r>
          </a:p>
        </p:txBody>
      </p:sp>
      <p:sp>
        <p:nvSpPr>
          <p:cNvPr id="103436" name="Rectangle 19"/>
          <p:cNvSpPr>
            <a:spLocks noChangeArrowheads="1"/>
          </p:cNvSpPr>
          <p:nvPr/>
        </p:nvSpPr>
        <p:spPr bwMode="auto">
          <a:xfrm>
            <a:off x="4479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4400">
              <a:solidFill>
                <a:srgbClr val="000000"/>
              </a:solidFill>
            </a:endParaRPr>
          </a:p>
        </p:txBody>
      </p:sp>
      <p:pic>
        <p:nvPicPr>
          <p:cNvPr id="103437" name="Picture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96323" y="463924"/>
            <a:ext cx="1595698" cy="573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026344" y="580201"/>
            <a:ext cx="1810215" cy="400110"/>
          </a:xfrm>
          <a:prstGeom prst="rect">
            <a:avLst/>
          </a:prstGeom>
          <a:solidFill>
            <a:schemeClr val="accent1"/>
          </a:solidFill>
        </p:spPr>
        <p:txBody>
          <a:bodyPr wrap="square" rtlCol="0">
            <a:spAutoFit/>
          </a:bodyPr>
          <a:lstStyle/>
          <a:p>
            <a:r>
              <a:rPr lang="en-US" sz="2000" dirty="0"/>
              <a:t>E</a:t>
            </a:r>
            <a:r>
              <a:rPr lang="en-US" sz="2000" baseline="-25000" dirty="0"/>
              <a:t>z</a:t>
            </a:r>
            <a:r>
              <a:rPr lang="en-US" sz="2000" dirty="0"/>
              <a:t> = -</a:t>
            </a:r>
            <a:r>
              <a:rPr lang="el-GR" sz="2000" dirty="0"/>
              <a:t>Δ</a:t>
            </a:r>
            <a:r>
              <a:rPr lang="en-US" sz="2000" dirty="0"/>
              <a:t>V/</a:t>
            </a:r>
            <a:r>
              <a:rPr lang="el-GR" sz="2000" dirty="0"/>
              <a:t>Δ</a:t>
            </a:r>
            <a:r>
              <a:rPr lang="en-US" sz="2000" dirty="0"/>
              <a:t>z</a:t>
            </a:r>
          </a:p>
        </p:txBody>
      </p:sp>
      <p:graphicFrame>
        <p:nvGraphicFramePr>
          <p:cNvPr id="21" name="Object 4">
            <a:extLst>
              <a:ext uri="{FF2B5EF4-FFF2-40B4-BE49-F238E27FC236}">
                <a16:creationId xmlns:a16="http://schemas.microsoft.com/office/drawing/2014/main" id="{4D398FAF-FE9C-48F2-96E4-952E38BBFBA2}"/>
              </a:ext>
            </a:extLst>
          </p:cNvPr>
          <p:cNvGraphicFramePr>
            <a:graphicFrameLocks noChangeAspect="1"/>
          </p:cNvGraphicFramePr>
          <p:nvPr>
            <p:extLst>
              <p:ext uri="{D42A27DB-BD31-4B8C-83A1-F6EECF244321}">
                <p14:modId xmlns:p14="http://schemas.microsoft.com/office/powerpoint/2010/main" val="1045607325"/>
              </p:ext>
            </p:extLst>
          </p:nvPr>
        </p:nvGraphicFramePr>
        <p:xfrm>
          <a:off x="5495627" y="556141"/>
          <a:ext cx="3545846" cy="744671"/>
        </p:xfrm>
        <a:graphic>
          <a:graphicData uri="http://schemas.openxmlformats.org/presentationml/2006/ole">
            <mc:AlternateContent xmlns:mc="http://schemas.openxmlformats.org/markup-compatibility/2006">
              <mc:Choice xmlns:v="urn:schemas-microsoft-com:vml" Requires="v">
                <p:oleObj spid="_x0000_s130062" name="Equation" r:id="rId8" imgW="2057400" imgH="431800" progId="Equation.3">
                  <p:embed/>
                </p:oleObj>
              </mc:Choice>
              <mc:Fallback>
                <p:oleObj name="Equation" r:id="rId8" imgW="2057400" imgH="431800" progId="Equation.3">
                  <p:embed/>
                  <p:pic>
                    <p:nvPicPr>
                      <p:cNvPr id="100362"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95627" y="556141"/>
                        <a:ext cx="3545846" cy="744671"/>
                      </a:xfrm>
                      <a:prstGeom prst="rect">
                        <a:avLst/>
                      </a:prstGeom>
                      <a:solidFill>
                        <a:srgbClr val="DAEDEF"/>
                      </a:solidFill>
                      <a:ln w="19050">
                        <a:solidFill>
                          <a:srgbClr val="000000"/>
                        </a:solidFill>
                        <a:miter lim="800000"/>
                        <a:headEnd/>
                        <a:tailEnd/>
                      </a:ln>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02755"/>
                                        </p:tgtEl>
                                        <p:attrNameLst>
                                          <p:attrName>style.visibility</p:attrName>
                                        </p:attrNameLst>
                                      </p:cBhvr>
                                      <p:to>
                                        <p:strVal val="visible"/>
                                      </p:to>
                                    </p:set>
                                    <p:animEffect transition="in" filter="checkerboard(across)">
                                      <p:cBhvr>
                                        <p:cTn id="10" dur="500"/>
                                        <p:tgtEl>
                                          <p:spTgt spid="2027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8" name="Rectangle 8">
            <a:extLst>
              <a:ext uri="{FF2B5EF4-FFF2-40B4-BE49-F238E27FC236}">
                <a16:creationId xmlns:a16="http://schemas.microsoft.com/office/drawing/2014/main" id="{5628B5E8-AB3F-46D9-8C65-52D40ED50F2E}"/>
              </a:ext>
            </a:extLst>
          </p:cNvPr>
          <p:cNvSpPr>
            <a:spLocks noChangeArrowheads="1"/>
          </p:cNvSpPr>
          <p:nvPr/>
        </p:nvSpPr>
        <p:spPr bwMode="auto">
          <a:xfrm>
            <a:off x="1543050" y="5715000"/>
            <a:ext cx="2857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685800" rtl="0" eaLnBrk="1" fontAlgn="auto" latinLnBrk="0" hangingPunct="1">
              <a:lnSpc>
                <a:spcPct val="100000"/>
              </a:lnSpc>
              <a:spcBef>
                <a:spcPct val="0"/>
              </a:spcBef>
              <a:spcAft>
                <a:spcPts val="0"/>
              </a:spcAft>
              <a:buClrTx/>
              <a:buSzTx/>
              <a:buFontTx/>
              <a:buNone/>
              <a:tabLst/>
              <a:defRPr/>
            </a:pPr>
            <a:fld id="{DEC50D3F-299B-419B-9769-E0144AB36843}" type="slidenum">
              <a:rPr kumimoji="0" lang="en-US" altLang="en-US" sz="900" b="0" i="0" u="none" strike="noStrike" kern="1200" cap="none" spc="0" normalizeH="0" baseline="0" noProof="0">
                <a:ln>
                  <a:noFill/>
                </a:ln>
                <a:solidFill>
                  <a:srgbClr val="FF6600"/>
                </a:solidFill>
                <a:effectLst/>
                <a:uLnTx/>
                <a:uFillTx/>
                <a:latin typeface="Times New Roman" panose="02020603050405020304" pitchFamily="18" charset="0"/>
                <a:ea typeface="+mn-ea"/>
                <a:cs typeface="+mn-cs"/>
              </a:rPr>
              <a:pPr marL="0" marR="0" lvl="0" indent="0" algn="ctr" defTabSz="685800" rtl="0" eaLnBrk="1" fontAlgn="auto" latinLnBrk="0" hangingPunct="1">
                <a:lnSpc>
                  <a:spcPct val="100000"/>
                </a:lnSpc>
                <a:spcBef>
                  <a:spcPct val="0"/>
                </a:spcBef>
                <a:spcAft>
                  <a:spcPts val="0"/>
                </a:spcAft>
                <a:buClrTx/>
                <a:buSzTx/>
                <a:buFontTx/>
                <a:buNone/>
                <a:tabLst/>
                <a:defRPr/>
              </a:pPr>
              <a:t>43</a:t>
            </a:fld>
            <a:endParaRPr kumimoji="0" lang="en-US" altLang="en-US" sz="900" b="0" i="0" u="none" strike="noStrike" kern="1200" cap="none" spc="0" normalizeH="0" baseline="0" noProof="0">
              <a:ln>
                <a:noFill/>
              </a:ln>
              <a:solidFill>
                <a:srgbClr val="FF6600"/>
              </a:solidFill>
              <a:effectLst/>
              <a:uLnTx/>
              <a:uFillTx/>
              <a:latin typeface="Times New Roman" panose="02020603050405020304" pitchFamily="18" charset="0"/>
              <a:ea typeface="+mn-ea"/>
              <a:cs typeface="+mn-cs"/>
            </a:endParaRPr>
          </a:p>
        </p:txBody>
      </p:sp>
      <p:sp>
        <p:nvSpPr>
          <p:cNvPr id="138249" name="Line 9">
            <a:extLst>
              <a:ext uri="{FF2B5EF4-FFF2-40B4-BE49-F238E27FC236}">
                <a16:creationId xmlns:a16="http://schemas.microsoft.com/office/drawing/2014/main" id="{F1A5D764-F532-4D7E-A6CC-F24527852328}"/>
              </a:ext>
            </a:extLst>
          </p:cNvPr>
          <p:cNvSpPr>
            <a:spLocks noChangeShapeType="1"/>
          </p:cNvSpPr>
          <p:nvPr/>
        </p:nvSpPr>
        <p:spPr bwMode="auto">
          <a:xfrm>
            <a:off x="215516" y="326618"/>
            <a:ext cx="6057900" cy="0"/>
          </a:xfrm>
          <a:prstGeom prst="line">
            <a:avLst/>
          </a:prstGeom>
          <a:noFill/>
          <a:ln w="19050">
            <a:solidFill>
              <a:srgbClr val="FF812B"/>
            </a:solidFill>
            <a:round/>
            <a:headEnd/>
            <a:tailEnd/>
          </a:ln>
          <a:extLst>
            <a:ext uri="{909E8E84-426E-40DD-AFC4-6F175D3DCCD1}">
              <a14:hiddenFill xmlns:a14="http://schemas.microsoft.com/office/drawing/2010/main">
                <a:noFill/>
              </a14:hiddenFill>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8250" name="Text Box 10">
            <a:extLst>
              <a:ext uri="{FF2B5EF4-FFF2-40B4-BE49-F238E27FC236}">
                <a16:creationId xmlns:a16="http://schemas.microsoft.com/office/drawing/2014/main" id="{F94776DA-BF9F-44ED-BEEF-9153DEDF7319}"/>
              </a:ext>
            </a:extLst>
          </p:cNvPr>
          <p:cNvSpPr txBox="1">
            <a:spLocks noChangeArrowheads="1"/>
          </p:cNvSpPr>
          <p:nvPr/>
        </p:nvSpPr>
        <p:spPr bwMode="auto">
          <a:xfrm>
            <a:off x="142875" y="49619"/>
            <a:ext cx="28003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685800" rtl="0" eaLnBrk="0" fontAlgn="auto" latinLnBrk="0" hangingPunct="0">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srgbClr val="3333FF"/>
                </a:solidFill>
                <a:effectLst/>
                <a:uLnTx/>
                <a:uFillTx/>
                <a:latin typeface="Arial" panose="020B0604020202020204" pitchFamily="34" charset="0"/>
                <a:ea typeface="+mn-ea"/>
                <a:cs typeface="+mn-cs"/>
              </a:rPr>
              <a:t>F0321-OFFICE-WIDE</a:t>
            </a:r>
          </a:p>
        </p:txBody>
      </p:sp>
      <p:pic>
        <p:nvPicPr>
          <p:cNvPr id="2" name="F0321-OFFICE-WIDE">
            <a:hlinkClick r:id="" action="ppaction://media"/>
            <a:extLst>
              <a:ext uri="{FF2B5EF4-FFF2-40B4-BE49-F238E27FC236}">
                <a16:creationId xmlns:a16="http://schemas.microsoft.com/office/drawing/2014/main" id="{4616DB18-096E-45D9-8FA9-7919B1C44616}"/>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15516" y="476672"/>
            <a:ext cx="8748971" cy="5832648"/>
          </a:xfrm>
          <a:prstGeom prst="rect">
            <a:avLst/>
          </a:prstGeom>
        </p:spPr>
      </p:pic>
    </p:spTree>
    <p:extLst>
      <p:ext uri="{BB962C8B-B14F-4D97-AF65-F5344CB8AC3E}">
        <p14:creationId xmlns:p14="http://schemas.microsoft.com/office/powerpoint/2010/main" val="1534061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14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4EF9CE8-C938-44B3-9A20-0041736FD42F}"/>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4154D71-CC4E-4CD9-BB35-A5DF789FB209}"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2" name="TextBox 11">
            <a:extLst>
              <a:ext uri="{FF2B5EF4-FFF2-40B4-BE49-F238E27FC236}">
                <a16:creationId xmlns:a16="http://schemas.microsoft.com/office/drawing/2014/main" id="{59863FE9-6844-4845-91C3-7BE15F88089C}"/>
              </a:ext>
            </a:extLst>
          </p:cNvPr>
          <p:cNvSpPr txBox="1"/>
          <p:nvPr/>
        </p:nvSpPr>
        <p:spPr>
          <a:xfrm>
            <a:off x="683568" y="1196752"/>
            <a:ext cx="8100900" cy="3847207"/>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G Times"/>
                <a:ea typeface="SimSun" panose="02010600030101010101" pitchFamily="2" charset="-122"/>
                <a:cs typeface="+mn-cs"/>
              </a:rPr>
              <a:t>      3</a:t>
            </a:r>
            <a:r>
              <a:rPr kumimoji="0" lang="en-US" sz="2400" b="0" i="0" u="none" strike="noStrike" kern="1200" cap="none" spc="0" normalizeH="0" baseline="0" noProof="0" dirty="0">
                <a:ln>
                  <a:noFill/>
                </a:ln>
                <a:solidFill>
                  <a:srgbClr val="000000"/>
                </a:solidFill>
                <a:effectLst/>
                <a:uLnTx/>
                <a:uFillTx/>
                <a:latin typeface="CG Times"/>
                <a:ea typeface="SimSun" panose="02010600030101010101" pitchFamily="2" charset="-122"/>
                <a:cs typeface="+mn-cs"/>
              </a:rPr>
              <a:t>. ELECTROSTATICS - 7 lectures</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G Times"/>
                <a:ea typeface="SimSun" panose="02010600030101010101" pitchFamily="2" charset="-122"/>
                <a:cs typeface="+mn-cs"/>
              </a:rPr>
              <a:t>	- </a:t>
            </a:r>
            <a:r>
              <a:rPr kumimoji="0" lang="en-US" sz="2400" b="0" i="0" u="none" strike="noStrike" kern="1200" cap="none" spc="0" normalizeH="0" baseline="0" noProof="0" dirty="0">
                <a:ln>
                  <a:noFill/>
                </a:ln>
                <a:solidFill>
                  <a:srgbClr val="0000FF"/>
                </a:solidFill>
                <a:effectLst/>
                <a:uLnTx/>
                <a:uFillTx/>
                <a:latin typeface="CG Times"/>
                <a:ea typeface="SimSun" panose="02010600030101010101" pitchFamily="2" charset="-122"/>
                <a:cs typeface="+mn-cs"/>
              </a:rPr>
              <a:t>Coulomb's law and electric field intensity</a:t>
            </a:r>
            <a:endParaRPr kumimoji="0" 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SimSun" panose="02010600030101010101" pitchFamily="2" charset="-122"/>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G Times"/>
                <a:ea typeface="SimSun" panose="02010600030101010101" pitchFamily="2" charset="-122"/>
                <a:cs typeface="+mn-cs"/>
              </a:rPr>
              <a:t>	- </a:t>
            </a:r>
            <a:r>
              <a:rPr kumimoji="0" lang="en-US" sz="2400" b="0" i="0" u="none" strike="noStrike" kern="1200" cap="none" spc="0" normalizeH="0" baseline="0" noProof="0" dirty="0">
                <a:ln>
                  <a:noFill/>
                </a:ln>
                <a:solidFill>
                  <a:srgbClr val="0000FF"/>
                </a:solidFill>
                <a:effectLst/>
                <a:uLnTx/>
                <a:uFillTx/>
                <a:latin typeface="CG Times"/>
                <a:ea typeface="SimSun" panose="02010600030101010101" pitchFamily="2" charset="-122"/>
                <a:cs typeface="+mn-cs"/>
              </a:rPr>
              <a:t>The source equation; divergence</a:t>
            </a:r>
            <a:endParaRPr kumimoji="0" 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SimSun" panose="02010600030101010101" pitchFamily="2" charset="-122"/>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G Times"/>
                <a:ea typeface="SimSun" panose="02010600030101010101" pitchFamily="2" charset="-122"/>
                <a:cs typeface="+mn-cs"/>
              </a:rPr>
              <a:t>	- </a:t>
            </a:r>
            <a:r>
              <a:rPr kumimoji="0" lang="en-US" sz="2400" b="0" i="0" u="none" strike="noStrike" kern="1200" cap="none" spc="0" normalizeH="0" baseline="0" noProof="0" dirty="0">
                <a:ln>
                  <a:noFill/>
                </a:ln>
                <a:solidFill>
                  <a:srgbClr val="0000FF"/>
                </a:solidFill>
                <a:effectLst/>
                <a:uLnTx/>
                <a:uFillTx/>
                <a:latin typeface="CG Times"/>
                <a:ea typeface="SimSun" panose="02010600030101010101" pitchFamily="2" charset="-122"/>
                <a:cs typeface="+mn-cs"/>
              </a:rPr>
              <a:t>Gauss' law</a:t>
            </a:r>
            <a:endParaRPr kumimoji="0" 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SimSun" panose="02010600030101010101" pitchFamily="2" charset="-122"/>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G Times"/>
                <a:ea typeface="SimSun" panose="02010600030101010101" pitchFamily="2" charset="-122"/>
                <a:cs typeface="+mn-cs"/>
              </a:rPr>
              <a:t>	- </a:t>
            </a:r>
            <a:r>
              <a:rPr kumimoji="0" lang="en-US" sz="2400" b="0" i="0" u="none" strike="noStrike" kern="1200" cap="none" spc="0" normalizeH="0" baseline="0" noProof="0" dirty="0">
                <a:ln>
                  <a:noFill/>
                </a:ln>
                <a:solidFill>
                  <a:srgbClr val="0000FF"/>
                </a:solidFill>
                <a:effectLst/>
                <a:uLnTx/>
                <a:uFillTx/>
                <a:latin typeface="CG Times"/>
                <a:ea typeface="SimSun" panose="02010600030101010101" pitchFamily="2" charset="-122"/>
                <a:cs typeface="+mn-cs"/>
              </a:rPr>
              <a:t>Ohm's law</a:t>
            </a:r>
            <a:endParaRPr kumimoji="0" 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SimSun" panose="02010600030101010101" pitchFamily="2" charset="-122"/>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FF"/>
                </a:solidFill>
                <a:effectLst/>
                <a:uLnTx/>
                <a:uFillTx/>
                <a:latin typeface="CG Times"/>
                <a:ea typeface="SimSun" panose="02010600030101010101" pitchFamily="2" charset="-122"/>
                <a:cs typeface="+mn-cs"/>
              </a:rPr>
              <a:t>	- Electrostatic energy and potential; gradient</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G Times"/>
                <a:ea typeface="SimSun" panose="02010600030101010101" pitchFamily="2" charset="-122"/>
                <a:cs typeface="+mn-cs"/>
              </a:rPr>
              <a:t>	- </a:t>
            </a:r>
            <a:r>
              <a:rPr kumimoji="0" lang="en-US" sz="2400" i="0" strike="noStrike" kern="1200" cap="none" spc="0" normalizeH="0" baseline="0" noProof="0" dirty="0">
                <a:ln>
                  <a:noFill/>
                </a:ln>
                <a:solidFill>
                  <a:srgbClr val="0000FF"/>
                </a:solidFill>
                <a:effectLst/>
                <a:uLnTx/>
                <a:uFillTx/>
                <a:latin typeface="CG Times"/>
                <a:ea typeface="SimSun" panose="02010600030101010101" pitchFamily="2" charset="-122"/>
                <a:cs typeface="+mn-cs"/>
              </a:rPr>
              <a:t>Capacitors</a:t>
            </a:r>
            <a:endParaRPr kumimoji="0" lang="en-US" sz="2400" i="0" strike="noStrike" kern="1200" cap="none" spc="0" normalizeH="0" baseline="0" noProof="0" dirty="0">
              <a:ln>
                <a:noFill/>
              </a:ln>
              <a:solidFill>
                <a:srgbClr val="0000FF"/>
              </a:solidFill>
              <a:effectLst/>
              <a:uLnTx/>
              <a:uFillTx/>
              <a:latin typeface="Times New Roman" panose="02020603050405020304" pitchFamily="18" charset="0"/>
              <a:ea typeface="SimSun" panose="02010600030101010101" pitchFamily="2" charset="-122"/>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i="0" strike="noStrike" kern="1200" cap="none" spc="0" normalizeH="0" baseline="0" noProof="0" dirty="0">
                <a:ln>
                  <a:noFill/>
                </a:ln>
                <a:solidFill>
                  <a:srgbClr val="0000FF"/>
                </a:solidFill>
                <a:effectLst/>
                <a:uLnTx/>
                <a:uFillTx/>
                <a:latin typeface="CG Times"/>
                <a:ea typeface="SimSun" panose="02010600030101010101" pitchFamily="2" charset="-122"/>
                <a:cs typeface="+mn-cs"/>
              </a:rPr>
              <a:t>	- Boundary condition on the normal electric field</a:t>
            </a:r>
            <a:endParaRPr kumimoji="0" lang="en-US" sz="2400" i="0" strike="noStrike" kern="1200" cap="none" spc="0" normalizeH="0" baseline="0" noProof="0" dirty="0">
              <a:ln>
                <a:noFill/>
              </a:ln>
              <a:solidFill>
                <a:srgbClr val="0000FF"/>
              </a:solidFill>
              <a:effectLst/>
              <a:uLnTx/>
              <a:uFillTx/>
              <a:latin typeface="Times New Roman" panose="02020603050405020304" pitchFamily="18" charset="0"/>
              <a:ea typeface="SimSun" panose="02010600030101010101" pitchFamily="2" charset="-122"/>
              <a:cs typeface="+mn-cs"/>
            </a:endParaRPr>
          </a:p>
          <a:p>
            <a:pPr marL="457200" marR="0" lvl="0" indent="0" algn="l" defTabSz="914400" rtl="0" eaLnBrk="1" fontAlgn="base" latinLnBrk="0" hangingPunct="1">
              <a:lnSpc>
                <a:spcPct val="100000"/>
              </a:lnSpc>
              <a:spcBef>
                <a:spcPts val="0"/>
              </a:spcBef>
              <a:spcAft>
                <a:spcPts val="0"/>
              </a:spcAft>
              <a:buClrTx/>
              <a:buSzTx/>
              <a:buFontTx/>
              <a:buNone/>
              <a:tabLst/>
              <a:defRPr/>
            </a:pPr>
            <a:r>
              <a:rPr kumimoji="0" lang="en-US" sz="2400" i="0" strike="noStrike" kern="1200" cap="none" spc="0" normalizeH="0" baseline="0" noProof="0" dirty="0">
                <a:ln>
                  <a:noFill/>
                </a:ln>
                <a:solidFill>
                  <a:srgbClr val="0000FF"/>
                </a:solidFill>
                <a:effectLst/>
                <a:uLnTx/>
                <a:uFillTx/>
                <a:latin typeface="CG Times"/>
                <a:ea typeface="SimSun" panose="02010600030101010101" pitchFamily="2" charset="-122"/>
                <a:cs typeface="+mn-cs"/>
              </a:rPr>
              <a:t>     - Laplace's and Poisson's equations; Laplacian</a:t>
            </a:r>
            <a:endParaRPr kumimoji="0" lang="en-US" sz="2400" i="0" strike="noStrike" kern="1200" cap="none" spc="0" normalizeH="0" baseline="0" noProof="0" dirty="0">
              <a:ln>
                <a:noFill/>
              </a:ln>
              <a:solidFill>
                <a:srgbClr val="0000FF"/>
              </a:solidFill>
              <a:effectLst/>
              <a:uLnTx/>
              <a:uFillTx/>
              <a:latin typeface="Times New Roman" panose="02020603050405020304" pitchFamily="18" charset="0"/>
              <a:ea typeface="SimSun" panose="02010600030101010101" pitchFamily="2" charset="-122"/>
              <a:cs typeface="+mn-cs"/>
            </a:endParaRPr>
          </a:p>
          <a:p>
            <a:pPr marL="457200" marR="0" lvl="0" indent="0" algn="l" defTabSz="914400" rtl="0" eaLnBrk="1" fontAlgn="base" latinLnBrk="0" hangingPunct="1">
              <a:lnSpc>
                <a:spcPct val="100000"/>
              </a:lnSpc>
              <a:spcBef>
                <a:spcPts val="0"/>
              </a:spcBef>
              <a:spcAft>
                <a:spcPts val="0"/>
              </a:spcAft>
              <a:buClrTx/>
              <a:buSzTx/>
              <a:buFontTx/>
              <a:buNone/>
              <a:tabLst/>
              <a:defRPr/>
            </a:pPr>
            <a:r>
              <a:rPr kumimoji="0" lang="en-US" sz="2400" i="0" strike="noStrike" kern="1200" cap="none" spc="0" normalizeH="0" baseline="0" noProof="0" dirty="0">
                <a:ln>
                  <a:noFill/>
                </a:ln>
                <a:solidFill>
                  <a:srgbClr val="0000FF"/>
                </a:solidFill>
                <a:effectLst/>
                <a:uLnTx/>
                <a:uFillTx/>
                <a:latin typeface="CG Times"/>
                <a:ea typeface="SimSun" panose="02010600030101010101" pitchFamily="2" charset="-122"/>
                <a:cs typeface="+mn-cs"/>
              </a:rPr>
              <a:t>     - Method of images</a:t>
            </a:r>
            <a:endParaRPr kumimoji="0" lang="en-US" sz="2400" i="0" strike="noStrike" kern="1200" cap="none" spc="0" normalizeH="0" baseline="0" noProof="0" dirty="0">
              <a:ln>
                <a:noFill/>
              </a:ln>
              <a:solidFill>
                <a:srgbClr val="0000FF"/>
              </a:solidFill>
              <a:effectLst/>
              <a:uLnTx/>
              <a:uFillTx/>
              <a:latin typeface="Times New Roman" panose="02020603050405020304" pitchFamily="18" charset="0"/>
              <a:ea typeface="SimSun" panose="02010600030101010101" pitchFamily="2" charset="-122"/>
              <a:cs typeface="+mn-cs"/>
            </a:endParaRPr>
          </a:p>
        </p:txBody>
      </p:sp>
    </p:spTree>
    <p:extLst>
      <p:ext uri="{BB962C8B-B14F-4D97-AF65-F5344CB8AC3E}">
        <p14:creationId xmlns:p14="http://schemas.microsoft.com/office/powerpoint/2010/main" val="13230256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Number Placeholder 6"/>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fld id="{1CBB5F28-01D8-4027-BDE6-B41E09C5BD92}" type="slidenum">
              <a:rPr lang="en-US" altLang="en-US" sz="1400">
                <a:latin typeface="Arial" panose="020B0604020202020204" pitchFamily="34" charset="0"/>
              </a:rPr>
              <a:pPr eaLnBrk="1" hangingPunct="1"/>
              <a:t>45</a:t>
            </a:fld>
            <a:endParaRPr lang="en-US" altLang="en-US" sz="1400">
              <a:latin typeface="Arial" panose="020B0604020202020204" pitchFamily="34" charset="0"/>
            </a:endParaRPr>
          </a:p>
        </p:txBody>
      </p:sp>
      <p:sp>
        <p:nvSpPr>
          <p:cNvPr id="26628" name="Text Box 4"/>
          <p:cNvSpPr txBox="1">
            <a:spLocks noChangeArrowheads="1"/>
          </p:cNvSpPr>
          <p:nvPr/>
        </p:nvSpPr>
        <p:spPr bwMode="auto">
          <a:xfrm>
            <a:off x="6657975" y="0"/>
            <a:ext cx="2486025" cy="274638"/>
          </a:xfrm>
          <a:prstGeom prst="rect">
            <a:avLst/>
          </a:prstGeom>
          <a:noFill/>
          <a:ln w="9525">
            <a:noFill/>
            <a:miter lim="800000"/>
            <a:headEnd/>
            <a:tailEnd/>
          </a:ln>
          <a:effectLst/>
        </p:spPr>
        <p:txBody>
          <a:bodyPr>
            <a:spAutoFit/>
          </a:bodyPr>
          <a:lstStyle/>
          <a:p>
            <a:pPr algn="r">
              <a:spcBef>
                <a:spcPct val="50000"/>
              </a:spcBef>
              <a:defRPr/>
            </a:pPr>
            <a:r>
              <a:rPr lang="en-US" sz="1200" b="1" u="sng">
                <a:effectLst>
                  <a:outerShdw blurRad="38100" dist="38100" dir="2700000" algn="tl">
                    <a:srgbClr val="DDDDDD"/>
                  </a:outerShdw>
                </a:effectLst>
                <a:latin typeface="Verdana" charset="0"/>
                <a:ea typeface="+mn-ea"/>
              </a:rPr>
              <a:t>Electrostatics</a:t>
            </a:r>
          </a:p>
        </p:txBody>
      </p:sp>
      <p:sp>
        <p:nvSpPr>
          <p:cNvPr id="105476" name="Text Box 6"/>
          <p:cNvSpPr txBox="1">
            <a:spLocks noChangeArrowheads="1"/>
          </p:cNvSpPr>
          <p:nvPr/>
        </p:nvSpPr>
        <p:spPr bwMode="auto">
          <a:xfrm>
            <a:off x="636588" y="39043"/>
            <a:ext cx="8534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algn="ctr" eaLnBrk="1" hangingPunct="1">
              <a:spcBef>
                <a:spcPct val="50000"/>
              </a:spcBef>
            </a:pPr>
            <a:r>
              <a:rPr lang="en-US" altLang="en-US" sz="2400" b="1" u="sng" dirty="0"/>
              <a:t>Capacitors</a:t>
            </a:r>
            <a:r>
              <a:rPr lang="en-US" altLang="en-US" sz="1800" u="sng" dirty="0"/>
              <a:t> </a:t>
            </a:r>
          </a:p>
        </p:txBody>
      </p:sp>
      <p:sp>
        <p:nvSpPr>
          <p:cNvPr id="105477" name="Text Box 7"/>
          <p:cNvSpPr txBox="1">
            <a:spLocks noChangeArrowheads="1"/>
          </p:cNvSpPr>
          <p:nvPr/>
        </p:nvSpPr>
        <p:spPr bwMode="auto">
          <a:xfrm>
            <a:off x="611188" y="473075"/>
            <a:ext cx="85344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dirty="0"/>
              <a:t>Any two conductors carrying equal but opposite charges form a capacitor. The capacitance of a capacitor depends on its geometry and on the permittivity of the dielectric separating the conductors. </a:t>
            </a:r>
          </a:p>
        </p:txBody>
      </p:sp>
      <p:graphicFrame>
        <p:nvGraphicFramePr>
          <p:cNvPr id="105478" name="Object 2"/>
          <p:cNvGraphicFramePr>
            <a:graphicFrameLocks noGrp="1" noChangeAspect="1"/>
          </p:cNvGraphicFramePr>
          <p:nvPr>
            <p:ph sz="quarter" idx="2"/>
          </p:nvPr>
        </p:nvGraphicFramePr>
        <p:xfrm>
          <a:off x="6804025" y="1158875"/>
          <a:ext cx="793750" cy="650875"/>
        </p:xfrm>
        <a:graphic>
          <a:graphicData uri="http://schemas.openxmlformats.org/presentationml/2006/ole">
            <mc:AlternateContent xmlns:mc="http://schemas.openxmlformats.org/markup-compatibility/2006">
              <mc:Choice xmlns:v="urn:schemas-microsoft-com:vml" Requires="v">
                <p:oleObj spid="_x0000_s125228" name="Equation" r:id="rId4" imgW="494870" imgH="406048" progId="Equation.3">
                  <p:embed/>
                </p:oleObj>
              </mc:Choice>
              <mc:Fallback>
                <p:oleObj name="Equation" r:id="rId4" imgW="494870" imgH="406048" progId="Equation.3">
                  <p:embed/>
                  <p:pic>
                    <p:nvPicPr>
                      <p:cNvPr id="0"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4025" y="1158875"/>
                        <a:ext cx="793750" cy="650875"/>
                      </a:xfrm>
                      <a:prstGeom prst="rect">
                        <a:avLst/>
                      </a:prstGeom>
                      <a:solidFill>
                        <a:srgbClr val="FFFF00"/>
                      </a:solidFill>
                      <a:ln w="19050">
                        <a:solidFill>
                          <a:schemeClr val="tx1"/>
                        </a:solidFill>
                        <a:miter lim="800000"/>
                        <a:headEnd/>
                        <a:tailEnd/>
                      </a:ln>
                    </p:spPr>
                  </p:pic>
                </p:oleObj>
              </mc:Fallback>
            </mc:AlternateContent>
          </a:graphicData>
        </a:graphic>
      </p:graphicFrame>
      <p:graphicFrame>
        <p:nvGraphicFramePr>
          <p:cNvPr id="105479" name="Object 3"/>
          <p:cNvGraphicFramePr>
            <a:graphicFrameLocks noGrp="1" noChangeAspect="1"/>
          </p:cNvGraphicFramePr>
          <p:nvPr>
            <p:ph sz="quarter" idx="3"/>
          </p:nvPr>
        </p:nvGraphicFramePr>
        <p:xfrm>
          <a:off x="7164388" y="2043113"/>
          <a:ext cx="1384300" cy="663575"/>
        </p:xfrm>
        <a:graphic>
          <a:graphicData uri="http://schemas.openxmlformats.org/presentationml/2006/ole">
            <mc:AlternateContent xmlns:mc="http://schemas.openxmlformats.org/markup-compatibility/2006">
              <mc:Choice xmlns:v="urn:schemas-microsoft-com:vml" Requires="v">
                <p:oleObj spid="_x0000_s125229" name="Equation" r:id="rId6" imgW="926698" imgH="444307" progId="Equation.3">
                  <p:embed/>
                </p:oleObj>
              </mc:Choice>
              <mc:Fallback>
                <p:oleObj name="Equation" r:id="rId6" imgW="926698" imgH="444307" progId="Equation.3">
                  <p:embed/>
                  <p:pic>
                    <p:nvPicPr>
                      <p:cNvPr id="0" name="Object 3"/>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64388" y="2043113"/>
                        <a:ext cx="138430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5480" name="Object 4"/>
          <p:cNvGraphicFramePr>
            <a:graphicFrameLocks noGrp="1" noChangeAspect="1"/>
          </p:cNvGraphicFramePr>
          <p:nvPr>
            <p:ph sz="quarter" idx="4"/>
          </p:nvPr>
        </p:nvGraphicFramePr>
        <p:xfrm>
          <a:off x="6659563" y="2901950"/>
          <a:ext cx="2339975" cy="514350"/>
        </p:xfrm>
        <a:graphic>
          <a:graphicData uri="http://schemas.openxmlformats.org/presentationml/2006/ole">
            <mc:AlternateContent xmlns:mc="http://schemas.openxmlformats.org/markup-compatibility/2006">
              <mc:Choice xmlns:v="urn:schemas-microsoft-com:vml" Requires="v">
                <p:oleObj spid="_x0000_s125230" name="Equation" r:id="rId8" imgW="1790700" imgH="393700" progId="Equation.3">
                  <p:embed/>
                </p:oleObj>
              </mc:Choice>
              <mc:Fallback>
                <p:oleObj name="Equation" r:id="rId8" imgW="1790700" imgH="393700" progId="Equation.3">
                  <p:embed/>
                  <p:pic>
                    <p:nvPicPr>
                      <p:cNvPr id="0" name="Object 4"/>
                      <p:cNvPicPr>
                        <a:picLocks noGrp="1"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59563" y="2901950"/>
                        <a:ext cx="233997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5481" name="Object 5"/>
          <p:cNvGraphicFramePr>
            <a:graphicFrameLocks noChangeAspect="1"/>
          </p:cNvGraphicFramePr>
          <p:nvPr/>
        </p:nvGraphicFramePr>
        <p:xfrm>
          <a:off x="8080375" y="1298575"/>
          <a:ext cx="765175" cy="322263"/>
        </p:xfrm>
        <a:graphic>
          <a:graphicData uri="http://schemas.openxmlformats.org/presentationml/2006/ole">
            <mc:AlternateContent xmlns:mc="http://schemas.openxmlformats.org/markup-compatibility/2006">
              <mc:Choice xmlns:v="urn:schemas-microsoft-com:vml" Requires="v">
                <p:oleObj spid="_x0000_s125231" name="Equation" r:id="rId10" imgW="482391" imgH="203112" progId="Equation.3">
                  <p:embed/>
                </p:oleObj>
              </mc:Choice>
              <mc:Fallback>
                <p:oleObj name="Equation" r:id="rId10" imgW="482391" imgH="203112" progId="Equation.3">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080375" y="1298575"/>
                        <a:ext cx="765175" cy="3222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5482" name="Object 6"/>
          <p:cNvGraphicFramePr>
            <a:graphicFrameLocks noChangeAspect="1"/>
          </p:cNvGraphicFramePr>
          <p:nvPr/>
        </p:nvGraphicFramePr>
        <p:xfrm>
          <a:off x="7685088" y="3608388"/>
          <a:ext cx="1379537" cy="581025"/>
        </p:xfrm>
        <a:graphic>
          <a:graphicData uri="http://schemas.openxmlformats.org/presentationml/2006/ole">
            <mc:AlternateContent xmlns:mc="http://schemas.openxmlformats.org/markup-compatibility/2006">
              <mc:Choice xmlns:v="urn:schemas-microsoft-com:vml" Requires="v">
                <p:oleObj spid="_x0000_s125232" name="Equation" r:id="rId12" imgW="901309" imgH="393529" progId="Equation.3">
                  <p:embed/>
                </p:oleObj>
              </mc:Choice>
              <mc:Fallback>
                <p:oleObj name="Equation" r:id="rId12" imgW="901309" imgH="393529" progId="Equation.3">
                  <p:embed/>
                  <p:pic>
                    <p:nvPicPr>
                      <p:cNvPr id="0"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85088" y="3608388"/>
                        <a:ext cx="1379537" cy="5810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5483" name="Object 7"/>
          <p:cNvGraphicFramePr>
            <a:graphicFrameLocks noChangeAspect="1"/>
          </p:cNvGraphicFramePr>
          <p:nvPr/>
        </p:nvGraphicFramePr>
        <p:xfrm>
          <a:off x="8164513" y="4487863"/>
          <a:ext cx="884237" cy="674687"/>
        </p:xfrm>
        <a:graphic>
          <a:graphicData uri="http://schemas.openxmlformats.org/presentationml/2006/ole">
            <mc:AlternateContent xmlns:mc="http://schemas.openxmlformats.org/markup-compatibility/2006">
              <mc:Choice xmlns:v="urn:schemas-microsoft-com:vml" Requires="v">
                <p:oleObj spid="_x0000_s125233" name="Equation" r:id="rId14" imgW="533169" imgH="406224" progId="Equation.3">
                  <p:embed/>
                </p:oleObj>
              </mc:Choice>
              <mc:Fallback>
                <p:oleObj name="Equation" r:id="rId14" imgW="533169" imgH="406224" progId="Equation.3">
                  <p:embed/>
                  <p:pic>
                    <p:nvPicPr>
                      <p:cNvPr id="0"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164513" y="4487863"/>
                        <a:ext cx="884237" cy="674687"/>
                      </a:xfrm>
                      <a:prstGeom prst="rect">
                        <a:avLst/>
                      </a:prstGeom>
                      <a:solidFill>
                        <a:srgbClr val="FFFF00"/>
                      </a:solidFill>
                      <a:ln w="19050">
                        <a:solidFill>
                          <a:schemeClr val="tx1"/>
                        </a:solidFill>
                        <a:miter lim="800000"/>
                        <a:headEnd/>
                        <a:tailEnd/>
                      </a:ln>
                    </p:spPr>
                  </p:pic>
                </p:oleObj>
              </mc:Fallback>
            </mc:AlternateContent>
          </a:graphicData>
        </a:graphic>
      </p:graphicFrame>
      <p:graphicFrame>
        <p:nvGraphicFramePr>
          <p:cNvPr id="105484" name="Object 8"/>
          <p:cNvGraphicFramePr>
            <a:graphicFrameLocks noChangeAspect="1"/>
          </p:cNvGraphicFramePr>
          <p:nvPr/>
        </p:nvGraphicFramePr>
        <p:xfrm>
          <a:off x="6653213" y="3500438"/>
          <a:ext cx="895350" cy="698500"/>
        </p:xfrm>
        <a:graphic>
          <a:graphicData uri="http://schemas.openxmlformats.org/presentationml/2006/ole">
            <mc:AlternateContent xmlns:mc="http://schemas.openxmlformats.org/markup-compatibility/2006">
              <mc:Choice xmlns:v="urn:schemas-microsoft-com:vml" Requires="v">
                <p:oleObj spid="_x0000_s125234" name="Equation" r:id="rId16" imgW="520474" imgH="406224" progId="Equation.3">
                  <p:embed/>
                </p:oleObj>
              </mc:Choice>
              <mc:Fallback>
                <p:oleObj name="Equation" r:id="rId16" imgW="520474" imgH="406224" progId="Equation.3">
                  <p:embed/>
                  <p:pic>
                    <p:nvPicPr>
                      <p:cNvPr id="0" name="Object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653213" y="3500438"/>
                        <a:ext cx="89535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5485" name="Object 9"/>
          <p:cNvGraphicFramePr>
            <a:graphicFrameLocks noChangeAspect="1"/>
          </p:cNvGraphicFramePr>
          <p:nvPr/>
        </p:nvGraphicFramePr>
        <p:xfrm>
          <a:off x="6577013" y="5599113"/>
          <a:ext cx="1112837" cy="595312"/>
        </p:xfrm>
        <a:graphic>
          <a:graphicData uri="http://schemas.openxmlformats.org/presentationml/2006/ole">
            <mc:AlternateContent xmlns:mc="http://schemas.openxmlformats.org/markup-compatibility/2006">
              <mc:Choice xmlns:v="urn:schemas-microsoft-com:vml" Requires="v">
                <p:oleObj spid="_x0000_s125235" name="Equation" r:id="rId18" imgW="571252" imgH="304668" progId="Equation.3">
                  <p:embed/>
                </p:oleObj>
              </mc:Choice>
              <mc:Fallback>
                <p:oleObj name="Equation" r:id="rId18" imgW="571252" imgH="304668" progId="Equation.3">
                  <p:embed/>
                  <p:pic>
                    <p:nvPicPr>
                      <p:cNvPr id="0" name="Object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577013" y="5599113"/>
                        <a:ext cx="1112837" cy="59531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05486" name="Picture 25" descr="pg76 copy"/>
          <p:cNvPicPr>
            <a:picLocks noGrp="1" noChangeAspect="1" noChangeArrowheads="1"/>
          </p:cNvPicPr>
          <p:nvPr>
            <p:ph sz="quarter" idx="1"/>
          </p:nvPr>
        </p:nvPicPr>
        <p:blipFill>
          <a:blip r:embed="rId20">
            <a:extLst>
              <a:ext uri="{28A0092B-C50C-407E-A947-70E740481C1C}">
                <a14:useLocalDpi xmlns:a14="http://schemas.microsoft.com/office/drawing/2010/main" val="0"/>
              </a:ext>
            </a:extLst>
          </a:blip>
          <a:srcRect/>
          <a:stretch>
            <a:fillRect/>
          </a:stretch>
        </p:blipFill>
        <p:spPr bwMode="auto">
          <a:xfrm>
            <a:off x="2484438" y="1376363"/>
            <a:ext cx="4208462" cy="5003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87" name="Line 28"/>
          <p:cNvSpPr>
            <a:spLocks noChangeShapeType="1"/>
          </p:cNvSpPr>
          <p:nvPr/>
        </p:nvSpPr>
        <p:spPr bwMode="auto">
          <a:xfrm flipH="1">
            <a:off x="5543550" y="4724400"/>
            <a:ext cx="936625" cy="360363"/>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5488" name="Text Box 29"/>
          <p:cNvSpPr txBox="1">
            <a:spLocks noChangeArrowheads="1"/>
          </p:cNvSpPr>
          <p:nvPr/>
        </p:nvSpPr>
        <p:spPr bwMode="auto">
          <a:xfrm>
            <a:off x="6507163" y="4514850"/>
            <a:ext cx="25558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r>
              <a:rPr lang="en-US" altLang="en-US" b="1" u="sng">
                <a:solidFill>
                  <a:srgbClr val="0000FF"/>
                </a:solidFill>
              </a:rPr>
              <a:t>Cylindrical </a:t>
            </a:r>
          </a:p>
          <a:p>
            <a:pPr eaLnBrk="1" hangingPunct="1"/>
            <a:r>
              <a:rPr lang="en-US" altLang="en-US" b="1" u="sng">
                <a:solidFill>
                  <a:srgbClr val="0000FF"/>
                </a:solidFill>
              </a:rPr>
              <a:t>Gaussian </a:t>
            </a:r>
          </a:p>
          <a:p>
            <a:pPr eaLnBrk="1" hangingPunct="1"/>
            <a:r>
              <a:rPr lang="en-US" altLang="en-US" b="1" u="sng">
                <a:solidFill>
                  <a:srgbClr val="0000FF"/>
                </a:solidFill>
              </a:rPr>
              <a:t>Surface</a:t>
            </a:r>
          </a:p>
        </p:txBody>
      </p:sp>
      <p:sp>
        <p:nvSpPr>
          <p:cNvPr id="105489" name="Line 30"/>
          <p:cNvSpPr>
            <a:spLocks noChangeShapeType="1"/>
          </p:cNvSpPr>
          <p:nvPr/>
        </p:nvSpPr>
        <p:spPr bwMode="auto">
          <a:xfrm>
            <a:off x="6480175" y="4473575"/>
            <a:ext cx="0" cy="92233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490" name="Line 31"/>
          <p:cNvSpPr>
            <a:spLocks noChangeShapeType="1"/>
          </p:cNvSpPr>
          <p:nvPr/>
        </p:nvSpPr>
        <p:spPr bwMode="auto">
          <a:xfrm>
            <a:off x="6480175" y="4473575"/>
            <a:ext cx="1793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491" name="Line 32"/>
          <p:cNvSpPr>
            <a:spLocks noChangeShapeType="1"/>
          </p:cNvSpPr>
          <p:nvPr/>
        </p:nvSpPr>
        <p:spPr bwMode="auto">
          <a:xfrm>
            <a:off x="6486525" y="5395913"/>
            <a:ext cx="1793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492" name="Text Box 34"/>
          <p:cNvSpPr txBox="1">
            <a:spLocks noChangeArrowheads="1"/>
          </p:cNvSpPr>
          <p:nvPr/>
        </p:nvSpPr>
        <p:spPr bwMode="auto">
          <a:xfrm>
            <a:off x="1584325" y="4797425"/>
            <a:ext cx="2260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r>
              <a:rPr lang="en-US" altLang="en-US" sz="1200"/>
              <a:t>Top face (inside the metal)</a:t>
            </a:r>
          </a:p>
        </p:txBody>
      </p:sp>
      <p:sp>
        <p:nvSpPr>
          <p:cNvPr id="105493" name="Text Box 35"/>
          <p:cNvSpPr txBox="1">
            <a:spLocks noChangeArrowheads="1"/>
          </p:cNvSpPr>
          <p:nvPr/>
        </p:nvSpPr>
        <p:spPr bwMode="auto">
          <a:xfrm>
            <a:off x="2484438" y="5121275"/>
            <a:ext cx="11271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r>
              <a:rPr lang="en-US" altLang="en-US" sz="1200"/>
              <a:t>Side surface</a:t>
            </a:r>
          </a:p>
        </p:txBody>
      </p:sp>
      <p:sp>
        <p:nvSpPr>
          <p:cNvPr id="105494" name="Text Box 36"/>
          <p:cNvSpPr txBox="1">
            <a:spLocks noChangeArrowheads="1"/>
          </p:cNvSpPr>
          <p:nvPr/>
        </p:nvSpPr>
        <p:spPr bwMode="auto">
          <a:xfrm>
            <a:off x="2484438" y="5697538"/>
            <a:ext cx="11112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r>
              <a:rPr lang="en-US" altLang="en-US" sz="1200"/>
              <a:t>Bottom face</a:t>
            </a:r>
          </a:p>
        </p:txBody>
      </p:sp>
      <p:sp>
        <p:nvSpPr>
          <p:cNvPr id="105495" name="Line 37"/>
          <p:cNvSpPr>
            <a:spLocks noChangeShapeType="1"/>
          </p:cNvSpPr>
          <p:nvPr/>
        </p:nvSpPr>
        <p:spPr bwMode="auto">
          <a:xfrm>
            <a:off x="4284663" y="2024063"/>
            <a:ext cx="250825" cy="28892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5496" name="Text Box 38"/>
          <p:cNvSpPr txBox="1">
            <a:spLocks noChangeArrowheads="1"/>
          </p:cNvSpPr>
          <p:nvPr/>
        </p:nvSpPr>
        <p:spPr bwMode="auto">
          <a:xfrm>
            <a:off x="3806825" y="1690688"/>
            <a:ext cx="9493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r>
              <a:rPr lang="en-US" altLang="en-US" b="1">
                <a:solidFill>
                  <a:srgbClr val="0000FF"/>
                </a:solidFill>
              </a:rPr>
              <a:t>Area A</a:t>
            </a:r>
          </a:p>
        </p:txBody>
      </p:sp>
      <p:sp>
        <p:nvSpPr>
          <p:cNvPr id="105497" name="Text Box 39"/>
          <p:cNvSpPr txBox="1">
            <a:spLocks noChangeArrowheads="1"/>
          </p:cNvSpPr>
          <p:nvPr/>
        </p:nvSpPr>
        <p:spPr bwMode="auto">
          <a:xfrm>
            <a:off x="3527425" y="2600325"/>
            <a:ext cx="279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r>
              <a:rPr lang="en-US" altLang="en-US" sz="1200"/>
              <a:t>d</a:t>
            </a:r>
          </a:p>
        </p:txBody>
      </p:sp>
      <p:sp>
        <p:nvSpPr>
          <p:cNvPr id="105498" name="Text Box 40"/>
          <p:cNvSpPr txBox="1">
            <a:spLocks noChangeArrowheads="1"/>
          </p:cNvSpPr>
          <p:nvPr/>
        </p:nvSpPr>
        <p:spPr bwMode="auto">
          <a:xfrm>
            <a:off x="3276600" y="4233862"/>
            <a:ext cx="284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sz="1400" b="1" dirty="0"/>
              <a:t>A </a:t>
            </a:r>
            <a:r>
              <a:rPr lang="en-US" altLang="en-US" sz="1400" b="1" u="sng" dirty="0"/>
              <a:t>parallel-plate</a:t>
            </a:r>
            <a:r>
              <a:rPr lang="en-US" altLang="en-US" sz="1400" b="1" dirty="0"/>
              <a:t> capacitor</a:t>
            </a:r>
            <a:r>
              <a:rPr lang="en-US" altLang="en-US" sz="1200" dirty="0"/>
              <a:t>.</a:t>
            </a:r>
          </a:p>
        </p:txBody>
      </p:sp>
      <p:sp>
        <p:nvSpPr>
          <p:cNvPr id="105499" name="Text Box 41"/>
          <p:cNvSpPr txBox="1">
            <a:spLocks noChangeArrowheads="1"/>
          </p:cNvSpPr>
          <p:nvPr/>
        </p:nvSpPr>
        <p:spPr bwMode="auto">
          <a:xfrm>
            <a:off x="1439863" y="6129338"/>
            <a:ext cx="52260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sz="1400" b="1"/>
              <a:t>Close-up view of the </a:t>
            </a:r>
            <a:r>
              <a:rPr lang="en-US" altLang="en-US" sz="1400" b="1" u="sng"/>
              <a:t>upper plate </a:t>
            </a:r>
            <a:r>
              <a:rPr lang="en-US" altLang="en-US" sz="1400" b="1"/>
              <a:t>of the capacitor</a:t>
            </a:r>
            <a:r>
              <a:rPr lang="en-US" altLang="en-US" sz="1200"/>
              <a:t>.</a:t>
            </a:r>
          </a:p>
        </p:txBody>
      </p:sp>
      <p:sp>
        <p:nvSpPr>
          <p:cNvPr id="105500" name="Text Box 42"/>
          <p:cNvSpPr txBox="1">
            <a:spLocks noChangeArrowheads="1"/>
          </p:cNvSpPr>
          <p:nvPr/>
        </p:nvSpPr>
        <p:spPr bwMode="auto">
          <a:xfrm>
            <a:off x="617539" y="1352877"/>
            <a:ext cx="2916237"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dirty="0"/>
              <a:t>The capacitance </a:t>
            </a:r>
            <a:r>
              <a:rPr lang="en-US" altLang="en-US" i="1" dirty="0"/>
              <a:t>C</a:t>
            </a:r>
            <a:r>
              <a:rPr lang="en-US" altLang="en-US" dirty="0"/>
              <a:t> of a capacitor is defined as </a:t>
            </a:r>
            <a:r>
              <a:rPr lang="en-US" altLang="en-US" dirty="0">
                <a:solidFill>
                  <a:srgbClr val="0000FF"/>
                </a:solidFill>
              </a:rPr>
              <a:t>the ratio of the magnitude of </a:t>
            </a:r>
            <a:r>
              <a:rPr lang="en-US" altLang="en-US" i="1" dirty="0">
                <a:solidFill>
                  <a:srgbClr val="0000FF"/>
                </a:solidFill>
              </a:rPr>
              <a:t>Q</a:t>
            </a:r>
            <a:r>
              <a:rPr lang="en-US" altLang="en-US" dirty="0">
                <a:solidFill>
                  <a:srgbClr val="0000FF"/>
                </a:solidFill>
              </a:rPr>
              <a:t> of the charge on one of the plates and the potential difference </a:t>
            </a:r>
            <a:r>
              <a:rPr lang="en-US" altLang="en-US" i="1" dirty="0">
                <a:solidFill>
                  <a:srgbClr val="0000FF"/>
                </a:solidFill>
              </a:rPr>
              <a:t>V</a:t>
            </a:r>
            <a:r>
              <a:rPr lang="en-US" altLang="en-US" dirty="0">
                <a:solidFill>
                  <a:srgbClr val="0000FF"/>
                </a:solidFill>
              </a:rPr>
              <a:t> between them</a:t>
            </a:r>
            <a:r>
              <a:rPr lang="en-US" altLang="en-US" dirty="0"/>
              <a:t>. </a:t>
            </a:r>
          </a:p>
        </p:txBody>
      </p:sp>
      <p:sp>
        <p:nvSpPr>
          <p:cNvPr id="105501" name="Text Box 43"/>
          <p:cNvSpPr txBox="1">
            <a:spLocks noChangeArrowheads="1"/>
          </p:cNvSpPr>
          <p:nvPr/>
        </p:nvSpPr>
        <p:spPr bwMode="auto">
          <a:xfrm>
            <a:off x="627783" y="3239949"/>
            <a:ext cx="282907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sz="1400" b="1" dirty="0">
                <a:solidFill>
                  <a:srgbClr val="0000FF"/>
                </a:solidFill>
              </a:rPr>
              <a:t>d</a:t>
            </a:r>
            <a:r>
              <a:rPr lang="en-US" altLang="en-US" sz="1400" dirty="0">
                <a:solidFill>
                  <a:srgbClr val="0000FF"/>
                </a:solidFill>
              </a:rPr>
              <a:t> is very small compared with the lateral dimensions of the capacitor </a:t>
            </a:r>
            <a:r>
              <a:rPr lang="en-US" altLang="en-US" sz="1400" dirty="0"/>
              <a:t>(fringing of    at the edges of the plates is neglected). Then </a:t>
            </a:r>
            <a:r>
              <a:rPr lang="en-US" altLang="en-US" sz="1400" b="1" dirty="0">
                <a:solidFill>
                  <a:srgbClr val="0000FF"/>
                </a:solidFill>
              </a:rPr>
              <a:t>V = E x d</a:t>
            </a:r>
            <a:r>
              <a:rPr lang="en-US" altLang="en-US" sz="1400" dirty="0"/>
              <a:t>.</a:t>
            </a:r>
          </a:p>
        </p:txBody>
      </p:sp>
      <p:graphicFrame>
        <p:nvGraphicFramePr>
          <p:cNvPr id="105502" name="Object 10"/>
          <p:cNvGraphicFramePr>
            <a:graphicFrameLocks noChangeAspect="1"/>
          </p:cNvGraphicFramePr>
          <p:nvPr>
            <p:extLst>
              <p:ext uri="{D42A27DB-BD31-4B8C-83A1-F6EECF244321}">
                <p14:modId xmlns:p14="http://schemas.microsoft.com/office/powerpoint/2010/main" val="3066958418"/>
              </p:ext>
            </p:extLst>
          </p:nvPr>
        </p:nvGraphicFramePr>
        <p:xfrm>
          <a:off x="3251200" y="3716338"/>
          <a:ext cx="152400" cy="203200"/>
        </p:xfrm>
        <a:graphic>
          <a:graphicData uri="http://schemas.openxmlformats.org/presentationml/2006/ole">
            <mc:AlternateContent xmlns:mc="http://schemas.openxmlformats.org/markup-compatibility/2006">
              <mc:Choice xmlns:v="urn:schemas-microsoft-com:vml" Requires="v">
                <p:oleObj spid="_x0000_s125236" name="Equation" r:id="rId21" imgW="152268" imgH="203024" progId="Equation.3">
                  <p:embed/>
                </p:oleObj>
              </mc:Choice>
              <mc:Fallback>
                <p:oleObj name="Equation" r:id="rId21" imgW="152268" imgH="203024" progId="Equation.3">
                  <p:embed/>
                  <p:pic>
                    <p:nvPicPr>
                      <p:cNvPr id="0" name="Object 10"/>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251200" y="3716338"/>
                        <a:ext cx="152400" cy="203200"/>
                      </a:xfrm>
                      <a:prstGeom prst="rect">
                        <a:avLst/>
                      </a:prstGeom>
                      <a:solidFill>
                        <a:srgbClr val="FFFF00"/>
                      </a:solidFill>
                      <a:ln>
                        <a:noFill/>
                      </a:ln>
                      <a:effectLst/>
                    </p:spPr>
                  </p:pic>
                </p:oleObj>
              </mc:Fallback>
            </mc:AlternateContent>
          </a:graphicData>
        </a:graphic>
      </p:graphicFrame>
      <p:graphicFrame>
        <p:nvGraphicFramePr>
          <p:cNvPr id="105503" name="Object 11"/>
          <p:cNvGraphicFramePr>
            <a:graphicFrameLocks noChangeAspect="1"/>
          </p:cNvGraphicFramePr>
          <p:nvPr/>
        </p:nvGraphicFramePr>
        <p:xfrm>
          <a:off x="5759450" y="5084763"/>
          <a:ext cx="431800" cy="215900"/>
        </p:xfrm>
        <a:graphic>
          <a:graphicData uri="http://schemas.openxmlformats.org/presentationml/2006/ole">
            <mc:AlternateContent xmlns:mc="http://schemas.openxmlformats.org/markup-compatibility/2006">
              <mc:Choice xmlns:v="urn:schemas-microsoft-com:vml" Requires="v">
                <p:oleObj spid="_x0000_s125237" name="Equation" r:id="rId23" imgW="431613" imgH="215806" progId="Equation.3">
                  <p:embed/>
                </p:oleObj>
              </mc:Choice>
              <mc:Fallback>
                <p:oleObj name="Equation" r:id="rId23" imgW="431613" imgH="215806" progId="Equation.3">
                  <p:embed/>
                  <p:pic>
                    <p:nvPicPr>
                      <p:cNvPr id="0" name="Object 11"/>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759450" y="5084763"/>
                        <a:ext cx="4318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5504" name="Object 12"/>
          <p:cNvGraphicFramePr>
            <a:graphicFrameLocks noChangeAspect="1"/>
          </p:cNvGraphicFramePr>
          <p:nvPr/>
        </p:nvGraphicFramePr>
        <p:xfrm>
          <a:off x="5976938" y="5589588"/>
          <a:ext cx="152400" cy="203200"/>
        </p:xfrm>
        <a:graphic>
          <a:graphicData uri="http://schemas.openxmlformats.org/presentationml/2006/ole">
            <mc:AlternateContent xmlns:mc="http://schemas.openxmlformats.org/markup-compatibility/2006">
              <mc:Choice xmlns:v="urn:schemas-microsoft-com:vml" Requires="v">
                <p:oleObj spid="_x0000_s125238" name="Equation" r:id="rId25" imgW="152268" imgH="203024" progId="Equation.3">
                  <p:embed/>
                </p:oleObj>
              </mc:Choice>
              <mc:Fallback>
                <p:oleObj name="Equation" r:id="rId25" imgW="152268" imgH="203024" progId="Equation.3">
                  <p:embed/>
                  <p:pic>
                    <p:nvPicPr>
                      <p:cNvPr id="0" name="Object 12"/>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976938" y="5589588"/>
                        <a:ext cx="152400" cy="20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5505" name="Object 13"/>
          <p:cNvGraphicFramePr>
            <a:graphicFrameLocks noChangeAspect="1"/>
          </p:cNvGraphicFramePr>
          <p:nvPr/>
        </p:nvGraphicFramePr>
        <p:xfrm>
          <a:off x="3276600" y="5516563"/>
          <a:ext cx="254000" cy="215900"/>
        </p:xfrm>
        <a:graphic>
          <a:graphicData uri="http://schemas.openxmlformats.org/presentationml/2006/ole">
            <mc:AlternateContent xmlns:mc="http://schemas.openxmlformats.org/markup-compatibility/2006">
              <mc:Choice xmlns:v="urn:schemas-microsoft-com:vml" Requires="v">
                <p:oleObj spid="_x0000_s125239" name="Equation" r:id="rId27" imgW="253780" imgH="215713" progId="Equation.3">
                  <p:embed/>
                </p:oleObj>
              </mc:Choice>
              <mc:Fallback>
                <p:oleObj name="Equation" r:id="rId27" imgW="253780" imgH="215713" progId="Equation.3">
                  <p:embed/>
                  <p:pic>
                    <p:nvPicPr>
                      <p:cNvPr id="0" name="Object 13"/>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276600" y="5516563"/>
                        <a:ext cx="254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5506" name="Object 14"/>
          <p:cNvGraphicFramePr>
            <a:graphicFrameLocks noChangeAspect="1"/>
          </p:cNvGraphicFramePr>
          <p:nvPr/>
        </p:nvGraphicFramePr>
        <p:xfrm>
          <a:off x="2555875" y="5913438"/>
          <a:ext cx="241300" cy="165100"/>
        </p:xfrm>
        <a:graphic>
          <a:graphicData uri="http://schemas.openxmlformats.org/presentationml/2006/ole">
            <mc:AlternateContent xmlns:mc="http://schemas.openxmlformats.org/markup-compatibility/2006">
              <mc:Choice xmlns:v="urn:schemas-microsoft-com:vml" Requires="v">
                <p:oleObj spid="_x0000_s125240" name="Equation" r:id="rId29" imgW="241091" imgH="164957" progId="Equation.3">
                  <p:embed/>
                </p:oleObj>
              </mc:Choice>
              <mc:Fallback>
                <p:oleObj name="Equation" r:id="rId29" imgW="241091" imgH="164957" progId="Equation.3">
                  <p:embed/>
                  <p:pic>
                    <p:nvPicPr>
                      <p:cNvPr id="0" name="Object 14"/>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555875" y="5913438"/>
                        <a:ext cx="241300" cy="16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5507" name="TextBox 1"/>
          <p:cNvSpPr txBox="1">
            <a:spLocks noChangeArrowheads="1"/>
          </p:cNvSpPr>
          <p:nvPr/>
        </p:nvSpPr>
        <p:spPr bwMode="auto">
          <a:xfrm>
            <a:off x="7819206" y="5386387"/>
            <a:ext cx="13811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r>
              <a:rPr lang="en-US" altLang="en-US" dirty="0">
                <a:solidFill>
                  <a:srgbClr val="C00000"/>
                </a:solidFill>
              </a:rPr>
              <a:t>Boundary </a:t>
            </a:r>
          </a:p>
          <a:p>
            <a:pPr eaLnBrk="1" hangingPunct="1"/>
            <a:r>
              <a:rPr lang="en-US" altLang="en-US" dirty="0">
                <a:solidFill>
                  <a:srgbClr val="C00000"/>
                </a:solidFill>
              </a:rPr>
              <a:t>condition on of </a:t>
            </a:r>
            <a:r>
              <a:rPr lang="en-US" altLang="en-US" dirty="0" err="1">
                <a:solidFill>
                  <a:srgbClr val="C00000"/>
                </a:solidFill>
              </a:rPr>
              <a:t>D</a:t>
            </a:r>
            <a:r>
              <a:rPr lang="en-US" altLang="en-US" baseline="-25000" dirty="0" err="1">
                <a:solidFill>
                  <a:srgbClr val="C00000"/>
                </a:solidFill>
              </a:rPr>
              <a:t>n</a:t>
            </a:r>
            <a:r>
              <a:rPr lang="en-US" altLang="en-US" dirty="0">
                <a:solidFill>
                  <a:srgbClr val="C00000"/>
                </a:solidFill>
              </a:rPr>
              <a:t> (D</a:t>
            </a:r>
            <a:r>
              <a:rPr lang="en-US" altLang="en-US" baseline="-25000" dirty="0">
                <a:solidFill>
                  <a:srgbClr val="C00000"/>
                </a:solidFill>
              </a:rPr>
              <a:t>t</a:t>
            </a:r>
            <a:r>
              <a:rPr lang="en-US" altLang="en-US" dirty="0">
                <a:solidFill>
                  <a:srgbClr val="C00000"/>
                </a:solidFill>
              </a:rPr>
              <a:t>=0)</a:t>
            </a:r>
          </a:p>
        </p:txBody>
      </p:sp>
      <p:sp>
        <p:nvSpPr>
          <p:cNvPr id="105508" name="TextBox 2"/>
          <p:cNvSpPr txBox="1">
            <a:spLocks noChangeArrowheads="1"/>
          </p:cNvSpPr>
          <p:nvPr/>
        </p:nvSpPr>
        <p:spPr bwMode="auto">
          <a:xfrm>
            <a:off x="5246688" y="1444625"/>
            <a:ext cx="12334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r>
              <a:rPr lang="en-US" altLang="en-US" b="1">
                <a:solidFill>
                  <a:srgbClr val="0000FF"/>
                </a:solidFill>
              </a:rPr>
              <a:t>Gaussian</a:t>
            </a:r>
          </a:p>
          <a:p>
            <a:pPr eaLnBrk="1" hangingPunct="1"/>
            <a:r>
              <a:rPr lang="en-US" altLang="en-US" b="1">
                <a:solidFill>
                  <a:srgbClr val="0000FF"/>
                </a:solidFill>
              </a:rPr>
              <a:t>surface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Box 59">
            <a:extLst>
              <a:ext uri="{FF2B5EF4-FFF2-40B4-BE49-F238E27FC236}">
                <a16:creationId xmlns:a16="http://schemas.microsoft.com/office/drawing/2014/main" id="{D4523403-A6A9-46AE-9675-E5E1AF2C1ECE}"/>
              </a:ext>
            </a:extLst>
          </p:cNvPr>
          <p:cNvSpPr txBox="1"/>
          <p:nvPr/>
        </p:nvSpPr>
        <p:spPr>
          <a:xfrm>
            <a:off x="3884567" y="2451578"/>
            <a:ext cx="1038718" cy="30008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rPr>
              <a:t>Boundary</a:t>
            </a:r>
          </a:p>
        </p:txBody>
      </p:sp>
      <p:sp>
        <p:nvSpPr>
          <p:cNvPr id="23" name="TextBox 22">
            <a:extLst>
              <a:ext uri="{FF2B5EF4-FFF2-40B4-BE49-F238E27FC236}">
                <a16:creationId xmlns:a16="http://schemas.microsoft.com/office/drawing/2014/main" id="{904A100B-CC6E-40C8-861A-FC458A52AE20}"/>
              </a:ext>
            </a:extLst>
          </p:cNvPr>
          <p:cNvSpPr txBox="1"/>
          <p:nvPr/>
        </p:nvSpPr>
        <p:spPr>
          <a:xfrm>
            <a:off x="317739" y="2822132"/>
            <a:ext cx="1341245" cy="30008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rPr>
              <a:t>1   Dielectric   </a:t>
            </a:r>
          </a:p>
        </p:txBody>
      </p:sp>
      <p:sp>
        <p:nvSpPr>
          <p:cNvPr id="19" name="TextBox 18">
            <a:extLst>
              <a:ext uri="{FF2B5EF4-FFF2-40B4-BE49-F238E27FC236}">
                <a16:creationId xmlns:a16="http://schemas.microsoft.com/office/drawing/2014/main" id="{6235968B-C4BE-4E8D-A623-950297806276}"/>
              </a:ext>
            </a:extLst>
          </p:cNvPr>
          <p:cNvSpPr txBox="1"/>
          <p:nvPr/>
        </p:nvSpPr>
        <p:spPr>
          <a:xfrm>
            <a:off x="317739" y="2509897"/>
            <a:ext cx="852170" cy="30008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rPr>
              <a:t>2   Metal</a:t>
            </a:r>
          </a:p>
        </p:txBody>
      </p:sp>
      <p:sp>
        <p:nvSpPr>
          <p:cNvPr id="9" name="Oval 8">
            <a:extLst>
              <a:ext uri="{FF2B5EF4-FFF2-40B4-BE49-F238E27FC236}">
                <a16:creationId xmlns:a16="http://schemas.microsoft.com/office/drawing/2014/main" id="{E3B4837F-C982-4CAE-96D3-212193B19C26}"/>
              </a:ext>
            </a:extLst>
          </p:cNvPr>
          <p:cNvSpPr/>
          <p:nvPr/>
        </p:nvSpPr>
        <p:spPr>
          <a:xfrm>
            <a:off x="1664311" y="2527105"/>
            <a:ext cx="1658576" cy="562730"/>
          </a:xfrm>
          <a:prstGeom prst="ellipse">
            <a:avLst/>
          </a:prstGeom>
          <a:no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6CDD00AE-8F54-4F7F-BF18-E449D600F74B}"/>
              </a:ext>
            </a:extLst>
          </p:cNvPr>
          <p:cNvSpPr/>
          <p:nvPr/>
        </p:nvSpPr>
        <p:spPr>
          <a:xfrm>
            <a:off x="1661647" y="2509897"/>
            <a:ext cx="1658576" cy="3059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Flowchart: Magnetic Disk 3">
            <a:extLst>
              <a:ext uri="{FF2B5EF4-FFF2-40B4-BE49-F238E27FC236}">
                <a16:creationId xmlns:a16="http://schemas.microsoft.com/office/drawing/2014/main" id="{6F442687-46FC-4CE7-86B7-4E7498954183}"/>
              </a:ext>
            </a:extLst>
          </p:cNvPr>
          <p:cNvSpPr/>
          <p:nvPr/>
        </p:nvSpPr>
        <p:spPr>
          <a:xfrm>
            <a:off x="1661647" y="1923613"/>
            <a:ext cx="1658576" cy="1686658"/>
          </a:xfrm>
          <a:prstGeom prst="flowChartMagneticDisk">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Oval 4">
            <a:extLst>
              <a:ext uri="{FF2B5EF4-FFF2-40B4-BE49-F238E27FC236}">
                <a16:creationId xmlns:a16="http://schemas.microsoft.com/office/drawing/2014/main" id="{B34930F5-F88C-4F2B-A457-1176BC25C442}"/>
              </a:ext>
            </a:extLst>
          </p:cNvPr>
          <p:cNvSpPr/>
          <p:nvPr/>
        </p:nvSpPr>
        <p:spPr>
          <a:xfrm>
            <a:off x="1661647" y="3047092"/>
            <a:ext cx="1658576" cy="562730"/>
          </a:xfrm>
          <a:prstGeom prst="ellipse">
            <a:avLst/>
          </a:prstGeom>
          <a:no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877FE8B8-144F-4CD9-A856-9CCC06D15CDF}"/>
              </a:ext>
            </a:extLst>
          </p:cNvPr>
          <p:cNvSpPr/>
          <p:nvPr/>
        </p:nvSpPr>
        <p:spPr>
          <a:xfrm>
            <a:off x="1661647" y="2524399"/>
            <a:ext cx="1658576" cy="562730"/>
          </a:xfrm>
          <a:prstGeom prst="ellipse">
            <a:avLst/>
          </a:prstGeom>
          <a:solidFill>
            <a:schemeClr val="bg1"/>
          </a:solid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rPr>
              <a:t>v</a:t>
            </a:r>
          </a:p>
        </p:txBody>
      </p:sp>
      <p:cxnSp>
        <p:nvCxnSpPr>
          <p:cNvPr id="14" name="Straight Connector 13">
            <a:extLst>
              <a:ext uri="{FF2B5EF4-FFF2-40B4-BE49-F238E27FC236}">
                <a16:creationId xmlns:a16="http://schemas.microsoft.com/office/drawing/2014/main" id="{D9B950FF-AB79-4012-BB75-A1AB16969623}"/>
              </a:ext>
            </a:extLst>
          </p:cNvPr>
          <p:cNvCxnSpPr>
            <a:cxnSpLocks/>
            <a:stCxn id="7" idx="6"/>
          </p:cNvCxnSpPr>
          <p:nvPr/>
        </p:nvCxnSpPr>
        <p:spPr>
          <a:xfrm>
            <a:off x="3320223" y="2805764"/>
            <a:ext cx="52680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2FE06D9-BD21-4C02-96F6-563CB395A133}"/>
              </a:ext>
            </a:extLst>
          </p:cNvPr>
          <p:cNvCxnSpPr>
            <a:cxnSpLocks/>
            <a:endCxn id="7" idx="2"/>
          </p:cNvCxnSpPr>
          <p:nvPr/>
        </p:nvCxnSpPr>
        <p:spPr>
          <a:xfrm>
            <a:off x="269796" y="2805764"/>
            <a:ext cx="1391851"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366440B2-054A-4164-92FC-FECD9AC4B66C}"/>
              </a:ext>
            </a:extLst>
          </p:cNvPr>
          <p:cNvSpPr/>
          <p:nvPr/>
        </p:nvSpPr>
        <p:spPr>
          <a:xfrm>
            <a:off x="333858" y="2557995"/>
            <a:ext cx="189035" cy="19366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2D7A7CBE-6007-467C-8055-3B9852169BCD}"/>
              </a:ext>
            </a:extLst>
          </p:cNvPr>
          <p:cNvSpPr/>
          <p:nvPr/>
        </p:nvSpPr>
        <p:spPr>
          <a:xfrm>
            <a:off x="333858" y="2863799"/>
            <a:ext cx="189035" cy="19366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4696F12D-35E2-4E81-9B59-1DA5EFBFE214}"/>
                  </a:ext>
                </a:extLst>
              </p:cNvPr>
              <p:cNvSpPr txBox="1"/>
              <p:nvPr/>
            </p:nvSpPr>
            <p:spPr>
              <a:xfrm>
                <a:off x="1112019" y="2557995"/>
                <a:ext cx="540789" cy="184666"/>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200" b="0" i="0" u="none" strike="noStrike" kern="1200" cap="none" spc="0" normalizeH="0" baseline="0" noProof="0">
                          <a:ln>
                            <a:noFill/>
                          </a:ln>
                          <a:solidFill>
                            <a:srgbClr val="FF0000"/>
                          </a:solidFill>
                          <a:effectLst/>
                          <a:uLnTx/>
                          <a:uFillTx/>
                          <a:latin typeface="Cambria Math" panose="02040503050406030204" pitchFamily="18" charset="0"/>
                          <a:ea typeface="+mn-ea"/>
                          <a:cs typeface="+mn-cs"/>
                        </a:rPr>
                        <m:t>(</m:t>
                      </m:r>
                      <m:acc>
                        <m:accPr>
                          <m:chr m:val="̅"/>
                          <m:ctrlPr>
                            <a:rPr kumimoji="0" lang="en-US" sz="12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ctrlPr>
                        </m:accPr>
                        <m:e>
                          <m:r>
                            <a:rPr kumimoji="0" lang="en-US" sz="1200" b="1" i="0"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𝐄</m:t>
                          </m:r>
                        </m:e>
                      </m:acc>
                      <m:r>
                        <a:rPr kumimoji="0" lang="en-US" sz="12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=0)</m:t>
                      </m:r>
                    </m:oMath>
                  </m:oMathPara>
                </a14:m>
                <a:endParaRPr kumimoji="0" lang="en-US" sz="12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endParaRPr>
              </a:p>
            </p:txBody>
          </p:sp>
        </mc:Choice>
        <mc:Fallback xmlns="">
          <p:sp>
            <p:nvSpPr>
              <p:cNvPr id="29" name="TextBox 28">
                <a:extLst>
                  <a:ext uri="{FF2B5EF4-FFF2-40B4-BE49-F238E27FC236}">
                    <a16:creationId xmlns:a16="http://schemas.microsoft.com/office/drawing/2014/main" id="{4696F12D-35E2-4E81-9B59-1DA5EFBFE214}"/>
                  </a:ext>
                </a:extLst>
              </p:cNvPr>
              <p:cNvSpPr txBox="1">
                <a:spLocks noRot="1" noChangeAspect="1" noMove="1" noResize="1" noEditPoints="1" noAdjustHandles="1" noChangeArrowheads="1" noChangeShapeType="1" noTextEdit="1"/>
              </p:cNvSpPr>
              <p:nvPr/>
            </p:nvSpPr>
            <p:spPr>
              <a:xfrm>
                <a:off x="1112019" y="2557995"/>
                <a:ext cx="540789" cy="184666"/>
              </a:xfrm>
              <a:prstGeom prst="rect">
                <a:avLst/>
              </a:prstGeom>
              <a:blipFill>
                <a:blip r:embed="rId2"/>
                <a:stretch>
                  <a:fillRect l="-10112" t="-3333" r="-10112" b="-40000"/>
                </a:stretch>
              </a:blipFill>
            </p:spPr>
            <p:txBody>
              <a:bodyPr/>
              <a:lstStyle/>
              <a:p>
                <a:r>
                  <a:rPr lang="en-US">
                    <a:noFill/>
                  </a:rPr>
                  <a:t> </a:t>
                </a:r>
              </a:p>
            </p:txBody>
          </p:sp>
        </mc:Fallback>
      </mc:AlternateContent>
      <p:cxnSp>
        <p:nvCxnSpPr>
          <p:cNvPr id="31" name="Straight Arrow Connector 30">
            <a:extLst>
              <a:ext uri="{FF2B5EF4-FFF2-40B4-BE49-F238E27FC236}">
                <a16:creationId xmlns:a16="http://schemas.microsoft.com/office/drawing/2014/main" id="{52B32F06-AA61-4897-85FE-19A037BFDFA6}"/>
              </a:ext>
            </a:extLst>
          </p:cNvPr>
          <p:cNvCxnSpPr/>
          <p:nvPr/>
        </p:nvCxnSpPr>
        <p:spPr>
          <a:xfrm flipV="1">
            <a:off x="2007239" y="1636399"/>
            <a:ext cx="0" cy="486508"/>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3AFF9BDC-44A5-458B-B022-BA04E72EF63C}"/>
              </a:ext>
            </a:extLst>
          </p:cNvPr>
          <p:cNvCxnSpPr>
            <a:cxnSpLocks/>
          </p:cNvCxnSpPr>
          <p:nvPr/>
        </p:nvCxnSpPr>
        <p:spPr>
          <a:xfrm>
            <a:off x="2016031" y="2863799"/>
            <a:ext cx="0" cy="1193415"/>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D012031B-FA4A-4628-9564-6DDDCD6331B2}"/>
              </a:ext>
            </a:extLst>
          </p:cNvPr>
          <p:cNvCxnSpPr>
            <a:cxnSpLocks/>
          </p:cNvCxnSpPr>
          <p:nvPr/>
        </p:nvCxnSpPr>
        <p:spPr>
          <a:xfrm flipV="1">
            <a:off x="3320224" y="3111675"/>
            <a:ext cx="389792" cy="1"/>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344A325B-EE1B-40F1-B61F-46D3B095C077}"/>
              </a:ext>
            </a:extLst>
          </p:cNvPr>
          <p:cNvCxnSpPr>
            <a:cxnSpLocks/>
          </p:cNvCxnSpPr>
          <p:nvPr/>
        </p:nvCxnSpPr>
        <p:spPr>
          <a:xfrm>
            <a:off x="2490935" y="3333790"/>
            <a:ext cx="0" cy="723425"/>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5653B933-8CE5-439E-881E-7ED7B64CF148}"/>
              </a:ext>
            </a:extLst>
          </p:cNvPr>
          <p:cNvCxnSpPr>
            <a:cxnSpLocks/>
          </p:cNvCxnSpPr>
          <p:nvPr/>
        </p:nvCxnSpPr>
        <p:spPr>
          <a:xfrm>
            <a:off x="2490935" y="1636399"/>
            <a:ext cx="0" cy="21282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7443E06D-8D67-4522-8170-A8D61E2E0518}"/>
              </a:ext>
            </a:extLst>
          </p:cNvPr>
          <p:cNvSpPr txBox="1"/>
          <p:nvPr/>
        </p:nvSpPr>
        <p:spPr>
          <a:xfrm>
            <a:off x="2300549" y="1362373"/>
            <a:ext cx="439616" cy="5078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rPr>
              <a:t>G.S.</a:t>
            </a:r>
          </a:p>
        </p:txBody>
      </p:sp>
      <p:sp>
        <p:nvSpPr>
          <p:cNvPr id="45" name="Rectangle 44">
            <a:extLst>
              <a:ext uri="{FF2B5EF4-FFF2-40B4-BE49-F238E27FC236}">
                <a16:creationId xmlns:a16="http://schemas.microsoft.com/office/drawing/2014/main" id="{33DA078A-B26B-4ABF-8698-08BA3A26F0C2}"/>
              </a:ext>
            </a:extLst>
          </p:cNvPr>
          <p:cNvSpPr/>
          <p:nvPr/>
        </p:nvSpPr>
        <p:spPr>
          <a:xfrm>
            <a:off x="2271129" y="1372942"/>
            <a:ext cx="439611" cy="2571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6" name="Straight Connector 45">
            <a:extLst>
              <a:ext uri="{FF2B5EF4-FFF2-40B4-BE49-F238E27FC236}">
                <a16:creationId xmlns:a16="http://schemas.microsoft.com/office/drawing/2014/main" id="{365E1E25-1F2B-4267-82A3-32DD9EDFD61A}"/>
              </a:ext>
            </a:extLst>
          </p:cNvPr>
          <p:cNvCxnSpPr>
            <a:cxnSpLocks/>
          </p:cNvCxnSpPr>
          <p:nvPr/>
        </p:nvCxnSpPr>
        <p:spPr>
          <a:xfrm flipV="1">
            <a:off x="3003700" y="1826944"/>
            <a:ext cx="316523" cy="29888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5807F4C5-DC12-4EC9-A7C1-ED2349C793DD}"/>
                  </a:ext>
                </a:extLst>
              </p:cNvPr>
              <p:cNvSpPr txBox="1"/>
              <p:nvPr/>
            </p:nvSpPr>
            <p:spPr>
              <a:xfrm>
                <a:off x="3349292" y="1687685"/>
                <a:ext cx="222818" cy="184666"/>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m:rPr>
                          <m:sty m:val="p"/>
                        </m:rP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A</m:t>
                      </m:r>
                    </m:oMath>
                  </m:oMathPara>
                </a14:m>
                <a:endParaRPr kumimoji="0" lang="en-US" sz="12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endParaRPr>
              </a:p>
            </p:txBody>
          </p:sp>
        </mc:Choice>
        <mc:Fallback xmlns="">
          <p:sp>
            <p:nvSpPr>
              <p:cNvPr id="49" name="TextBox 48">
                <a:extLst>
                  <a:ext uri="{FF2B5EF4-FFF2-40B4-BE49-F238E27FC236}">
                    <a16:creationId xmlns:a16="http://schemas.microsoft.com/office/drawing/2014/main" id="{5807F4C5-DC12-4EC9-A7C1-ED2349C793DD}"/>
                  </a:ext>
                </a:extLst>
              </p:cNvPr>
              <p:cNvSpPr txBox="1">
                <a:spLocks noRot="1" noChangeAspect="1" noMove="1" noResize="1" noEditPoints="1" noAdjustHandles="1" noChangeArrowheads="1" noChangeShapeType="1" noTextEdit="1"/>
              </p:cNvSpPr>
              <p:nvPr/>
            </p:nvSpPr>
            <p:spPr>
              <a:xfrm>
                <a:off x="3349292" y="1687685"/>
                <a:ext cx="222818" cy="184666"/>
              </a:xfrm>
              <a:prstGeom prst="rect">
                <a:avLst/>
              </a:prstGeom>
              <a:blipFill>
                <a:blip r:embed="rId3"/>
                <a:stretch>
                  <a:fillRect l="-16216" r="-16216" b="-6667"/>
                </a:stretch>
              </a:blipFill>
            </p:spPr>
            <p:txBody>
              <a:bodyPr/>
              <a:lstStyle/>
              <a:p>
                <a:r>
                  <a:rPr lang="en-US">
                    <a:noFill/>
                  </a:rPr>
                  <a:t> </a:t>
                </a:r>
              </a:p>
            </p:txBody>
          </p:sp>
        </mc:Fallback>
      </mc:AlternateContent>
      <p:sp>
        <p:nvSpPr>
          <p:cNvPr id="50" name="Freeform: Shape 49">
            <a:extLst>
              <a:ext uri="{FF2B5EF4-FFF2-40B4-BE49-F238E27FC236}">
                <a16:creationId xmlns:a16="http://schemas.microsoft.com/office/drawing/2014/main" id="{EEC506F8-DBE5-4FC8-944D-7EA1803B22D5}"/>
              </a:ext>
            </a:extLst>
          </p:cNvPr>
          <p:cNvSpPr/>
          <p:nvPr/>
        </p:nvSpPr>
        <p:spPr>
          <a:xfrm>
            <a:off x="2974393" y="2149096"/>
            <a:ext cx="712373" cy="612719"/>
          </a:xfrm>
          <a:custGeom>
            <a:avLst/>
            <a:gdLst>
              <a:gd name="connsiteX0" fmla="*/ 0 w 949831"/>
              <a:gd name="connsiteY0" fmla="*/ 816959 h 816959"/>
              <a:gd name="connsiteX1" fmla="*/ 195384 w 949831"/>
              <a:gd name="connsiteY1" fmla="*/ 457451 h 816959"/>
              <a:gd name="connsiteX2" fmla="*/ 695569 w 949831"/>
              <a:gd name="connsiteY2" fmla="*/ 418374 h 816959"/>
              <a:gd name="connsiteX3" fmla="*/ 922215 w 949831"/>
              <a:gd name="connsiteY3" fmla="*/ 51051 h 816959"/>
              <a:gd name="connsiteX4" fmla="*/ 937846 w 949831"/>
              <a:gd name="connsiteY4" fmla="*/ 11974 h 816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9831" h="816959">
                <a:moveTo>
                  <a:pt x="0" y="816959"/>
                </a:moveTo>
                <a:cubicBezTo>
                  <a:pt x="39728" y="670420"/>
                  <a:pt x="79456" y="523882"/>
                  <a:pt x="195384" y="457451"/>
                </a:cubicBezTo>
                <a:cubicBezTo>
                  <a:pt x="311312" y="391020"/>
                  <a:pt x="574431" y="486107"/>
                  <a:pt x="695569" y="418374"/>
                </a:cubicBezTo>
                <a:cubicBezTo>
                  <a:pt x="816708" y="350641"/>
                  <a:pt x="881836" y="118784"/>
                  <a:pt x="922215" y="51051"/>
                </a:cubicBezTo>
                <a:cubicBezTo>
                  <a:pt x="962594" y="-16682"/>
                  <a:pt x="950220" y="-2354"/>
                  <a:pt x="937846" y="1197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FC16C4C-1B9B-43DE-AE23-A998748B2CB6}"/>
                  </a:ext>
                </a:extLst>
              </p:cNvPr>
              <p:cNvSpPr txBox="1"/>
              <p:nvPr/>
            </p:nvSpPr>
            <p:spPr>
              <a:xfrm>
                <a:off x="3710016" y="1964429"/>
                <a:ext cx="857735" cy="184666"/>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𝑄</m:t>
                          </m:r>
                        </m:e>
                        <m:sub>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𝑒𝑛𝑐𝑙</m:t>
                          </m:r>
                        </m:sub>
                      </m:sSub>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𝜎</m:t>
                      </m:r>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m:rPr>
                          <m:sty m:val="p"/>
                        </m:rP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A</m:t>
                      </m:r>
                    </m:oMath>
                  </m:oMathPara>
                </a14:m>
                <a:endParaRPr kumimoji="0" lang="en-US" sz="12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endParaRPr>
              </a:p>
            </p:txBody>
          </p:sp>
        </mc:Choice>
        <mc:Fallback xmlns="">
          <p:sp>
            <p:nvSpPr>
              <p:cNvPr id="52" name="TextBox 51">
                <a:extLst>
                  <a:ext uri="{FF2B5EF4-FFF2-40B4-BE49-F238E27FC236}">
                    <a16:creationId xmlns:a16="http://schemas.microsoft.com/office/drawing/2014/main" id="{9FC16C4C-1B9B-43DE-AE23-A998748B2CB6}"/>
                  </a:ext>
                </a:extLst>
              </p:cNvPr>
              <p:cNvSpPr txBox="1">
                <a:spLocks noRot="1" noChangeAspect="1" noMove="1" noResize="1" noEditPoints="1" noAdjustHandles="1" noChangeArrowheads="1" noChangeShapeType="1" noTextEdit="1"/>
              </p:cNvSpPr>
              <p:nvPr/>
            </p:nvSpPr>
            <p:spPr>
              <a:xfrm>
                <a:off x="3710016" y="1964429"/>
                <a:ext cx="857735" cy="184666"/>
              </a:xfrm>
              <a:prstGeom prst="rect">
                <a:avLst/>
              </a:prstGeom>
              <a:blipFill>
                <a:blip r:embed="rId4"/>
                <a:stretch>
                  <a:fillRect l="-5000" r="-5000" b="-22581"/>
                </a:stretch>
              </a:blipFill>
            </p:spPr>
            <p:txBody>
              <a:bodyPr/>
              <a:lstStyle/>
              <a:p>
                <a:r>
                  <a:rPr lang="en-US">
                    <a:noFill/>
                  </a:rPr>
                  <a:t> </a:t>
                </a:r>
              </a:p>
            </p:txBody>
          </p:sp>
        </mc:Fallback>
      </mc:AlternateContent>
      <p:cxnSp>
        <p:nvCxnSpPr>
          <p:cNvPr id="54" name="Connector: Curved 53">
            <a:extLst>
              <a:ext uri="{FF2B5EF4-FFF2-40B4-BE49-F238E27FC236}">
                <a16:creationId xmlns:a16="http://schemas.microsoft.com/office/drawing/2014/main" id="{37E7B491-9C62-4319-AC4B-7F08EEDF65AC}"/>
              </a:ext>
            </a:extLst>
          </p:cNvPr>
          <p:cNvCxnSpPr>
            <a:cxnSpLocks/>
            <a:stCxn id="63" idx="3"/>
          </p:cNvCxnSpPr>
          <p:nvPr/>
        </p:nvCxnSpPr>
        <p:spPr>
          <a:xfrm flipH="1">
            <a:off x="3933814" y="2599005"/>
            <a:ext cx="747239" cy="215875"/>
          </a:xfrm>
          <a:prstGeom prst="curvedConnector3">
            <a:avLst>
              <a:gd name="adj1" fmla="val -22944"/>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id="{0CE0DE80-39AF-4BDE-B343-BFB18D8B7F3D}"/>
              </a:ext>
            </a:extLst>
          </p:cNvPr>
          <p:cNvSpPr/>
          <p:nvPr/>
        </p:nvSpPr>
        <p:spPr>
          <a:xfrm>
            <a:off x="3914470" y="2484977"/>
            <a:ext cx="766583" cy="2280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7343C46D-0EB7-401C-B7C5-D4CC6FED2BD5}"/>
                  </a:ext>
                </a:extLst>
              </p:cNvPr>
              <p:cNvSpPr txBox="1"/>
              <p:nvPr/>
            </p:nvSpPr>
            <p:spPr>
              <a:xfrm>
                <a:off x="3515119" y="3143358"/>
                <a:ext cx="197170" cy="185051"/>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1200" b="0" i="0" u="none" strike="noStrike" kern="1200" cap="none" spc="0" normalizeH="0" baseline="0" noProof="0">
                          <a:ln>
                            <a:noFill/>
                          </a:ln>
                          <a:solidFill>
                            <a:srgbClr val="0070C0"/>
                          </a:solidFill>
                          <a:effectLst/>
                          <a:uLnTx/>
                          <a:uFillTx/>
                          <a:latin typeface="Cambria Math" panose="02040503050406030204" pitchFamily="18" charset="0"/>
                          <a:ea typeface="+mn-ea"/>
                          <a:cs typeface="+mn-cs"/>
                        </a:rPr>
                        <m:t>d</m:t>
                      </m:r>
                      <m:acc>
                        <m:accPr>
                          <m:chr m:val="̅"/>
                          <m:ctrlPr>
                            <a:rPr kumimoji="0" lang="en-US" sz="12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ctrlPr>
                        </m:accPr>
                        <m:e>
                          <m:r>
                            <m:rPr>
                              <m:sty m:val="p"/>
                            </m:rPr>
                            <a:rPr kumimoji="0" lang="en-US" sz="1200" b="0" i="0" u="none" strike="noStrike" kern="1200" cap="none" spc="0" normalizeH="0" baseline="0" noProof="0">
                              <a:ln>
                                <a:noFill/>
                              </a:ln>
                              <a:solidFill>
                                <a:srgbClr val="0070C0"/>
                              </a:solidFill>
                              <a:effectLst/>
                              <a:uLnTx/>
                              <a:uFillTx/>
                              <a:latin typeface="Cambria Math" panose="02040503050406030204" pitchFamily="18" charset="0"/>
                              <a:ea typeface="+mn-ea"/>
                              <a:cs typeface="+mn-cs"/>
                            </a:rPr>
                            <m:t>S</m:t>
                          </m:r>
                        </m:e>
                      </m:acc>
                    </m:oMath>
                  </m:oMathPara>
                </a14:m>
                <a:endParaRPr kumimoji="0" lang="en-US" sz="1200" b="0" i="0" u="none" strike="noStrike" kern="1200" cap="none" spc="0" normalizeH="0" baseline="0" noProof="0" dirty="0">
                  <a:ln>
                    <a:noFill/>
                  </a:ln>
                  <a:solidFill>
                    <a:srgbClr val="0070C0"/>
                  </a:solidFill>
                  <a:effectLst/>
                  <a:uLnTx/>
                  <a:uFillTx/>
                  <a:latin typeface="Calibri" panose="020F0502020204030204"/>
                  <a:ea typeface="MS PGothic" panose="020B0600070205080204" pitchFamily="34" charset="-128"/>
                  <a:cs typeface="+mn-cs"/>
                </a:endParaRPr>
              </a:p>
            </p:txBody>
          </p:sp>
        </mc:Choice>
        <mc:Fallback xmlns="">
          <p:sp>
            <p:nvSpPr>
              <p:cNvPr id="72" name="TextBox 71">
                <a:extLst>
                  <a:ext uri="{FF2B5EF4-FFF2-40B4-BE49-F238E27FC236}">
                    <a16:creationId xmlns:a16="http://schemas.microsoft.com/office/drawing/2014/main" id="{7343C46D-0EB7-401C-B7C5-D4CC6FED2BD5}"/>
                  </a:ext>
                </a:extLst>
              </p:cNvPr>
              <p:cNvSpPr txBox="1">
                <a:spLocks noRot="1" noChangeAspect="1" noMove="1" noResize="1" noEditPoints="1" noAdjustHandles="1" noChangeArrowheads="1" noChangeShapeType="1" noTextEdit="1"/>
              </p:cNvSpPr>
              <p:nvPr/>
            </p:nvSpPr>
            <p:spPr>
              <a:xfrm>
                <a:off x="3515119" y="3143358"/>
                <a:ext cx="197170" cy="185051"/>
              </a:xfrm>
              <a:prstGeom prst="rect">
                <a:avLst/>
              </a:prstGeom>
              <a:blipFill>
                <a:blip r:embed="rId5"/>
                <a:stretch>
                  <a:fillRect l="-21875" r="-62500"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A0F464CD-8258-4652-B89C-956BFDA57F50}"/>
                  </a:ext>
                </a:extLst>
              </p:cNvPr>
              <p:cNvSpPr txBox="1"/>
              <p:nvPr/>
            </p:nvSpPr>
            <p:spPr>
              <a:xfrm>
                <a:off x="2542996" y="3926797"/>
                <a:ext cx="197170" cy="185051"/>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1200" b="0" i="0" u="none" strike="noStrike" kern="1200" cap="none" spc="0" normalizeH="0" baseline="0" noProof="0">
                          <a:ln>
                            <a:noFill/>
                          </a:ln>
                          <a:solidFill>
                            <a:srgbClr val="0070C0"/>
                          </a:solidFill>
                          <a:effectLst/>
                          <a:uLnTx/>
                          <a:uFillTx/>
                          <a:latin typeface="Cambria Math" panose="02040503050406030204" pitchFamily="18" charset="0"/>
                          <a:ea typeface="+mn-ea"/>
                          <a:cs typeface="+mn-cs"/>
                        </a:rPr>
                        <m:t>d</m:t>
                      </m:r>
                      <m:acc>
                        <m:accPr>
                          <m:chr m:val="̅"/>
                          <m:ctrlPr>
                            <a:rPr kumimoji="0" lang="en-US" sz="12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ctrlPr>
                        </m:accPr>
                        <m:e>
                          <m:r>
                            <m:rPr>
                              <m:sty m:val="p"/>
                            </m:rPr>
                            <a:rPr kumimoji="0" lang="en-US" sz="1200" b="0" i="0" u="none" strike="noStrike" kern="1200" cap="none" spc="0" normalizeH="0" baseline="0" noProof="0">
                              <a:ln>
                                <a:noFill/>
                              </a:ln>
                              <a:solidFill>
                                <a:srgbClr val="0070C0"/>
                              </a:solidFill>
                              <a:effectLst/>
                              <a:uLnTx/>
                              <a:uFillTx/>
                              <a:latin typeface="Cambria Math" panose="02040503050406030204" pitchFamily="18" charset="0"/>
                              <a:ea typeface="+mn-ea"/>
                              <a:cs typeface="+mn-cs"/>
                            </a:rPr>
                            <m:t>S</m:t>
                          </m:r>
                        </m:e>
                      </m:acc>
                    </m:oMath>
                  </m:oMathPara>
                </a14:m>
                <a:endParaRPr kumimoji="0" lang="en-US" sz="1200" b="0" i="0" u="none" strike="noStrike" kern="1200" cap="none" spc="0" normalizeH="0" baseline="0" noProof="0" dirty="0">
                  <a:ln>
                    <a:noFill/>
                  </a:ln>
                  <a:solidFill>
                    <a:srgbClr val="0070C0"/>
                  </a:solidFill>
                  <a:effectLst/>
                  <a:uLnTx/>
                  <a:uFillTx/>
                  <a:latin typeface="Calibri" panose="020F0502020204030204"/>
                  <a:ea typeface="MS PGothic" panose="020B0600070205080204" pitchFamily="34" charset="-128"/>
                  <a:cs typeface="+mn-cs"/>
                </a:endParaRPr>
              </a:p>
            </p:txBody>
          </p:sp>
        </mc:Choice>
        <mc:Fallback xmlns="">
          <p:sp>
            <p:nvSpPr>
              <p:cNvPr id="77" name="TextBox 76">
                <a:extLst>
                  <a:ext uri="{FF2B5EF4-FFF2-40B4-BE49-F238E27FC236}">
                    <a16:creationId xmlns:a16="http://schemas.microsoft.com/office/drawing/2014/main" id="{A0F464CD-8258-4652-B89C-956BFDA57F50}"/>
                  </a:ext>
                </a:extLst>
              </p:cNvPr>
              <p:cNvSpPr txBox="1">
                <a:spLocks noRot="1" noChangeAspect="1" noMove="1" noResize="1" noEditPoints="1" noAdjustHandles="1" noChangeArrowheads="1" noChangeShapeType="1" noTextEdit="1"/>
              </p:cNvSpPr>
              <p:nvPr/>
            </p:nvSpPr>
            <p:spPr>
              <a:xfrm>
                <a:off x="2542996" y="3926797"/>
                <a:ext cx="197170" cy="185051"/>
              </a:xfrm>
              <a:prstGeom prst="rect">
                <a:avLst/>
              </a:prstGeom>
              <a:blipFill>
                <a:blip r:embed="rId6"/>
                <a:stretch>
                  <a:fillRect l="-18182" r="-60606" b="-96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5C2F5E41-E8D0-422E-B211-E5DCCB409FDE}"/>
                  </a:ext>
                </a:extLst>
              </p:cNvPr>
              <p:cNvSpPr txBox="1"/>
              <p:nvPr/>
            </p:nvSpPr>
            <p:spPr>
              <a:xfrm>
                <a:off x="1786221" y="3849781"/>
                <a:ext cx="197168" cy="30008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sz="135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ctrlPr>
                        </m:accPr>
                        <m:e>
                          <m:r>
                            <a:rPr kumimoji="0" lang="en-US" sz="1350" b="1" i="0"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𝐄</m:t>
                          </m:r>
                        </m:e>
                      </m:acc>
                    </m:oMath>
                  </m:oMathPara>
                </a14:m>
                <a:endParaRPr kumimoji="0" lang="en-US" sz="135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endParaRPr>
              </a:p>
            </p:txBody>
          </p:sp>
        </mc:Choice>
        <mc:Fallback xmlns="">
          <p:sp>
            <p:nvSpPr>
              <p:cNvPr id="79" name="TextBox 78">
                <a:extLst>
                  <a:ext uri="{FF2B5EF4-FFF2-40B4-BE49-F238E27FC236}">
                    <a16:creationId xmlns:a16="http://schemas.microsoft.com/office/drawing/2014/main" id="{5C2F5E41-E8D0-422E-B211-E5DCCB409FDE}"/>
                  </a:ext>
                </a:extLst>
              </p:cNvPr>
              <p:cNvSpPr txBox="1">
                <a:spLocks noRot="1" noChangeAspect="1" noMove="1" noResize="1" noEditPoints="1" noAdjustHandles="1" noChangeArrowheads="1" noChangeShapeType="1" noTextEdit="1"/>
              </p:cNvSpPr>
              <p:nvPr/>
            </p:nvSpPr>
            <p:spPr>
              <a:xfrm>
                <a:off x="1786221" y="3849781"/>
                <a:ext cx="197168" cy="300082"/>
              </a:xfrm>
              <a:prstGeom prst="rect">
                <a:avLst/>
              </a:prstGeom>
              <a:blipFill>
                <a:blip r:embed="rId7"/>
                <a:stretch>
                  <a:fillRect r="-31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0B17DA99-014B-48B6-A15D-98E4C4F0C8DB}"/>
                  </a:ext>
                </a:extLst>
              </p:cNvPr>
              <p:cNvSpPr txBox="1"/>
              <p:nvPr/>
            </p:nvSpPr>
            <p:spPr>
              <a:xfrm>
                <a:off x="1743366" y="1617850"/>
                <a:ext cx="197170" cy="185051"/>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1200" b="0" i="0" u="none" strike="noStrike" kern="1200" cap="none" spc="0" normalizeH="0" baseline="0" noProof="0">
                          <a:ln>
                            <a:noFill/>
                          </a:ln>
                          <a:solidFill>
                            <a:srgbClr val="0070C0"/>
                          </a:solidFill>
                          <a:effectLst/>
                          <a:uLnTx/>
                          <a:uFillTx/>
                          <a:latin typeface="Cambria Math" panose="02040503050406030204" pitchFamily="18" charset="0"/>
                          <a:ea typeface="+mn-ea"/>
                          <a:cs typeface="+mn-cs"/>
                        </a:rPr>
                        <m:t>d</m:t>
                      </m:r>
                      <m:acc>
                        <m:accPr>
                          <m:chr m:val="̅"/>
                          <m:ctrlPr>
                            <a:rPr kumimoji="0" lang="en-US" sz="12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ctrlPr>
                        </m:accPr>
                        <m:e>
                          <m:r>
                            <m:rPr>
                              <m:sty m:val="p"/>
                            </m:rPr>
                            <a:rPr kumimoji="0" lang="en-US" sz="1200" b="0" i="0" u="none" strike="noStrike" kern="1200" cap="none" spc="0" normalizeH="0" baseline="0" noProof="0">
                              <a:ln>
                                <a:noFill/>
                              </a:ln>
                              <a:solidFill>
                                <a:srgbClr val="0070C0"/>
                              </a:solidFill>
                              <a:effectLst/>
                              <a:uLnTx/>
                              <a:uFillTx/>
                              <a:latin typeface="Cambria Math" panose="02040503050406030204" pitchFamily="18" charset="0"/>
                              <a:ea typeface="+mn-ea"/>
                              <a:cs typeface="+mn-cs"/>
                            </a:rPr>
                            <m:t>S</m:t>
                          </m:r>
                        </m:e>
                      </m:acc>
                    </m:oMath>
                  </m:oMathPara>
                </a14:m>
                <a:endParaRPr kumimoji="0" lang="en-US" sz="1200" b="0" i="0" u="none" strike="noStrike" kern="1200" cap="none" spc="0" normalizeH="0" baseline="0" noProof="0" dirty="0">
                  <a:ln>
                    <a:noFill/>
                  </a:ln>
                  <a:solidFill>
                    <a:srgbClr val="0070C0"/>
                  </a:solidFill>
                  <a:effectLst/>
                  <a:uLnTx/>
                  <a:uFillTx/>
                  <a:latin typeface="Calibri" panose="020F0502020204030204"/>
                  <a:ea typeface="MS PGothic" panose="020B0600070205080204" pitchFamily="34" charset="-128"/>
                  <a:cs typeface="+mn-cs"/>
                </a:endParaRPr>
              </a:p>
            </p:txBody>
          </p:sp>
        </mc:Choice>
        <mc:Fallback xmlns="">
          <p:sp>
            <p:nvSpPr>
              <p:cNvPr id="81" name="TextBox 80">
                <a:extLst>
                  <a:ext uri="{FF2B5EF4-FFF2-40B4-BE49-F238E27FC236}">
                    <a16:creationId xmlns:a16="http://schemas.microsoft.com/office/drawing/2014/main" id="{0B17DA99-014B-48B6-A15D-98E4C4F0C8DB}"/>
                  </a:ext>
                </a:extLst>
              </p:cNvPr>
              <p:cNvSpPr txBox="1">
                <a:spLocks noRot="1" noChangeAspect="1" noMove="1" noResize="1" noEditPoints="1" noAdjustHandles="1" noChangeArrowheads="1" noChangeShapeType="1" noTextEdit="1"/>
              </p:cNvSpPr>
              <p:nvPr/>
            </p:nvSpPr>
            <p:spPr>
              <a:xfrm>
                <a:off x="1743366" y="1617850"/>
                <a:ext cx="197170" cy="185051"/>
              </a:xfrm>
              <a:prstGeom prst="rect">
                <a:avLst/>
              </a:prstGeom>
              <a:blipFill>
                <a:blip r:embed="rId8"/>
                <a:stretch>
                  <a:fillRect l="-21875" r="-62500" b="-96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6BF1E00E-0C40-4AA6-823D-4BAB6663DF8B}"/>
                  </a:ext>
                </a:extLst>
              </p:cNvPr>
              <p:cNvSpPr txBox="1"/>
              <p:nvPr/>
            </p:nvSpPr>
            <p:spPr>
              <a:xfrm>
                <a:off x="1664310" y="4787259"/>
                <a:ext cx="1773562" cy="499624"/>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C</m:t>
                      </m:r>
                      <m: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f>
                        <m:fPr>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fPr>
                        <m:num>
                          <m:r>
                            <m:rPr>
                              <m:sty m:val="p"/>
                            </m:rP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Q</m:t>
                          </m:r>
                        </m:num>
                        <m:den>
                          <m:r>
                            <m:rPr>
                              <m:sty m:val="p"/>
                            </m:rP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V</m:t>
                          </m:r>
                        </m:den>
                      </m:f>
                      <m: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f>
                        <m:fPr>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fPr>
                        <m:num>
                          <m:r>
                            <m:rPr>
                              <m:sty m:val="p"/>
                            </m:rP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σA</m:t>
                          </m:r>
                        </m:num>
                        <m:den>
                          <m:d>
                            <m:dPr>
                              <m:begChr m:val="|"/>
                              <m:endChr m:val="|"/>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dPr>
                            <m:e>
                              <m:acc>
                                <m:accPr>
                                  <m:chr m:val="̅"/>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accPr>
                                <m:e>
                                  <m:r>
                                    <m:rPr>
                                      <m:sty m:val="p"/>
                                    </m:rP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E</m:t>
                                  </m:r>
                                </m:e>
                              </m:acc>
                            </m:e>
                          </m:d>
                          <m: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m:rPr>
                              <m:sty m:val="p"/>
                            </m:rP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d</m:t>
                          </m:r>
                        </m:den>
                      </m:f>
                      <m: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f>
                        <m:fPr>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fPr>
                        <m:num>
                          <m:r>
                            <m:rPr>
                              <m:sty m:val="p"/>
                            </m:rP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σA</m:t>
                          </m:r>
                        </m:num>
                        <m:den>
                          <m:f>
                            <m:fPr>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fPr>
                            <m:num>
                              <m:r>
                                <m:rPr>
                                  <m:sty m:val="p"/>
                                </m:rP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σd</m:t>
                              </m:r>
                            </m:num>
                            <m:den>
                              <m:r>
                                <m:rPr>
                                  <m:sty m:val="p"/>
                                </m:rP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ε</m:t>
                              </m:r>
                            </m:den>
                          </m:f>
                        </m:den>
                      </m:f>
                      <m: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f>
                        <m:fPr>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fPr>
                        <m:num>
                          <m:r>
                            <m:rPr>
                              <m:sty m:val="p"/>
                            </m:rP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εA</m:t>
                          </m:r>
                        </m:num>
                        <m:den>
                          <m:r>
                            <m:rPr>
                              <m:sty m:val="p"/>
                            </m:rP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d</m:t>
                          </m:r>
                        </m:den>
                      </m:f>
                    </m:oMath>
                  </m:oMathPara>
                </a14:m>
                <a:endParaRPr kumimoji="0" lang="en-US" sz="12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endParaRPr>
              </a:p>
            </p:txBody>
          </p:sp>
        </mc:Choice>
        <mc:Fallback xmlns="">
          <p:sp>
            <p:nvSpPr>
              <p:cNvPr id="83" name="TextBox 82">
                <a:extLst>
                  <a:ext uri="{FF2B5EF4-FFF2-40B4-BE49-F238E27FC236}">
                    <a16:creationId xmlns:a16="http://schemas.microsoft.com/office/drawing/2014/main" id="{6BF1E00E-0C40-4AA6-823D-4BAB6663DF8B}"/>
                  </a:ext>
                </a:extLst>
              </p:cNvPr>
              <p:cNvSpPr txBox="1">
                <a:spLocks noRot="1" noChangeAspect="1" noMove="1" noResize="1" noEditPoints="1" noAdjustHandles="1" noChangeArrowheads="1" noChangeShapeType="1" noTextEdit="1"/>
              </p:cNvSpPr>
              <p:nvPr/>
            </p:nvSpPr>
            <p:spPr>
              <a:xfrm>
                <a:off x="1664310" y="4787259"/>
                <a:ext cx="1773562" cy="499624"/>
              </a:xfrm>
              <a:prstGeom prst="rect">
                <a:avLst/>
              </a:prstGeom>
              <a:blipFill>
                <a:blip r:embed="rId9"/>
                <a:stretch>
                  <a:fillRect l="-1718" t="-3659" r="-1718" b="-73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EC2CEB4A-ACCB-427C-A474-B761D68B4A79}"/>
                  </a:ext>
                </a:extLst>
              </p:cNvPr>
              <p:cNvSpPr txBox="1"/>
              <p:nvPr/>
            </p:nvSpPr>
            <p:spPr>
              <a:xfrm>
                <a:off x="5146746" y="2169712"/>
                <a:ext cx="3538020" cy="378886"/>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m:rPr>
                              <m:sty m:val="p"/>
                            </m:rPr>
                            <a:rPr kumimoji="0" lang="el-GR"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Ψ</m:t>
                          </m:r>
                        </m:e>
                        <m:sub>
                          <m:r>
                            <m:rPr>
                              <m:sty m:val="p"/>
                            </m:rP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out</m:t>
                          </m:r>
                        </m:sub>
                      </m:sSub>
                      <m: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nary>
                        <m:naryPr>
                          <m:chr m:val="∮"/>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naryPr>
                        <m:sub>
                          <m:r>
                            <m:rPr>
                              <m:sty m:val="p"/>
                              <m:brk m:alnAt="23"/>
                            </m:rP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S</m:t>
                          </m:r>
                        </m:sub>
                        <m:sup>
                          <m: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 </m:t>
                          </m:r>
                        </m:sup>
                        <m:e>
                          <m:r>
                            <m:rPr>
                              <m:sty m:val="p"/>
                            </m:rP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ε</m:t>
                          </m:r>
                          <m:acc>
                            <m:accPr>
                              <m:chr m:val="̅"/>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accPr>
                            <m:e>
                              <m:r>
                                <m:rPr>
                                  <m:sty m:val="p"/>
                                </m:rP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E</m:t>
                              </m:r>
                            </m:e>
                          </m:acc>
                          <m: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m:rPr>
                              <m:sty m:val="p"/>
                            </m:rP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d</m:t>
                          </m:r>
                          <m:acc>
                            <m:accPr>
                              <m:chr m:val="̅"/>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accPr>
                            <m:e>
                              <m:r>
                                <m:rPr>
                                  <m:sty m:val="p"/>
                                </m:rP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S</m:t>
                              </m:r>
                            </m:e>
                          </m:acc>
                          <m: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sSub>
                            <m:sSubPr>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m:rPr>
                                  <m:sty m:val="p"/>
                                </m:rPr>
                                <a:rPr kumimoji="0" lang="el-GR"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Ψ</m:t>
                              </m:r>
                            </m:e>
                            <m:sub>
                              <m:r>
                                <m:rPr>
                                  <m:sty m:val="p"/>
                                </m:rP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top</m:t>
                              </m:r>
                            </m:sub>
                          </m:sSub>
                          <m: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sSub>
                            <m:sSubPr>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m:rPr>
                                  <m:sty m:val="p"/>
                                </m:rPr>
                                <a:rPr kumimoji="0" lang="el-GR"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Ψ</m:t>
                              </m:r>
                            </m:e>
                            <m:sub>
                              <m:r>
                                <m:rPr>
                                  <m:sty m:val="p"/>
                                </m:rP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bot</m:t>
                              </m:r>
                            </m:sub>
                          </m:sSub>
                          <m: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sSub>
                            <m:sSubPr>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m:rPr>
                                  <m:sty m:val="p"/>
                                </m:rPr>
                                <a:rPr kumimoji="0" lang="el-GR"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Ψ</m:t>
                              </m:r>
                            </m:e>
                            <m:sub>
                              <m:r>
                                <m:rPr>
                                  <m:sty m:val="p"/>
                                </m:rP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lat</m:t>
                              </m:r>
                            </m:sub>
                          </m:sSub>
                          <m: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sSub>
                            <m:sSubPr>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m:rPr>
                                  <m:sty m:val="p"/>
                                </m:rP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Q</m:t>
                              </m:r>
                            </m:e>
                            <m:sub>
                              <m:r>
                                <m:rPr>
                                  <m:sty m:val="p"/>
                                </m:rP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encl</m:t>
                              </m:r>
                            </m:sub>
                          </m:sSub>
                          <m: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m:rPr>
                              <m:sty m:val="p"/>
                            </m:rP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σ</m:t>
                          </m:r>
                          <m: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m:rPr>
                              <m:sty m:val="p"/>
                            </m:rP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A</m:t>
                          </m:r>
                        </m:e>
                      </m:nary>
                    </m:oMath>
                  </m:oMathPara>
                </a14:m>
                <a:endParaRPr kumimoji="0" lang="en-US" sz="12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endParaRPr>
              </a:p>
            </p:txBody>
          </p:sp>
        </mc:Choice>
        <mc:Fallback xmlns="">
          <p:sp>
            <p:nvSpPr>
              <p:cNvPr id="85" name="TextBox 84">
                <a:extLst>
                  <a:ext uri="{FF2B5EF4-FFF2-40B4-BE49-F238E27FC236}">
                    <a16:creationId xmlns:a16="http://schemas.microsoft.com/office/drawing/2014/main" id="{EC2CEB4A-ACCB-427C-A474-B761D68B4A79}"/>
                  </a:ext>
                </a:extLst>
              </p:cNvPr>
              <p:cNvSpPr txBox="1">
                <a:spLocks noRot="1" noChangeAspect="1" noMove="1" noResize="1" noEditPoints="1" noAdjustHandles="1" noChangeArrowheads="1" noChangeShapeType="1" noTextEdit="1"/>
              </p:cNvSpPr>
              <p:nvPr/>
            </p:nvSpPr>
            <p:spPr>
              <a:xfrm>
                <a:off x="5146746" y="2169712"/>
                <a:ext cx="3538020" cy="378886"/>
              </a:xfrm>
              <a:prstGeom prst="rect">
                <a:avLst/>
              </a:prstGeom>
              <a:blipFill>
                <a:blip r:embed="rId10"/>
                <a:stretch>
                  <a:fillRect l="-3787" t="-212903" r="-516" b="-298387"/>
                </a:stretch>
              </a:blipFill>
            </p:spPr>
            <p:txBody>
              <a:bodyPr/>
              <a:lstStyle/>
              <a:p>
                <a:r>
                  <a:rPr lang="en-US">
                    <a:noFill/>
                  </a:rPr>
                  <a:t> </a:t>
                </a:r>
              </a:p>
            </p:txBody>
          </p:sp>
        </mc:Fallback>
      </mc:AlternateContent>
      <p:sp>
        <p:nvSpPr>
          <p:cNvPr id="86" name="Right Bracket 85">
            <a:extLst>
              <a:ext uri="{FF2B5EF4-FFF2-40B4-BE49-F238E27FC236}">
                <a16:creationId xmlns:a16="http://schemas.microsoft.com/office/drawing/2014/main" id="{04CE9B8E-E9B1-4D7E-8400-D0CAA08579FC}"/>
              </a:ext>
            </a:extLst>
          </p:cNvPr>
          <p:cNvSpPr/>
          <p:nvPr/>
        </p:nvSpPr>
        <p:spPr>
          <a:xfrm rot="5400000">
            <a:off x="7031248" y="2369485"/>
            <a:ext cx="46014" cy="276999"/>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90" name="TextBox 89">
                <a:extLst>
                  <a:ext uri="{FF2B5EF4-FFF2-40B4-BE49-F238E27FC236}">
                    <a16:creationId xmlns:a16="http://schemas.microsoft.com/office/drawing/2014/main" id="{792319FB-DE75-4C91-811C-59F86006E8F6}"/>
                  </a:ext>
                </a:extLst>
              </p:cNvPr>
              <p:cNvSpPr txBox="1"/>
              <p:nvPr/>
            </p:nvSpPr>
            <p:spPr>
              <a:xfrm>
                <a:off x="6462651" y="2586800"/>
                <a:ext cx="1356707" cy="30008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35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𝜀</m:t>
                      </m:r>
                      <m:d>
                        <m:dPr>
                          <m:begChr m:val="|"/>
                          <m:endChr m:val="|"/>
                          <m:ctrlPr>
                            <a:rPr kumimoji="0" lang="en-US" sz="135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dPr>
                        <m:e>
                          <m:acc>
                            <m:accPr>
                              <m:chr m:val="̅"/>
                              <m:ctrlPr>
                                <a:rPr kumimoji="0" lang="en-US" sz="135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accPr>
                            <m:e>
                              <m:r>
                                <m:rPr>
                                  <m:sty m:val="p"/>
                                </m:rPr>
                                <a:rPr kumimoji="0" lang="en-US" sz="135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E</m:t>
                              </m:r>
                            </m:e>
                          </m:acc>
                        </m:e>
                      </m:d>
                      <m:r>
                        <a:rPr kumimoji="0" lang="en-US" sz="135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m:rPr>
                          <m:sty m:val="p"/>
                        </m:rPr>
                        <a:rPr kumimoji="0" lang="en-US" sz="135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A</m:t>
                      </m:r>
                    </m:oMath>
                  </m:oMathPara>
                </a14:m>
                <a:endParaRPr kumimoji="0" lang="en-US" sz="135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endParaRPr>
              </a:p>
            </p:txBody>
          </p:sp>
        </mc:Choice>
        <mc:Fallback xmlns="">
          <p:sp>
            <p:nvSpPr>
              <p:cNvPr id="90" name="TextBox 89">
                <a:extLst>
                  <a:ext uri="{FF2B5EF4-FFF2-40B4-BE49-F238E27FC236}">
                    <a16:creationId xmlns:a16="http://schemas.microsoft.com/office/drawing/2014/main" id="{792319FB-DE75-4C91-811C-59F86006E8F6}"/>
                  </a:ext>
                </a:extLst>
              </p:cNvPr>
              <p:cNvSpPr txBox="1">
                <a:spLocks noRot="1" noChangeAspect="1" noMove="1" noResize="1" noEditPoints="1" noAdjustHandles="1" noChangeArrowheads="1" noChangeShapeType="1" noTextEdit="1"/>
              </p:cNvSpPr>
              <p:nvPr/>
            </p:nvSpPr>
            <p:spPr>
              <a:xfrm>
                <a:off x="6462651" y="2586800"/>
                <a:ext cx="1356707" cy="300082"/>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37AFB96C-66B6-409A-B6C4-6ED2545309BB}"/>
                  </a:ext>
                </a:extLst>
              </p:cNvPr>
              <p:cNvSpPr txBox="1"/>
              <p:nvPr/>
            </p:nvSpPr>
            <p:spPr>
              <a:xfrm>
                <a:off x="3460501" y="2902479"/>
                <a:ext cx="4572000" cy="44666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kumimoji="0" lang="en-US" sz="135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dPr>
                        <m:e>
                          <m:acc>
                            <m:accPr>
                              <m:chr m:val="̅"/>
                              <m:ctrlPr>
                                <a:rPr kumimoji="0" lang="en-US" sz="135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accPr>
                            <m:e>
                              <m:r>
                                <m:rPr>
                                  <m:sty m:val="p"/>
                                </m:rPr>
                                <a:rPr kumimoji="0" lang="en-US" sz="135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E</m:t>
                              </m:r>
                            </m:e>
                          </m:acc>
                        </m:e>
                      </m:d>
                      <m:r>
                        <a:rPr kumimoji="0" lang="en-US" sz="135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f>
                        <m:fPr>
                          <m:ctrlPr>
                            <a:rPr kumimoji="0" lang="en-US" sz="135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fPr>
                        <m:num>
                          <m:r>
                            <a:rPr kumimoji="0" lang="en-US" sz="135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𝜎</m:t>
                          </m:r>
                        </m:num>
                        <m:den>
                          <m:r>
                            <a:rPr kumimoji="0" lang="en-US" sz="135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𝜀</m:t>
                          </m:r>
                        </m:den>
                      </m:f>
                    </m:oMath>
                  </m:oMathPara>
                </a14:m>
                <a:endParaRPr kumimoji="0" lang="en-US" sz="135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endParaRPr>
              </a:p>
            </p:txBody>
          </p:sp>
        </mc:Choice>
        <mc:Fallback xmlns="">
          <p:sp>
            <p:nvSpPr>
              <p:cNvPr id="92" name="TextBox 91">
                <a:extLst>
                  <a:ext uri="{FF2B5EF4-FFF2-40B4-BE49-F238E27FC236}">
                    <a16:creationId xmlns:a16="http://schemas.microsoft.com/office/drawing/2014/main" id="{37AFB96C-66B6-409A-B6C4-6ED2545309BB}"/>
                  </a:ext>
                </a:extLst>
              </p:cNvPr>
              <p:cNvSpPr txBox="1">
                <a:spLocks noRot="1" noChangeAspect="1" noMove="1" noResize="1" noEditPoints="1" noAdjustHandles="1" noChangeArrowheads="1" noChangeShapeType="1" noTextEdit="1"/>
              </p:cNvSpPr>
              <p:nvPr/>
            </p:nvSpPr>
            <p:spPr>
              <a:xfrm>
                <a:off x="3460501" y="2902479"/>
                <a:ext cx="4572000" cy="446661"/>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56B11BD8-FB66-4074-A5A7-3EE13C2B2D2A}"/>
                  </a:ext>
                </a:extLst>
              </p:cNvPr>
              <p:cNvSpPr txBox="1"/>
              <p:nvPr/>
            </p:nvSpPr>
            <p:spPr>
              <a:xfrm>
                <a:off x="2132883" y="4387518"/>
                <a:ext cx="798808" cy="20774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135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V</m:t>
                      </m:r>
                      <m:r>
                        <a:rPr kumimoji="0" lang="en-US" sz="135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d>
                        <m:dPr>
                          <m:begChr m:val="|"/>
                          <m:endChr m:val="|"/>
                          <m:ctrlPr>
                            <a:rPr kumimoji="0" lang="en-US" sz="135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dPr>
                        <m:e>
                          <m:acc>
                            <m:accPr>
                              <m:chr m:val="̅"/>
                              <m:ctrlPr>
                                <a:rPr kumimoji="0" lang="en-US" sz="135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accPr>
                            <m:e>
                              <m:r>
                                <m:rPr>
                                  <m:sty m:val="p"/>
                                </m:rPr>
                                <a:rPr kumimoji="0" lang="en-US" sz="135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E</m:t>
                              </m:r>
                            </m:e>
                          </m:acc>
                        </m:e>
                      </m:d>
                      <m:r>
                        <a:rPr kumimoji="0" lang="en-US" sz="135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m:rPr>
                          <m:sty m:val="p"/>
                        </m:rPr>
                        <a:rPr kumimoji="0" lang="en-US" sz="135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d</m:t>
                      </m:r>
                    </m:oMath>
                  </m:oMathPara>
                </a14:m>
                <a:endParaRPr kumimoji="0" lang="en-US" sz="135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endParaRPr>
              </a:p>
            </p:txBody>
          </p:sp>
        </mc:Choice>
        <mc:Fallback xmlns="">
          <p:sp>
            <p:nvSpPr>
              <p:cNvPr id="93" name="TextBox 92">
                <a:extLst>
                  <a:ext uri="{FF2B5EF4-FFF2-40B4-BE49-F238E27FC236}">
                    <a16:creationId xmlns:a16="http://schemas.microsoft.com/office/drawing/2014/main" id="{56B11BD8-FB66-4074-A5A7-3EE13C2B2D2A}"/>
                  </a:ext>
                </a:extLst>
              </p:cNvPr>
              <p:cNvSpPr txBox="1">
                <a:spLocks noRot="1" noChangeAspect="1" noMove="1" noResize="1" noEditPoints="1" noAdjustHandles="1" noChangeArrowheads="1" noChangeShapeType="1" noTextEdit="1"/>
              </p:cNvSpPr>
              <p:nvPr/>
            </p:nvSpPr>
            <p:spPr>
              <a:xfrm>
                <a:off x="2132883" y="4387518"/>
                <a:ext cx="798808" cy="207749"/>
              </a:xfrm>
              <a:prstGeom prst="rect">
                <a:avLst/>
              </a:prstGeom>
              <a:blipFill>
                <a:blip r:embed="rId13"/>
                <a:stretch>
                  <a:fillRect l="-4580" r="-5344" b="-88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5" name="TextBox 94">
                <a:extLst>
                  <a:ext uri="{FF2B5EF4-FFF2-40B4-BE49-F238E27FC236}">
                    <a16:creationId xmlns:a16="http://schemas.microsoft.com/office/drawing/2014/main" id="{E30C3CFC-6105-4E27-A9C5-DAAFF28C7EB3}"/>
                  </a:ext>
                </a:extLst>
              </p:cNvPr>
              <p:cNvSpPr txBox="1"/>
              <p:nvPr/>
            </p:nvSpPr>
            <p:spPr>
              <a:xfrm>
                <a:off x="5460307" y="3382562"/>
                <a:ext cx="780598" cy="20774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kumimoji="0" lang="en-US" sz="135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dPr>
                        <m:e>
                          <m:acc>
                            <m:accPr>
                              <m:chr m:val="̅"/>
                              <m:ctrlPr>
                                <a:rPr kumimoji="0" lang="en-US" sz="135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accPr>
                            <m:e>
                              <m:r>
                                <m:rPr>
                                  <m:sty m:val="p"/>
                                </m:rPr>
                                <a:rPr kumimoji="0" lang="en-US" sz="135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E</m:t>
                              </m:r>
                            </m:e>
                          </m:acc>
                        </m:e>
                      </m:d>
                      <m:r>
                        <a:rPr kumimoji="0" lang="en-US" sz="135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m:rPr>
                          <m:sty m:val="p"/>
                        </m:rPr>
                        <a:rPr kumimoji="0" lang="el-GR" sz="135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ε</m:t>
                      </m:r>
                      <m:r>
                        <a:rPr kumimoji="0" lang="en-US" sz="135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135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𝜎</m:t>
                      </m:r>
                    </m:oMath>
                  </m:oMathPara>
                </a14:m>
                <a:endParaRPr kumimoji="0" lang="en-US" sz="135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endParaRPr>
              </a:p>
            </p:txBody>
          </p:sp>
        </mc:Choice>
        <mc:Fallback xmlns="">
          <p:sp>
            <p:nvSpPr>
              <p:cNvPr id="95" name="TextBox 94">
                <a:extLst>
                  <a:ext uri="{FF2B5EF4-FFF2-40B4-BE49-F238E27FC236}">
                    <a16:creationId xmlns:a16="http://schemas.microsoft.com/office/drawing/2014/main" id="{E30C3CFC-6105-4E27-A9C5-DAAFF28C7EB3}"/>
                  </a:ext>
                </a:extLst>
              </p:cNvPr>
              <p:cNvSpPr txBox="1">
                <a:spLocks noRot="1" noChangeAspect="1" noMove="1" noResize="1" noEditPoints="1" noAdjustHandles="1" noChangeArrowheads="1" noChangeShapeType="1" noTextEdit="1"/>
              </p:cNvSpPr>
              <p:nvPr/>
            </p:nvSpPr>
            <p:spPr>
              <a:xfrm>
                <a:off x="5460307" y="3382562"/>
                <a:ext cx="780598" cy="207749"/>
              </a:xfrm>
              <a:prstGeom prst="rect">
                <a:avLst/>
              </a:prstGeom>
              <a:blipFill>
                <a:blip r:embed="rId14"/>
                <a:stretch>
                  <a:fillRect r="-1563" b="-88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7" name="TextBox 96">
                <a:extLst>
                  <a:ext uri="{FF2B5EF4-FFF2-40B4-BE49-F238E27FC236}">
                    <a16:creationId xmlns:a16="http://schemas.microsoft.com/office/drawing/2014/main" id="{17C79561-4496-4E33-8AEF-D326884C55FF}"/>
                  </a:ext>
                </a:extLst>
              </p:cNvPr>
              <p:cNvSpPr txBox="1"/>
              <p:nvPr/>
            </p:nvSpPr>
            <p:spPr>
              <a:xfrm>
                <a:off x="5460307" y="3695502"/>
                <a:ext cx="593047" cy="20774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kumimoji="0" lang="en-US" sz="135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dPr>
                        <m:e>
                          <m:acc>
                            <m:accPr>
                              <m:chr m:val="̅"/>
                              <m:ctrlPr>
                                <a:rPr kumimoji="0" lang="en-US" sz="135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accPr>
                            <m:e>
                              <m:r>
                                <m:rPr>
                                  <m:sty m:val="p"/>
                                </m:rPr>
                                <a:rPr kumimoji="0" lang="en-US" sz="135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D</m:t>
                              </m:r>
                            </m:e>
                          </m:acc>
                        </m:e>
                      </m:d>
                      <m:r>
                        <a:rPr kumimoji="0" lang="en-US" sz="135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135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𝜎</m:t>
                      </m:r>
                    </m:oMath>
                  </m:oMathPara>
                </a14:m>
                <a:endParaRPr kumimoji="0" lang="en-US" sz="135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endParaRPr>
              </a:p>
            </p:txBody>
          </p:sp>
        </mc:Choice>
        <mc:Fallback xmlns="">
          <p:sp>
            <p:nvSpPr>
              <p:cNvPr id="97" name="TextBox 96">
                <a:extLst>
                  <a:ext uri="{FF2B5EF4-FFF2-40B4-BE49-F238E27FC236}">
                    <a16:creationId xmlns:a16="http://schemas.microsoft.com/office/drawing/2014/main" id="{17C79561-4496-4E33-8AEF-D326884C55FF}"/>
                  </a:ext>
                </a:extLst>
              </p:cNvPr>
              <p:cNvSpPr txBox="1">
                <a:spLocks noRot="1" noChangeAspect="1" noMove="1" noResize="1" noEditPoints="1" noAdjustHandles="1" noChangeArrowheads="1" noChangeShapeType="1" noTextEdit="1"/>
              </p:cNvSpPr>
              <p:nvPr/>
            </p:nvSpPr>
            <p:spPr>
              <a:xfrm>
                <a:off x="5460307" y="3695502"/>
                <a:ext cx="593047" cy="207749"/>
              </a:xfrm>
              <a:prstGeom prst="rect">
                <a:avLst/>
              </a:prstGeom>
              <a:blipFill>
                <a:blip r:embed="rId15"/>
                <a:stretch>
                  <a:fillRect r="-3093" b="-88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TextBox 98">
                <a:extLst>
                  <a:ext uri="{FF2B5EF4-FFF2-40B4-BE49-F238E27FC236}">
                    <a16:creationId xmlns:a16="http://schemas.microsoft.com/office/drawing/2014/main" id="{186E2BE4-B788-44CB-BD11-2EEA08BA1BC7}"/>
                  </a:ext>
                </a:extLst>
              </p:cNvPr>
              <p:cNvSpPr txBox="1"/>
              <p:nvPr/>
            </p:nvSpPr>
            <p:spPr>
              <a:xfrm>
                <a:off x="4671961" y="4249796"/>
                <a:ext cx="1939442" cy="20774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rPr>
                  <a:t>In general,   </a:t>
                </a:r>
                <a14:m>
                  <m:oMath xmlns:m="http://schemas.openxmlformats.org/officeDocument/2006/math">
                    <m:sSub>
                      <m:sSubPr>
                        <m:ctrlPr>
                          <a:rPr kumimoji="0" lang="en-US" sz="135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m:rPr>
                            <m:sty m:val="p"/>
                          </m:rPr>
                          <a:rPr kumimoji="0" lang="en-US" sz="135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D</m:t>
                        </m:r>
                      </m:e>
                      <m:sub>
                        <m:r>
                          <m:rPr>
                            <m:sty m:val="p"/>
                          </m:rPr>
                          <a:rPr kumimoji="0" lang="en-US" sz="135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n</m:t>
                        </m:r>
                        <m:r>
                          <a:rPr kumimoji="0" lang="en-US" sz="135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1</m:t>
                        </m:r>
                      </m:sub>
                    </m:sSub>
                    <m:r>
                      <a:rPr kumimoji="0" lang="en-US" sz="135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sSub>
                      <m:sSubPr>
                        <m:ctrlPr>
                          <a:rPr kumimoji="0" lang="en-US" sz="135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m:rPr>
                            <m:sty m:val="p"/>
                          </m:rPr>
                          <a:rPr kumimoji="0" lang="en-US" sz="135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D</m:t>
                        </m:r>
                      </m:e>
                      <m:sub>
                        <m:r>
                          <m:rPr>
                            <m:sty m:val="p"/>
                          </m:rPr>
                          <a:rPr kumimoji="0" lang="en-US" sz="135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n</m:t>
                        </m:r>
                        <m:r>
                          <a:rPr kumimoji="0" lang="en-US" sz="135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2</m:t>
                        </m:r>
                      </m:sub>
                    </m:sSub>
                    <m:r>
                      <a:rPr kumimoji="0" lang="en-US" sz="135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m:rPr>
                        <m:sty m:val="p"/>
                      </m:rPr>
                      <a:rPr kumimoji="0" lang="en-US" sz="135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σ</m:t>
                    </m:r>
                  </m:oMath>
                </a14:m>
                <a:endParaRPr kumimoji="0" lang="en-US" sz="135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endParaRPr>
              </a:p>
            </p:txBody>
          </p:sp>
        </mc:Choice>
        <mc:Fallback xmlns="">
          <p:sp>
            <p:nvSpPr>
              <p:cNvPr id="99" name="TextBox 98">
                <a:extLst>
                  <a:ext uri="{FF2B5EF4-FFF2-40B4-BE49-F238E27FC236}">
                    <a16:creationId xmlns:a16="http://schemas.microsoft.com/office/drawing/2014/main" id="{186E2BE4-B788-44CB-BD11-2EEA08BA1BC7}"/>
                  </a:ext>
                </a:extLst>
              </p:cNvPr>
              <p:cNvSpPr txBox="1">
                <a:spLocks noRot="1" noChangeAspect="1" noMove="1" noResize="1" noEditPoints="1" noAdjustHandles="1" noChangeArrowheads="1" noChangeShapeType="1" noTextEdit="1"/>
              </p:cNvSpPr>
              <p:nvPr/>
            </p:nvSpPr>
            <p:spPr>
              <a:xfrm>
                <a:off x="4671961" y="4249796"/>
                <a:ext cx="1939442" cy="207749"/>
              </a:xfrm>
              <a:prstGeom prst="rect">
                <a:avLst/>
              </a:prstGeom>
              <a:blipFill>
                <a:blip r:embed="rId16"/>
                <a:stretch>
                  <a:fillRect l="-5329" t="-26471" r="-940" b="-52941"/>
                </a:stretch>
              </a:blipFill>
            </p:spPr>
            <p:txBody>
              <a:bodyPr/>
              <a:lstStyle/>
              <a:p>
                <a:r>
                  <a:rPr lang="en-US">
                    <a:noFill/>
                  </a:rPr>
                  <a:t> </a:t>
                </a:r>
              </a:p>
            </p:txBody>
          </p:sp>
        </mc:Fallback>
      </mc:AlternateContent>
      <p:sp>
        <p:nvSpPr>
          <p:cNvPr id="101" name="Rectangle 100">
            <a:extLst>
              <a:ext uri="{FF2B5EF4-FFF2-40B4-BE49-F238E27FC236}">
                <a16:creationId xmlns:a16="http://schemas.microsoft.com/office/drawing/2014/main" id="{11C90D36-5399-411F-8139-F0E27D6CE1C3}"/>
              </a:ext>
            </a:extLst>
          </p:cNvPr>
          <p:cNvSpPr/>
          <p:nvPr/>
        </p:nvSpPr>
        <p:spPr>
          <a:xfrm>
            <a:off x="5497870" y="4249796"/>
            <a:ext cx="1114238" cy="2280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4" name="Straight Arrow Connector 103">
            <a:extLst>
              <a:ext uri="{FF2B5EF4-FFF2-40B4-BE49-F238E27FC236}">
                <a16:creationId xmlns:a16="http://schemas.microsoft.com/office/drawing/2014/main" id="{980D62E5-5EAE-4D33-B8D3-98CD73BC9977}"/>
              </a:ext>
            </a:extLst>
          </p:cNvPr>
          <p:cNvCxnSpPr>
            <a:cxnSpLocks/>
          </p:cNvCxnSpPr>
          <p:nvPr/>
        </p:nvCxnSpPr>
        <p:spPr>
          <a:xfrm flipV="1">
            <a:off x="6649149" y="4070539"/>
            <a:ext cx="235324" cy="2609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A84108D3-722C-4CAB-B2D8-045197D4BC4B}"/>
              </a:ext>
            </a:extLst>
          </p:cNvPr>
          <p:cNvCxnSpPr>
            <a:cxnSpLocks/>
          </p:cNvCxnSpPr>
          <p:nvPr/>
        </p:nvCxnSpPr>
        <p:spPr>
          <a:xfrm>
            <a:off x="6653066" y="4400004"/>
            <a:ext cx="231407" cy="2586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0" name="TextBox 109">
                <a:extLst>
                  <a:ext uri="{FF2B5EF4-FFF2-40B4-BE49-F238E27FC236}">
                    <a16:creationId xmlns:a16="http://schemas.microsoft.com/office/drawing/2014/main" id="{D452285E-51B6-4FA1-A71F-8C4C67F6E462}"/>
                  </a:ext>
                </a:extLst>
              </p:cNvPr>
              <p:cNvSpPr txBox="1"/>
              <p:nvPr/>
            </p:nvSpPr>
            <p:spPr>
              <a:xfrm>
                <a:off x="6884473" y="3941256"/>
                <a:ext cx="1698350" cy="20774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35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m:rPr>
                              <m:sty m:val="p"/>
                            </m:rPr>
                            <a:rPr kumimoji="0" lang="en-US" sz="135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D</m:t>
                          </m:r>
                        </m:e>
                        <m:sub>
                          <m:r>
                            <m:rPr>
                              <m:sty m:val="p"/>
                            </m:rPr>
                            <a:rPr kumimoji="0" lang="en-US" sz="135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n</m:t>
                          </m:r>
                          <m:r>
                            <a:rPr kumimoji="0" lang="en-US" sz="135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1</m:t>
                          </m:r>
                        </m:sub>
                      </m:sSub>
                      <m:r>
                        <a:rPr kumimoji="0" lang="en-US" sz="135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m:rPr>
                          <m:sty m:val="p"/>
                        </m:rPr>
                        <a:rPr kumimoji="0" lang="en-US" sz="135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σ</m:t>
                      </m:r>
                      <m:r>
                        <a:rPr kumimoji="0" lang="en-US" sz="135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  (</m:t>
                      </m:r>
                      <m:r>
                        <m:rPr>
                          <m:sty m:val="p"/>
                        </m:rPr>
                        <a:rPr kumimoji="0" lang="en-US" sz="135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Diel</m:t>
                      </m:r>
                      <m:r>
                        <a:rPr kumimoji="0" lang="en-US" sz="135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m:rPr>
                          <m:sty m:val="p"/>
                        </m:rPr>
                        <a:rPr kumimoji="0" lang="en-US" sz="135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Cond</m:t>
                      </m:r>
                      <m:r>
                        <m:rPr>
                          <m:nor/>
                        </m:rPr>
                        <a:rPr kumimoji="0" lang="en-US" sz="135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rPr>
                        <m:t>.</m:t>
                      </m:r>
                      <m:r>
                        <a:rPr kumimoji="0" lang="en-US" sz="135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135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endParaRPr>
              </a:p>
            </p:txBody>
          </p:sp>
        </mc:Choice>
        <mc:Fallback xmlns="">
          <p:sp>
            <p:nvSpPr>
              <p:cNvPr id="110" name="TextBox 109">
                <a:extLst>
                  <a:ext uri="{FF2B5EF4-FFF2-40B4-BE49-F238E27FC236}">
                    <a16:creationId xmlns:a16="http://schemas.microsoft.com/office/drawing/2014/main" id="{D452285E-51B6-4FA1-A71F-8C4C67F6E462}"/>
                  </a:ext>
                </a:extLst>
              </p:cNvPr>
              <p:cNvSpPr txBox="1">
                <a:spLocks noRot="1" noChangeAspect="1" noMove="1" noResize="1" noEditPoints="1" noAdjustHandles="1" noChangeArrowheads="1" noChangeShapeType="1" noTextEdit="1"/>
              </p:cNvSpPr>
              <p:nvPr/>
            </p:nvSpPr>
            <p:spPr>
              <a:xfrm>
                <a:off x="6884473" y="3941256"/>
                <a:ext cx="1698350" cy="207749"/>
              </a:xfrm>
              <a:prstGeom prst="rect">
                <a:avLst/>
              </a:prstGeom>
              <a:blipFill>
                <a:blip r:embed="rId17"/>
                <a:stretch>
                  <a:fillRect l="-2151" t="-2941" r="-3584" b="-323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2" name="TextBox 111">
                <a:extLst>
                  <a:ext uri="{FF2B5EF4-FFF2-40B4-BE49-F238E27FC236}">
                    <a16:creationId xmlns:a16="http://schemas.microsoft.com/office/drawing/2014/main" id="{F9389326-B506-4FE7-A2AE-79C501D5F331}"/>
                  </a:ext>
                </a:extLst>
              </p:cNvPr>
              <p:cNvSpPr txBox="1"/>
              <p:nvPr/>
            </p:nvSpPr>
            <p:spPr>
              <a:xfrm>
                <a:off x="6906330" y="4554783"/>
                <a:ext cx="1618969" cy="20774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en-US" sz="135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m:rPr>
                            <m:sty m:val="p"/>
                          </m:rPr>
                          <a:rPr kumimoji="0" lang="en-US" sz="135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D</m:t>
                        </m:r>
                      </m:e>
                      <m:sub>
                        <m:r>
                          <m:rPr>
                            <m:sty m:val="p"/>
                          </m:rPr>
                          <a:rPr kumimoji="0" lang="en-US" sz="135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n</m:t>
                        </m:r>
                        <m:r>
                          <a:rPr kumimoji="0" lang="en-US" sz="135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1</m:t>
                        </m:r>
                      </m:sub>
                    </m:sSub>
                    <m:r>
                      <a:rPr kumimoji="0" lang="en-US" sz="135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sSub>
                      <m:sSubPr>
                        <m:ctrlPr>
                          <a:rPr kumimoji="0" lang="en-US" sz="135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m:rPr>
                            <m:sty m:val="p"/>
                          </m:rPr>
                          <a:rPr kumimoji="0" lang="en-US" sz="135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D</m:t>
                        </m:r>
                      </m:e>
                      <m:sub>
                        <m:r>
                          <m:rPr>
                            <m:sty m:val="p"/>
                          </m:rPr>
                          <a:rPr kumimoji="0" lang="en-US" sz="135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n</m:t>
                        </m:r>
                        <m:r>
                          <a:rPr kumimoji="0" lang="en-US" sz="135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2</m:t>
                        </m:r>
                      </m:sub>
                    </m:sSub>
                  </m:oMath>
                </a14:m>
                <a:r>
                  <a:rPr kumimoji="0" lang="en-US" sz="135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rPr>
                  <a:t> (Diel./Diel.)</a:t>
                </a:r>
              </a:p>
            </p:txBody>
          </p:sp>
        </mc:Choice>
        <mc:Fallback xmlns="">
          <p:sp>
            <p:nvSpPr>
              <p:cNvPr id="112" name="TextBox 111">
                <a:extLst>
                  <a:ext uri="{FF2B5EF4-FFF2-40B4-BE49-F238E27FC236}">
                    <a16:creationId xmlns:a16="http://schemas.microsoft.com/office/drawing/2014/main" id="{F9389326-B506-4FE7-A2AE-79C501D5F331}"/>
                  </a:ext>
                </a:extLst>
              </p:cNvPr>
              <p:cNvSpPr txBox="1">
                <a:spLocks noRot="1" noChangeAspect="1" noMove="1" noResize="1" noEditPoints="1" noAdjustHandles="1" noChangeArrowheads="1" noChangeShapeType="1" noTextEdit="1"/>
              </p:cNvSpPr>
              <p:nvPr/>
            </p:nvSpPr>
            <p:spPr>
              <a:xfrm>
                <a:off x="6906330" y="4554783"/>
                <a:ext cx="1618969" cy="207749"/>
              </a:xfrm>
              <a:prstGeom prst="rect">
                <a:avLst/>
              </a:prstGeom>
              <a:blipFill>
                <a:blip r:embed="rId18"/>
                <a:stretch>
                  <a:fillRect l="-3759" t="-26471" r="-3759" b="-52941"/>
                </a:stretch>
              </a:blipFill>
            </p:spPr>
            <p:txBody>
              <a:bodyPr/>
              <a:lstStyle/>
              <a:p>
                <a:r>
                  <a:rPr lang="en-US">
                    <a:noFill/>
                  </a:rPr>
                  <a:t> </a:t>
                </a:r>
              </a:p>
            </p:txBody>
          </p:sp>
        </mc:Fallback>
      </mc:AlternateContent>
    </p:spTree>
    <p:extLst>
      <p:ext uri="{BB962C8B-B14F-4D97-AF65-F5344CB8AC3E}">
        <p14:creationId xmlns:p14="http://schemas.microsoft.com/office/powerpoint/2010/main" val="23893679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fld id="{3D73B1BE-073C-4F92-A421-32E9778216A8}" type="slidenum">
              <a:rPr lang="en-US" altLang="en-US" sz="1400">
                <a:solidFill>
                  <a:srgbClr val="000000"/>
                </a:solidFill>
                <a:latin typeface="Arial" panose="020B0604020202020204" pitchFamily="34" charset="0"/>
              </a:rPr>
              <a:pPr eaLnBrk="1" hangingPunct="1"/>
              <a:t>47</a:t>
            </a:fld>
            <a:endParaRPr lang="en-US" altLang="en-US" sz="1400">
              <a:solidFill>
                <a:srgbClr val="000000"/>
              </a:solidFill>
              <a:latin typeface="Arial" panose="020B0604020202020204" pitchFamily="34" charset="0"/>
            </a:endParaRPr>
          </a:p>
        </p:txBody>
      </p:sp>
      <p:sp>
        <p:nvSpPr>
          <p:cNvPr id="106499" name="Rectangle 3"/>
          <p:cNvSpPr>
            <a:spLocks noGrp="1" noChangeArrowheads="1"/>
          </p:cNvSpPr>
          <p:nvPr>
            <p:ph type="body" idx="1"/>
          </p:nvPr>
        </p:nvSpPr>
        <p:spPr bwMode="auto">
          <a:xfrm>
            <a:off x="683553" y="1140301"/>
            <a:ext cx="8077200" cy="4432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buFontTx/>
              <a:buNone/>
            </a:pPr>
            <a:endParaRPr lang="en-US" altLang="en-US" sz="2000" dirty="0">
              <a:latin typeface="Verdana" panose="020B0604030504040204" pitchFamily="34" charset="0"/>
            </a:endParaRPr>
          </a:p>
          <a:p>
            <a:pPr eaLnBrk="1" hangingPunct="1">
              <a:buFontTx/>
              <a:buNone/>
            </a:pPr>
            <a:r>
              <a:rPr lang="en-US" altLang="en-US" sz="2000" dirty="0">
                <a:latin typeface="Verdana" panose="020B0604030504040204" pitchFamily="34" charset="0"/>
              </a:rPr>
              <a:t>1.           - </a:t>
            </a:r>
            <a:r>
              <a:rPr lang="en-US" altLang="en-US" sz="2000" b="1" u="sng" dirty="0">
                <a:solidFill>
                  <a:srgbClr val="0000FF"/>
                </a:solidFill>
                <a:latin typeface="Verdana" panose="020B0604030504040204" pitchFamily="34" charset="0"/>
              </a:rPr>
              <a:t>gradient</a:t>
            </a:r>
            <a:r>
              <a:rPr lang="en-US" altLang="en-US" sz="2000" dirty="0">
                <a:latin typeface="Verdana" panose="020B0604030504040204" pitchFamily="34" charset="0"/>
              </a:rPr>
              <a:t>, acts on a scalar to produce a vector</a:t>
            </a:r>
          </a:p>
          <a:p>
            <a:pPr eaLnBrk="1" hangingPunct="1">
              <a:buFontTx/>
              <a:buNone/>
            </a:pPr>
            <a:endParaRPr lang="en-US" altLang="en-US" sz="2000" dirty="0">
              <a:latin typeface="Verdana" panose="020B0604030504040204" pitchFamily="34" charset="0"/>
            </a:endParaRPr>
          </a:p>
          <a:p>
            <a:pPr eaLnBrk="1" hangingPunct="1">
              <a:buFontTx/>
              <a:buNone/>
            </a:pPr>
            <a:endParaRPr lang="en-US" altLang="en-US" sz="2000" dirty="0">
              <a:latin typeface="Verdana" panose="020B0604030504040204" pitchFamily="34" charset="0"/>
            </a:endParaRPr>
          </a:p>
          <a:p>
            <a:pPr eaLnBrk="1" hangingPunct="1">
              <a:buFontTx/>
              <a:buNone/>
            </a:pPr>
            <a:r>
              <a:rPr lang="en-US" altLang="en-US" sz="2000" dirty="0">
                <a:latin typeface="Verdana" panose="020B0604030504040204" pitchFamily="34" charset="0"/>
              </a:rPr>
              <a:t>2.           - </a:t>
            </a:r>
            <a:r>
              <a:rPr lang="en-US" altLang="en-US" sz="2000" b="1" u="sng" dirty="0">
                <a:solidFill>
                  <a:srgbClr val="0000FF"/>
                </a:solidFill>
                <a:latin typeface="Verdana" panose="020B0604030504040204" pitchFamily="34" charset="0"/>
              </a:rPr>
              <a:t>divergence</a:t>
            </a:r>
            <a:r>
              <a:rPr lang="en-US" altLang="en-US" sz="2000" dirty="0">
                <a:latin typeface="Verdana" panose="020B0604030504040204" pitchFamily="34" charset="0"/>
              </a:rPr>
              <a:t>, acts on a vector to produce a scalar </a:t>
            </a:r>
          </a:p>
          <a:p>
            <a:pPr eaLnBrk="1" hangingPunct="1">
              <a:buFontTx/>
              <a:buNone/>
            </a:pPr>
            <a:endParaRPr lang="en-US" altLang="en-US" sz="2000" dirty="0">
              <a:latin typeface="Verdana" panose="020B0604030504040204" pitchFamily="34" charset="0"/>
            </a:endParaRPr>
          </a:p>
          <a:p>
            <a:pPr eaLnBrk="1" hangingPunct="1">
              <a:buFontTx/>
              <a:buNone/>
            </a:pPr>
            <a:endParaRPr lang="en-US" altLang="en-US" sz="2000" dirty="0">
              <a:latin typeface="Verdana" panose="020B0604030504040204" pitchFamily="34" charset="0"/>
            </a:endParaRPr>
          </a:p>
          <a:p>
            <a:pPr eaLnBrk="1" hangingPunct="1">
              <a:buFontTx/>
              <a:buNone/>
            </a:pPr>
            <a:r>
              <a:rPr lang="en-US" altLang="en-US" sz="2000" dirty="0">
                <a:latin typeface="Verdana" panose="020B0604030504040204" pitchFamily="34" charset="0"/>
              </a:rPr>
              <a:t>3.           - </a:t>
            </a:r>
            <a:r>
              <a:rPr lang="en-US" altLang="en-US" sz="2000" b="1" u="sng" dirty="0">
                <a:solidFill>
                  <a:srgbClr val="0000FF"/>
                </a:solidFill>
                <a:latin typeface="Verdana" panose="020B0604030504040204" pitchFamily="34" charset="0"/>
              </a:rPr>
              <a:t>curl</a:t>
            </a:r>
            <a:r>
              <a:rPr lang="en-US" altLang="en-US" sz="2000" dirty="0">
                <a:latin typeface="Verdana" panose="020B0604030504040204" pitchFamily="34" charset="0"/>
              </a:rPr>
              <a:t>, acts on a vector to produce a vector</a:t>
            </a:r>
          </a:p>
          <a:p>
            <a:pPr eaLnBrk="1" hangingPunct="1">
              <a:buFontTx/>
              <a:buNone/>
            </a:pPr>
            <a:endParaRPr lang="en-US" altLang="en-US" sz="2000" dirty="0">
              <a:latin typeface="Verdana" panose="020B0604030504040204" pitchFamily="34" charset="0"/>
            </a:endParaRPr>
          </a:p>
          <a:p>
            <a:pPr eaLnBrk="1" hangingPunct="1">
              <a:buFontTx/>
              <a:buNone/>
            </a:pPr>
            <a:endParaRPr lang="en-US" altLang="en-US" sz="2000" dirty="0">
              <a:latin typeface="Verdana" panose="020B0604030504040204" pitchFamily="34" charset="0"/>
            </a:endParaRPr>
          </a:p>
          <a:p>
            <a:pPr eaLnBrk="1" hangingPunct="1">
              <a:buFontTx/>
              <a:buNone/>
            </a:pPr>
            <a:r>
              <a:rPr lang="en-US" altLang="en-US" sz="2000" dirty="0">
                <a:latin typeface="Verdana" panose="020B0604030504040204" pitchFamily="34" charset="0"/>
              </a:rPr>
              <a:t>4.           - </a:t>
            </a:r>
            <a:r>
              <a:rPr lang="en-US" altLang="en-US" sz="2000" b="1" u="sng" dirty="0">
                <a:solidFill>
                  <a:srgbClr val="0000FF"/>
                </a:solidFill>
                <a:latin typeface="Verdana" panose="020B0604030504040204" pitchFamily="34" charset="0"/>
              </a:rPr>
              <a:t>Laplacian</a:t>
            </a:r>
            <a:r>
              <a:rPr lang="en-US" altLang="en-US" sz="2000" dirty="0">
                <a:latin typeface="Verdana" panose="020B0604030504040204" pitchFamily="34" charset="0"/>
              </a:rPr>
              <a:t>, acts on a scalar to produce a scalar</a:t>
            </a:r>
          </a:p>
          <a:p>
            <a:pPr eaLnBrk="1" hangingPunct="1">
              <a:buFontTx/>
              <a:buNone/>
            </a:pPr>
            <a:endParaRPr lang="en-US" altLang="en-US" sz="2000" dirty="0">
              <a:latin typeface="Verdana" panose="020B0604030504040204" pitchFamily="34" charset="0"/>
            </a:endParaRPr>
          </a:p>
          <a:p>
            <a:pPr eaLnBrk="1" hangingPunct="1">
              <a:buFontTx/>
              <a:buNone/>
            </a:pPr>
            <a:endParaRPr lang="en-US" altLang="en-US" sz="2000" dirty="0">
              <a:latin typeface="Verdana" panose="020B0604030504040204" pitchFamily="34" charset="0"/>
            </a:endParaRPr>
          </a:p>
        </p:txBody>
      </p:sp>
      <p:graphicFrame>
        <p:nvGraphicFramePr>
          <p:cNvPr id="106500" name="Object 2"/>
          <p:cNvGraphicFramePr>
            <a:graphicFrameLocks noChangeAspect="1"/>
          </p:cNvGraphicFramePr>
          <p:nvPr>
            <p:extLst>
              <p:ext uri="{D42A27DB-BD31-4B8C-83A1-F6EECF244321}">
                <p14:modId xmlns:p14="http://schemas.microsoft.com/office/powerpoint/2010/main" val="60460788"/>
              </p:ext>
            </p:extLst>
          </p:nvPr>
        </p:nvGraphicFramePr>
        <p:xfrm>
          <a:off x="1295400" y="1484784"/>
          <a:ext cx="582272" cy="386879"/>
        </p:xfrm>
        <a:graphic>
          <a:graphicData uri="http://schemas.openxmlformats.org/presentationml/2006/ole">
            <mc:AlternateContent xmlns:mc="http://schemas.openxmlformats.org/markup-compatibility/2006">
              <mc:Choice xmlns:v="urn:schemas-microsoft-com:vml" Requires="v">
                <p:oleObj spid="_x0000_s107072" name="Equation" r:id="rId4" imgW="266353" imgH="177569" progId="Equation.3">
                  <p:embed/>
                </p:oleObj>
              </mc:Choice>
              <mc:Fallback>
                <p:oleObj name="Equation" r:id="rId4" imgW="266353" imgH="177569"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1484784"/>
                        <a:ext cx="582272" cy="386879"/>
                      </a:xfrm>
                      <a:prstGeom prst="rect">
                        <a:avLst/>
                      </a:prstGeom>
                      <a:solidFill>
                        <a:srgbClr val="FFFF00"/>
                      </a:solidFill>
                      <a:ln>
                        <a:noFill/>
                      </a:ln>
                    </p:spPr>
                  </p:pic>
                </p:oleObj>
              </mc:Fallback>
            </mc:AlternateContent>
          </a:graphicData>
        </a:graphic>
      </p:graphicFrame>
      <p:graphicFrame>
        <p:nvGraphicFramePr>
          <p:cNvPr id="106501" name="Object 3"/>
          <p:cNvGraphicFramePr>
            <a:graphicFrameLocks noChangeAspect="1"/>
          </p:cNvGraphicFramePr>
          <p:nvPr>
            <p:extLst>
              <p:ext uri="{D42A27DB-BD31-4B8C-83A1-F6EECF244321}">
                <p14:modId xmlns:p14="http://schemas.microsoft.com/office/powerpoint/2010/main" val="1374313359"/>
              </p:ext>
            </p:extLst>
          </p:nvPr>
        </p:nvGraphicFramePr>
        <p:xfrm>
          <a:off x="1157444" y="2546821"/>
          <a:ext cx="770037" cy="424711"/>
        </p:xfrm>
        <a:graphic>
          <a:graphicData uri="http://schemas.openxmlformats.org/presentationml/2006/ole">
            <mc:AlternateContent xmlns:mc="http://schemas.openxmlformats.org/markup-compatibility/2006">
              <mc:Choice xmlns:v="urn:schemas-microsoft-com:vml" Requires="v">
                <p:oleObj spid="_x0000_s107073" name="Equation" r:id="rId6" imgW="368140" imgH="203112" progId="Equation.3">
                  <p:embed/>
                </p:oleObj>
              </mc:Choice>
              <mc:Fallback>
                <p:oleObj name="Equation" r:id="rId6" imgW="368140" imgH="203112"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57444" y="2546821"/>
                        <a:ext cx="770037" cy="424711"/>
                      </a:xfrm>
                      <a:prstGeom prst="rect">
                        <a:avLst/>
                      </a:prstGeom>
                      <a:solidFill>
                        <a:srgbClr val="FFFF00"/>
                      </a:solidFill>
                      <a:ln>
                        <a:noFill/>
                      </a:ln>
                    </p:spPr>
                  </p:pic>
                </p:oleObj>
              </mc:Fallback>
            </mc:AlternateContent>
          </a:graphicData>
        </a:graphic>
      </p:graphicFrame>
      <p:graphicFrame>
        <p:nvGraphicFramePr>
          <p:cNvPr id="106502" name="Object 4"/>
          <p:cNvGraphicFramePr>
            <a:graphicFrameLocks noChangeAspect="1"/>
          </p:cNvGraphicFramePr>
          <p:nvPr>
            <p:extLst>
              <p:ext uri="{D42A27DB-BD31-4B8C-83A1-F6EECF244321}">
                <p14:modId xmlns:p14="http://schemas.microsoft.com/office/powerpoint/2010/main" val="2796732806"/>
              </p:ext>
            </p:extLst>
          </p:nvPr>
        </p:nvGraphicFramePr>
        <p:xfrm>
          <a:off x="1034407" y="3646690"/>
          <a:ext cx="908371" cy="439535"/>
        </p:xfrm>
        <a:graphic>
          <a:graphicData uri="http://schemas.openxmlformats.org/presentationml/2006/ole">
            <mc:AlternateContent xmlns:mc="http://schemas.openxmlformats.org/markup-compatibility/2006">
              <mc:Choice xmlns:v="urn:schemas-microsoft-com:vml" Requires="v">
                <p:oleObj spid="_x0000_s107074" name="Equation" r:id="rId8" imgW="418918" imgH="203112" progId="Equation.3">
                  <p:embed/>
                </p:oleObj>
              </mc:Choice>
              <mc:Fallback>
                <p:oleObj name="Equation" r:id="rId8" imgW="418918" imgH="203112"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34407" y="3646690"/>
                        <a:ext cx="908371" cy="439535"/>
                      </a:xfrm>
                      <a:prstGeom prst="rect">
                        <a:avLst/>
                      </a:prstGeom>
                      <a:solidFill>
                        <a:srgbClr val="FFFF00"/>
                      </a:solidFill>
                      <a:ln>
                        <a:noFill/>
                      </a:ln>
                    </p:spPr>
                  </p:pic>
                </p:oleObj>
              </mc:Fallback>
            </mc:AlternateContent>
          </a:graphicData>
        </a:graphic>
      </p:graphicFrame>
      <p:graphicFrame>
        <p:nvGraphicFramePr>
          <p:cNvPr id="106503" name="Object 5"/>
          <p:cNvGraphicFramePr>
            <a:graphicFrameLocks noChangeAspect="1"/>
          </p:cNvGraphicFramePr>
          <p:nvPr>
            <p:extLst>
              <p:ext uri="{D42A27DB-BD31-4B8C-83A1-F6EECF244321}">
                <p14:modId xmlns:p14="http://schemas.microsoft.com/office/powerpoint/2010/main" val="3049949182"/>
              </p:ext>
            </p:extLst>
          </p:nvPr>
        </p:nvGraphicFramePr>
        <p:xfrm>
          <a:off x="1157443" y="4712200"/>
          <a:ext cx="720229" cy="461464"/>
        </p:xfrm>
        <a:graphic>
          <a:graphicData uri="http://schemas.openxmlformats.org/presentationml/2006/ole">
            <mc:AlternateContent xmlns:mc="http://schemas.openxmlformats.org/markup-compatibility/2006">
              <mc:Choice xmlns:v="urn:schemas-microsoft-com:vml" Requires="v">
                <p:oleObj spid="_x0000_s107075" name="Equation" r:id="rId10" imgW="317225" imgH="203024" progId="Equation.3">
                  <p:embed/>
                </p:oleObj>
              </mc:Choice>
              <mc:Fallback>
                <p:oleObj name="Equation" r:id="rId10" imgW="317225" imgH="203024" progId="Equation.3">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57443" y="4712200"/>
                        <a:ext cx="720229" cy="461464"/>
                      </a:xfrm>
                      <a:prstGeom prst="rect">
                        <a:avLst/>
                      </a:prstGeom>
                      <a:solidFill>
                        <a:srgbClr val="FFFF00"/>
                      </a:solidFill>
                      <a:ln>
                        <a:noFill/>
                      </a:ln>
                    </p:spPr>
                  </p:pic>
                </p:oleObj>
              </mc:Fallback>
            </mc:AlternateContent>
          </a:graphicData>
        </a:graphic>
      </p:graphicFrame>
      <p:sp>
        <p:nvSpPr>
          <p:cNvPr id="55305" name="Text Box 9"/>
          <p:cNvSpPr txBox="1">
            <a:spLocks noChangeArrowheads="1"/>
          </p:cNvSpPr>
          <p:nvPr/>
        </p:nvSpPr>
        <p:spPr bwMode="auto">
          <a:xfrm>
            <a:off x="6657975" y="0"/>
            <a:ext cx="2486025" cy="274638"/>
          </a:xfrm>
          <a:prstGeom prst="rect">
            <a:avLst/>
          </a:prstGeom>
          <a:noFill/>
          <a:ln w="9525">
            <a:noFill/>
            <a:miter lim="800000"/>
            <a:headEnd/>
            <a:tailEnd/>
          </a:ln>
          <a:effectLst/>
        </p:spPr>
        <p:txBody>
          <a:bodyPr>
            <a:spAutoFit/>
          </a:bodyPr>
          <a:lstStyle/>
          <a:p>
            <a:pPr algn="r">
              <a:spcBef>
                <a:spcPct val="50000"/>
              </a:spcBef>
              <a:defRPr/>
            </a:pPr>
            <a:r>
              <a:rPr lang="en-US" sz="1200" b="1" u="sng">
                <a:solidFill>
                  <a:srgbClr val="000000"/>
                </a:solidFill>
                <a:effectLst>
                  <a:outerShdw blurRad="38100" dist="38100" dir="2700000" algn="tl">
                    <a:srgbClr val="DDDDDD"/>
                  </a:outerShdw>
                </a:effectLst>
                <a:latin typeface="Verdana" charset="0"/>
              </a:rPr>
              <a:t>Review of Vector Analysis</a:t>
            </a:r>
          </a:p>
        </p:txBody>
      </p:sp>
      <p:sp>
        <p:nvSpPr>
          <p:cNvPr id="106505" name="TextBox 1"/>
          <p:cNvSpPr txBox="1">
            <a:spLocks noChangeArrowheads="1"/>
          </p:cNvSpPr>
          <p:nvPr/>
        </p:nvSpPr>
        <p:spPr bwMode="auto">
          <a:xfrm>
            <a:off x="1619250" y="461963"/>
            <a:ext cx="58324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algn="ctr" eaLnBrk="1" hangingPunct="1"/>
            <a:r>
              <a:rPr lang="en-US" altLang="en-US" sz="2800" b="1">
                <a:solidFill>
                  <a:srgbClr val="C00000"/>
                </a:solidFill>
              </a:rPr>
              <a:t>Differential Operators</a:t>
            </a:r>
          </a:p>
        </p:txBody>
      </p:sp>
      <p:graphicFrame>
        <p:nvGraphicFramePr>
          <p:cNvPr id="106506" name="Object 2"/>
          <p:cNvGraphicFramePr>
            <a:graphicFrameLocks noGrp="1" noChangeAspect="1"/>
          </p:cNvGraphicFramePr>
          <p:nvPr>
            <p:extLst>
              <p:ext uri="{D42A27DB-BD31-4B8C-83A1-F6EECF244321}">
                <p14:modId xmlns:p14="http://schemas.microsoft.com/office/powerpoint/2010/main" val="1433725276"/>
              </p:ext>
            </p:extLst>
          </p:nvPr>
        </p:nvGraphicFramePr>
        <p:xfrm>
          <a:off x="4002990" y="2971532"/>
          <a:ext cx="1438327" cy="769839"/>
        </p:xfrm>
        <a:graphic>
          <a:graphicData uri="http://schemas.openxmlformats.org/presentationml/2006/ole">
            <mc:AlternateContent xmlns:mc="http://schemas.openxmlformats.org/markup-compatibility/2006">
              <mc:Choice xmlns:v="urn:schemas-microsoft-com:vml" Requires="v">
                <p:oleObj spid="_x0000_s107076" name="Equation" r:id="rId12" imgW="736560" imgH="393480" progId="Equation.3">
                  <p:embed/>
                </p:oleObj>
              </mc:Choice>
              <mc:Fallback>
                <p:oleObj name="Equation" r:id="rId12" imgW="736560" imgH="393480" progId="Equation.3">
                  <p:embed/>
                  <p:pic>
                    <p:nvPicPr>
                      <p:cNvPr id="0" name="Object 2"/>
                      <p:cNvPicPr>
                        <a:picLocks noGrp="1"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02990" y="2971532"/>
                        <a:ext cx="1438327" cy="769839"/>
                      </a:xfrm>
                      <a:prstGeom prst="rect">
                        <a:avLst/>
                      </a:prstGeom>
                      <a:solidFill>
                        <a:srgbClr val="FFFF00"/>
                      </a:solidFill>
                      <a:ln>
                        <a:noFill/>
                      </a:ln>
                    </p:spPr>
                  </p:pic>
                </p:oleObj>
              </mc:Fallback>
            </mc:AlternateContent>
          </a:graphicData>
        </a:graphic>
      </p:graphicFrame>
      <p:graphicFrame>
        <p:nvGraphicFramePr>
          <p:cNvPr id="106507" name="Object 3"/>
          <p:cNvGraphicFramePr>
            <a:graphicFrameLocks noGrp="1" noChangeAspect="1"/>
          </p:cNvGraphicFramePr>
          <p:nvPr>
            <p:extLst>
              <p:ext uri="{D42A27DB-BD31-4B8C-83A1-F6EECF244321}">
                <p14:modId xmlns:p14="http://schemas.microsoft.com/office/powerpoint/2010/main" val="4198125772"/>
              </p:ext>
            </p:extLst>
          </p:nvPr>
        </p:nvGraphicFramePr>
        <p:xfrm>
          <a:off x="4052888" y="2120752"/>
          <a:ext cx="1338532" cy="438448"/>
        </p:xfrm>
        <a:graphic>
          <a:graphicData uri="http://schemas.openxmlformats.org/presentationml/2006/ole">
            <mc:AlternateContent xmlns:mc="http://schemas.openxmlformats.org/markup-compatibility/2006">
              <mc:Choice xmlns:v="urn:schemas-microsoft-com:vml" Requires="v">
                <p:oleObj spid="_x0000_s107077" name="Equation" r:id="rId14" imgW="736600" imgH="241300" progId="Equation.3">
                  <p:embed/>
                </p:oleObj>
              </mc:Choice>
              <mc:Fallback>
                <p:oleObj name="Equation" r:id="rId14" imgW="736600" imgH="241300" progId="Equation.3">
                  <p:embed/>
                  <p:pic>
                    <p:nvPicPr>
                      <p:cNvPr id="0" name="Object 3"/>
                      <p:cNvPicPr>
                        <a:picLocks noGrp="1"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052888" y="2120752"/>
                        <a:ext cx="1338532" cy="438448"/>
                      </a:xfrm>
                      <a:prstGeom prst="rect">
                        <a:avLst/>
                      </a:prstGeom>
                      <a:solidFill>
                        <a:srgbClr val="FFFF00"/>
                      </a:solidFill>
                      <a:ln>
                        <a:noFill/>
                      </a:ln>
                    </p:spPr>
                  </p:pic>
                </p:oleObj>
              </mc:Fallback>
            </mc:AlternateContent>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Number Placeholder 6"/>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fld id="{A1CB537C-11FE-4172-8ECB-A06AEAA6F959}" type="slidenum">
              <a:rPr lang="en-US" altLang="en-US" sz="1400">
                <a:latin typeface="Arial" panose="020B0604020202020204" pitchFamily="34" charset="0"/>
              </a:rPr>
              <a:pPr eaLnBrk="1" hangingPunct="1"/>
              <a:t>48</a:t>
            </a:fld>
            <a:endParaRPr lang="en-US" altLang="en-US" sz="1400">
              <a:latin typeface="Arial" panose="020B0604020202020204" pitchFamily="34" charset="0"/>
            </a:endParaRPr>
          </a:p>
        </p:txBody>
      </p:sp>
      <p:sp>
        <p:nvSpPr>
          <p:cNvPr id="27652" name="Text Box 4"/>
          <p:cNvSpPr txBox="1">
            <a:spLocks noChangeArrowheads="1"/>
          </p:cNvSpPr>
          <p:nvPr/>
        </p:nvSpPr>
        <p:spPr bwMode="auto">
          <a:xfrm>
            <a:off x="6657975" y="0"/>
            <a:ext cx="2486025" cy="274638"/>
          </a:xfrm>
          <a:prstGeom prst="rect">
            <a:avLst/>
          </a:prstGeom>
          <a:noFill/>
          <a:ln w="9525">
            <a:noFill/>
            <a:miter lim="800000"/>
            <a:headEnd/>
            <a:tailEnd/>
          </a:ln>
          <a:effectLst/>
        </p:spPr>
        <p:txBody>
          <a:bodyPr>
            <a:spAutoFit/>
          </a:bodyPr>
          <a:lstStyle/>
          <a:p>
            <a:pPr algn="r">
              <a:spcBef>
                <a:spcPct val="50000"/>
              </a:spcBef>
              <a:defRPr/>
            </a:pPr>
            <a:r>
              <a:rPr lang="en-US" sz="1200" b="1" u="sng">
                <a:effectLst>
                  <a:outerShdw blurRad="38100" dist="38100" dir="2700000" algn="tl">
                    <a:srgbClr val="DDDDDD"/>
                  </a:outerShdw>
                </a:effectLst>
                <a:latin typeface="Verdana" charset="0"/>
                <a:ea typeface="+mn-ea"/>
              </a:rPr>
              <a:t>Electrostatics</a:t>
            </a:r>
          </a:p>
        </p:txBody>
      </p:sp>
      <p:sp>
        <p:nvSpPr>
          <p:cNvPr id="107524" name="Text Box 5"/>
          <p:cNvSpPr txBox="1">
            <a:spLocks noChangeArrowheads="1"/>
          </p:cNvSpPr>
          <p:nvPr/>
        </p:nvSpPr>
        <p:spPr bwMode="auto">
          <a:xfrm>
            <a:off x="609600" y="304800"/>
            <a:ext cx="8534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algn="ctr" eaLnBrk="1" hangingPunct="1">
              <a:spcBef>
                <a:spcPct val="50000"/>
              </a:spcBef>
            </a:pPr>
            <a:r>
              <a:rPr lang="en-US" altLang="en-US" sz="2400" b="1" u="sng" dirty="0"/>
              <a:t>Laplace’s and Poisson’s Equations</a:t>
            </a:r>
          </a:p>
        </p:txBody>
      </p:sp>
      <p:sp>
        <p:nvSpPr>
          <p:cNvPr id="107525" name="Text Box 6"/>
          <p:cNvSpPr txBox="1">
            <a:spLocks noChangeArrowheads="1"/>
          </p:cNvSpPr>
          <p:nvPr/>
        </p:nvSpPr>
        <p:spPr bwMode="auto">
          <a:xfrm>
            <a:off x="562769" y="885986"/>
            <a:ext cx="85344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sz="1800" dirty="0"/>
              <a:t>The usual approach to electrostatic problems is to begin with calculating the potential. When the potential has been found, it is easy to find the field at any point by taking the gradient of the potential: </a:t>
            </a:r>
          </a:p>
        </p:txBody>
      </p:sp>
      <p:graphicFrame>
        <p:nvGraphicFramePr>
          <p:cNvPr id="107526" name="Object 2"/>
          <p:cNvGraphicFramePr>
            <a:graphicFrameLocks noGrp="1" noChangeAspect="1"/>
          </p:cNvGraphicFramePr>
          <p:nvPr>
            <p:ph sz="quarter" idx="2"/>
            <p:extLst>
              <p:ext uri="{D42A27DB-BD31-4B8C-83A1-F6EECF244321}">
                <p14:modId xmlns:p14="http://schemas.microsoft.com/office/powerpoint/2010/main" val="2630559421"/>
              </p:ext>
            </p:extLst>
          </p:nvPr>
        </p:nvGraphicFramePr>
        <p:xfrm>
          <a:off x="7272300" y="1529442"/>
          <a:ext cx="1568387" cy="513739"/>
        </p:xfrm>
        <a:graphic>
          <a:graphicData uri="http://schemas.openxmlformats.org/presentationml/2006/ole">
            <mc:AlternateContent xmlns:mc="http://schemas.openxmlformats.org/markup-compatibility/2006">
              <mc:Choice xmlns:v="urn:schemas-microsoft-com:vml" Requires="v">
                <p:oleObj spid="_x0000_s108268" name="Equation" r:id="rId4" imgW="736600" imgH="241300" progId="Equation.3">
                  <p:embed/>
                </p:oleObj>
              </mc:Choice>
              <mc:Fallback>
                <p:oleObj name="Equation" r:id="rId4" imgW="736600" imgH="241300" progId="Equation.3">
                  <p:embed/>
                  <p:pic>
                    <p:nvPicPr>
                      <p:cNvPr id="0"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72300" y="1529442"/>
                        <a:ext cx="1568387" cy="513739"/>
                      </a:xfrm>
                      <a:prstGeom prst="rect">
                        <a:avLst/>
                      </a:prstGeom>
                      <a:solidFill>
                        <a:srgbClr val="FFFF00"/>
                      </a:solidFill>
                      <a:ln>
                        <a:noFill/>
                      </a:ln>
                    </p:spPr>
                  </p:pic>
                </p:oleObj>
              </mc:Fallback>
            </mc:AlternateContent>
          </a:graphicData>
        </a:graphic>
      </p:graphicFrame>
      <p:graphicFrame>
        <p:nvGraphicFramePr>
          <p:cNvPr id="107527" name="Object 3"/>
          <p:cNvGraphicFramePr>
            <a:graphicFrameLocks noGrp="1" noChangeAspect="1"/>
          </p:cNvGraphicFramePr>
          <p:nvPr>
            <p:ph sz="quarter" idx="3"/>
            <p:extLst>
              <p:ext uri="{D42A27DB-BD31-4B8C-83A1-F6EECF244321}">
                <p14:modId xmlns:p14="http://schemas.microsoft.com/office/powerpoint/2010/main" val="3535711821"/>
              </p:ext>
            </p:extLst>
          </p:nvPr>
        </p:nvGraphicFramePr>
        <p:xfrm>
          <a:off x="3851274" y="2189162"/>
          <a:ext cx="1201959" cy="712272"/>
        </p:xfrm>
        <a:graphic>
          <a:graphicData uri="http://schemas.openxmlformats.org/presentationml/2006/ole">
            <mc:AlternateContent xmlns:mc="http://schemas.openxmlformats.org/markup-compatibility/2006">
              <mc:Choice xmlns:v="urn:schemas-microsoft-com:vml" Requires="v">
                <p:oleObj spid="_x0000_s108269" name="Equation" r:id="rId6" imgW="685502" imgH="406224" progId="Equation.3">
                  <p:embed/>
                </p:oleObj>
              </mc:Choice>
              <mc:Fallback>
                <p:oleObj name="Equation" r:id="rId6" imgW="685502" imgH="406224" progId="Equation.3">
                  <p:embed/>
                  <p:pic>
                    <p:nvPicPr>
                      <p:cNvPr id="0" name="Object 3"/>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51274" y="2189162"/>
                        <a:ext cx="1201959" cy="712272"/>
                      </a:xfrm>
                      <a:prstGeom prst="rect">
                        <a:avLst/>
                      </a:prstGeom>
                      <a:noFill/>
                      <a:ln>
                        <a:noFill/>
                      </a:ln>
                      <a:effectLst/>
                    </p:spPr>
                  </p:pic>
                </p:oleObj>
              </mc:Fallback>
            </mc:AlternateContent>
          </a:graphicData>
        </a:graphic>
      </p:graphicFrame>
      <p:graphicFrame>
        <p:nvGraphicFramePr>
          <p:cNvPr id="107528" name="Object 4"/>
          <p:cNvGraphicFramePr>
            <a:graphicFrameLocks noGrp="1" noChangeAspect="1"/>
          </p:cNvGraphicFramePr>
          <p:nvPr>
            <p:ph sz="quarter" idx="4"/>
            <p:extLst>
              <p:ext uri="{D42A27DB-BD31-4B8C-83A1-F6EECF244321}">
                <p14:modId xmlns:p14="http://schemas.microsoft.com/office/powerpoint/2010/main" val="2006968469"/>
              </p:ext>
            </p:extLst>
          </p:nvPr>
        </p:nvGraphicFramePr>
        <p:xfrm>
          <a:off x="3656013" y="2924176"/>
          <a:ext cx="1711313" cy="676790"/>
        </p:xfrm>
        <a:graphic>
          <a:graphicData uri="http://schemas.openxmlformats.org/presentationml/2006/ole">
            <mc:AlternateContent xmlns:mc="http://schemas.openxmlformats.org/markup-compatibility/2006">
              <mc:Choice xmlns:v="urn:schemas-microsoft-com:vml" Requires="v">
                <p:oleObj spid="_x0000_s108270" name="Equation" r:id="rId8" imgW="1028254" imgH="406224" progId="Equation.3">
                  <p:embed/>
                </p:oleObj>
              </mc:Choice>
              <mc:Fallback>
                <p:oleObj name="Equation" r:id="rId8" imgW="1028254" imgH="406224" progId="Equation.3">
                  <p:embed/>
                  <p:pic>
                    <p:nvPicPr>
                      <p:cNvPr id="0" name="Object 4"/>
                      <p:cNvPicPr>
                        <a:picLocks noGrp="1"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56013" y="2924176"/>
                        <a:ext cx="1711313" cy="676790"/>
                      </a:xfrm>
                      <a:prstGeom prst="rect">
                        <a:avLst/>
                      </a:prstGeom>
                      <a:noFill/>
                      <a:ln>
                        <a:noFill/>
                      </a:ln>
                      <a:effectLst/>
                    </p:spPr>
                  </p:pic>
                </p:oleObj>
              </mc:Fallback>
            </mc:AlternateContent>
          </a:graphicData>
        </a:graphic>
      </p:graphicFrame>
      <p:graphicFrame>
        <p:nvGraphicFramePr>
          <p:cNvPr id="107529" name="Object 5"/>
          <p:cNvGraphicFramePr>
            <a:graphicFrameLocks noChangeAspect="1"/>
          </p:cNvGraphicFramePr>
          <p:nvPr>
            <p:extLst>
              <p:ext uri="{D42A27DB-BD31-4B8C-83A1-F6EECF244321}">
                <p14:modId xmlns:p14="http://schemas.microsoft.com/office/powerpoint/2010/main" val="1332338209"/>
              </p:ext>
            </p:extLst>
          </p:nvPr>
        </p:nvGraphicFramePr>
        <p:xfrm>
          <a:off x="3690938" y="3870619"/>
          <a:ext cx="1600200" cy="640079"/>
        </p:xfrm>
        <a:graphic>
          <a:graphicData uri="http://schemas.openxmlformats.org/presentationml/2006/ole">
            <mc:AlternateContent xmlns:mc="http://schemas.openxmlformats.org/markup-compatibility/2006">
              <mc:Choice xmlns:v="urn:schemas-microsoft-com:vml" Requires="v">
                <p:oleObj spid="_x0000_s108271" name="Equation" r:id="rId10" imgW="1015559" imgH="406224" progId="Equation.3">
                  <p:embed/>
                </p:oleObj>
              </mc:Choice>
              <mc:Fallback>
                <p:oleObj name="Equation" r:id="rId10" imgW="1015559" imgH="406224" progId="Equation.3">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90938" y="3870619"/>
                        <a:ext cx="1600200" cy="640079"/>
                      </a:xfrm>
                      <a:prstGeom prst="rect">
                        <a:avLst/>
                      </a:prstGeom>
                      <a:noFill/>
                      <a:ln>
                        <a:noFill/>
                      </a:ln>
                      <a:effectLst/>
                    </p:spPr>
                  </p:pic>
                </p:oleObj>
              </mc:Fallback>
            </mc:AlternateContent>
          </a:graphicData>
        </a:graphic>
      </p:graphicFrame>
      <p:graphicFrame>
        <p:nvGraphicFramePr>
          <p:cNvPr id="107530" name="Object 6"/>
          <p:cNvGraphicFramePr>
            <a:graphicFrameLocks noChangeAspect="1"/>
          </p:cNvGraphicFramePr>
          <p:nvPr/>
        </p:nvGraphicFramePr>
        <p:xfrm>
          <a:off x="3656013" y="4718050"/>
          <a:ext cx="1576387" cy="727075"/>
        </p:xfrm>
        <a:graphic>
          <a:graphicData uri="http://schemas.openxmlformats.org/presentationml/2006/ole">
            <mc:AlternateContent xmlns:mc="http://schemas.openxmlformats.org/markup-compatibility/2006">
              <mc:Choice xmlns:v="urn:schemas-microsoft-com:vml" Requires="v">
                <p:oleObj spid="_x0000_s108272" name="Equation" r:id="rId12" imgW="673100" imgH="355600" progId="Equation.3">
                  <p:embed/>
                </p:oleObj>
              </mc:Choice>
              <mc:Fallback>
                <p:oleObj name="Equation" r:id="rId12" imgW="673100" imgH="355600" progId="Equation.3">
                  <p:embed/>
                  <p:pic>
                    <p:nvPicPr>
                      <p:cNvPr id="0"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56013" y="4718050"/>
                        <a:ext cx="1576387" cy="7270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7531" name="Object 7"/>
          <p:cNvGraphicFramePr>
            <a:graphicFrameLocks noChangeAspect="1"/>
          </p:cNvGraphicFramePr>
          <p:nvPr/>
        </p:nvGraphicFramePr>
        <p:xfrm>
          <a:off x="3563938" y="5553075"/>
          <a:ext cx="755650" cy="320675"/>
        </p:xfrm>
        <a:graphic>
          <a:graphicData uri="http://schemas.openxmlformats.org/presentationml/2006/ole">
            <mc:AlternateContent xmlns:mc="http://schemas.openxmlformats.org/markup-compatibility/2006">
              <mc:Choice xmlns:v="urn:schemas-microsoft-com:vml" Requires="v">
                <p:oleObj spid="_x0000_s108273" name="Equation" r:id="rId14" imgW="507780" imgH="215806" progId="Equation.3">
                  <p:embed/>
                </p:oleObj>
              </mc:Choice>
              <mc:Fallback>
                <p:oleObj name="Equation" r:id="rId14" imgW="507780" imgH="215806" progId="Equation.3">
                  <p:embed/>
                  <p:pic>
                    <p:nvPicPr>
                      <p:cNvPr id="0"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563938" y="5553075"/>
                        <a:ext cx="75565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7532" name="Object 8"/>
          <p:cNvGraphicFramePr>
            <a:graphicFrameLocks noChangeAspect="1"/>
          </p:cNvGraphicFramePr>
          <p:nvPr/>
        </p:nvGraphicFramePr>
        <p:xfrm>
          <a:off x="3959225" y="5889625"/>
          <a:ext cx="1185863" cy="374650"/>
        </p:xfrm>
        <a:graphic>
          <a:graphicData uri="http://schemas.openxmlformats.org/presentationml/2006/ole">
            <mc:AlternateContent xmlns:mc="http://schemas.openxmlformats.org/markup-compatibility/2006">
              <mc:Choice xmlns:v="urn:schemas-microsoft-com:vml" Requires="v">
                <p:oleObj spid="_x0000_s108274" name="Equation" r:id="rId16" imgW="520700" imgH="165100" progId="Equation.3">
                  <p:embed/>
                </p:oleObj>
              </mc:Choice>
              <mc:Fallback>
                <p:oleObj name="Equation" r:id="rId16" imgW="520700" imgH="165100" progId="Equation.3">
                  <p:embed/>
                  <p:pic>
                    <p:nvPicPr>
                      <p:cNvPr id="0" name="Object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959225" y="5889625"/>
                        <a:ext cx="1185863" cy="3746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677" name="Text Box 29"/>
          <p:cNvSpPr txBox="1">
            <a:spLocks noChangeArrowheads="1"/>
          </p:cNvSpPr>
          <p:nvPr/>
        </p:nvSpPr>
        <p:spPr bwMode="auto">
          <a:xfrm>
            <a:off x="6120580" y="2382838"/>
            <a:ext cx="28937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sz="1800" b="1" u="sng" dirty="0">
                <a:solidFill>
                  <a:srgbClr val="C00000"/>
                </a:solidFill>
              </a:rPr>
              <a:t>the source equation</a:t>
            </a:r>
          </a:p>
        </p:txBody>
      </p:sp>
      <p:sp>
        <p:nvSpPr>
          <p:cNvPr id="27678" name="Text Box 30"/>
          <p:cNvSpPr txBox="1">
            <a:spLocks noChangeArrowheads="1"/>
          </p:cNvSpPr>
          <p:nvPr/>
        </p:nvSpPr>
        <p:spPr bwMode="auto">
          <a:xfrm>
            <a:off x="6257925" y="4868863"/>
            <a:ext cx="289374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r>
              <a:rPr lang="en-US" altLang="en-US" sz="2000" b="1" u="sng" dirty="0">
                <a:solidFill>
                  <a:srgbClr val="C00000"/>
                </a:solidFill>
              </a:rPr>
              <a:t>Poisson’s equation</a:t>
            </a:r>
          </a:p>
        </p:txBody>
      </p:sp>
      <p:sp>
        <p:nvSpPr>
          <p:cNvPr id="27679" name="Text Box 31"/>
          <p:cNvSpPr txBox="1">
            <a:spLocks noChangeArrowheads="1"/>
          </p:cNvSpPr>
          <p:nvPr/>
        </p:nvSpPr>
        <p:spPr bwMode="auto">
          <a:xfrm>
            <a:off x="1271965" y="1968507"/>
            <a:ext cx="21980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r>
              <a:rPr lang="en-US" altLang="en-US" sz="1800" b="1" dirty="0">
                <a:solidFill>
                  <a:srgbClr val="0000FF"/>
                </a:solidFill>
              </a:rPr>
              <a:t>the divergence </a:t>
            </a:r>
          </a:p>
          <a:p>
            <a:pPr eaLnBrk="1" hangingPunct="1"/>
            <a:r>
              <a:rPr lang="en-US" altLang="en-US" sz="1800" b="1" dirty="0">
                <a:solidFill>
                  <a:srgbClr val="0000FF"/>
                </a:solidFill>
              </a:rPr>
              <a:t>operator</a:t>
            </a:r>
          </a:p>
        </p:txBody>
      </p:sp>
      <p:sp>
        <p:nvSpPr>
          <p:cNvPr id="27680" name="Text Box 32"/>
          <p:cNvSpPr txBox="1">
            <a:spLocks noChangeArrowheads="1"/>
          </p:cNvSpPr>
          <p:nvPr/>
        </p:nvSpPr>
        <p:spPr bwMode="auto">
          <a:xfrm>
            <a:off x="2450585" y="2579170"/>
            <a:ext cx="10054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r>
              <a:rPr lang="en-US" altLang="en-US" sz="1800" b="1" dirty="0"/>
              <a:t>vector</a:t>
            </a:r>
          </a:p>
        </p:txBody>
      </p:sp>
      <p:sp>
        <p:nvSpPr>
          <p:cNvPr id="27681" name="Text Box 33"/>
          <p:cNvSpPr txBox="1">
            <a:spLocks noChangeArrowheads="1"/>
          </p:cNvSpPr>
          <p:nvPr/>
        </p:nvSpPr>
        <p:spPr bwMode="auto">
          <a:xfrm>
            <a:off x="1689814" y="3513824"/>
            <a:ext cx="186301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r>
              <a:rPr lang="en-US" altLang="en-US" sz="1800" b="1" dirty="0">
                <a:solidFill>
                  <a:srgbClr val="0000FF"/>
                </a:solidFill>
              </a:rPr>
              <a:t>the gradient </a:t>
            </a:r>
          </a:p>
          <a:p>
            <a:pPr eaLnBrk="1" hangingPunct="1"/>
            <a:r>
              <a:rPr lang="en-US" altLang="en-US" sz="1800" b="1" dirty="0">
                <a:solidFill>
                  <a:srgbClr val="0000FF"/>
                </a:solidFill>
              </a:rPr>
              <a:t>operator</a:t>
            </a:r>
          </a:p>
        </p:txBody>
      </p:sp>
      <p:sp>
        <p:nvSpPr>
          <p:cNvPr id="27682" name="Text Box 34"/>
          <p:cNvSpPr txBox="1">
            <a:spLocks noChangeArrowheads="1"/>
          </p:cNvSpPr>
          <p:nvPr/>
        </p:nvSpPr>
        <p:spPr bwMode="auto">
          <a:xfrm>
            <a:off x="1511808" y="4413936"/>
            <a:ext cx="199605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r>
              <a:rPr lang="en-US" altLang="en-US" sz="1800" b="1" dirty="0">
                <a:solidFill>
                  <a:srgbClr val="0000FF"/>
                </a:solidFill>
              </a:rPr>
              <a:t>the Laplacian </a:t>
            </a:r>
          </a:p>
          <a:p>
            <a:pPr eaLnBrk="1" hangingPunct="1"/>
            <a:r>
              <a:rPr lang="en-US" altLang="en-US" sz="1800" b="1" dirty="0">
                <a:solidFill>
                  <a:srgbClr val="0000FF"/>
                </a:solidFill>
              </a:rPr>
              <a:t>operator</a:t>
            </a:r>
          </a:p>
        </p:txBody>
      </p:sp>
      <p:sp>
        <p:nvSpPr>
          <p:cNvPr id="107539" name="Text Box 36"/>
          <p:cNvSpPr txBox="1">
            <a:spLocks noChangeArrowheads="1"/>
          </p:cNvSpPr>
          <p:nvPr/>
        </p:nvSpPr>
        <p:spPr bwMode="auto">
          <a:xfrm>
            <a:off x="717302" y="5527159"/>
            <a:ext cx="39655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r>
              <a:rPr lang="en-US" altLang="en-US" sz="1800" dirty="0"/>
              <a:t>If no charge is present  </a:t>
            </a:r>
            <a:r>
              <a:rPr lang="en-US" altLang="en-US" sz="1800" dirty="0">
                <a:solidFill>
                  <a:srgbClr val="C00000"/>
                </a:solidFill>
              </a:rPr>
              <a:t>        </a:t>
            </a:r>
            <a:r>
              <a:rPr lang="en-US" altLang="en-US" sz="1800" dirty="0"/>
              <a:t>  </a:t>
            </a:r>
            <a:r>
              <a:rPr lang="en-US" altLang="en-US" dirty="0"/>
              <a:t>,</a:t>
            </a:r>
          </a:p>
        </p:txBody>
      </p:sp>
      <p:sp>
        <p:nvSpPr>
          <p:cNvPr id="27693" name="Text Box 45"/>
          <p:cNvSpPr txBox="1">
            <a:spLocks noChangeArrowheads="1"/>
          </p:cNvSpPr>
          <p:nvPr/>
        </p:nvSpPr>
        <p:spPr bwMode="auto">
          <a:xfrm>
            <a:off x="6092495" y="5834429"/>
            <a:ext cx="287290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r>
              <a:rPr lang="en-US" altLang="en-US" sz="2000" b="1" u="sng" dirty="0">
                <a:solidFill>
                  <a:srgbClr val="C00000"/>
                </a:solidFill>
              </a:rPr>
              <a:t>Laplace’s equation</a:t>
            </a:r>
          </a:p>
        </p:txBody>
      </p:sp>
      <p:sp>
        <p:nvSpPr>
          <p:cNvPr id="27695" name="Line 47"/>
          <p:cNvSpPr>
            <a:spLocks noChangeShapeType="1"/>
          </p:cNvSpPr>
          <p:nvPr/>
        </p:nvSpPr>
        <p:spPr bwMode="auto">
          <a:xfrm flipH="1">
            <a:off x="5256213" y="6057900"/>
            <a:ext cx="8636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96" name="Line 48"/>
          <p:cNvSpPr>
            <a:spLocks noChangeShapeType="1"/>
          </p:cNvSpPr>
          <p:nvPr/>
        </p:nvSpPr>
        <p:spPr bwMode="auto">
          <a:xfrm flipH="1">
            <a:off x="5357813" y="5081588"/>
            <a:ext cx="900112"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97" name="Line 49"/>
          <p:cNvSpPr>
            <a:spLocks noChangeShapeType="1"/>
          </p:cNvSpPr>
          <p:nvPr/>
        </p:nvSpPr>
        <p:spPr bwMode="auto">
          <a:xfrm flipH="1">
            <a:off x="5292726" y="2567504"/>
            <a:ext cx="827087"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701" name="Line 53"/>
          <p:cNvSpPr>
            <a:spLocks noChangeShapeType="1"/>
          </p:cNvSpPr>
          <p:nvPr/>
        </p:nvSpPr>
        <p:spPr bwMode="auto">
          <a:xfrm>
            <a:off x="3815753" y="2167304"/>
            <a:ext cx="107950" cy="2159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702" name="Line 54"/>
          <p:cNvSpPr>
            <a:spLocks noChangeShapeType="1"/>
          </p:cNvSpPr>
          <p:nvPr/>
        </p:nvSpPr>
        <p:spPr bwMode="auto">
          <a:xfrm flipH="1">
            <a:off x="3349028" y="2167304"/>
            <a:ext cx="46672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06" name="Line 58"/>
          <p:cNvSpPr>
            <a:spLocks noChangeShapeType="1"/>
          </p:cNvSpPr>
          <p:nvPr/>
        </p:nvSpPr>
        <p:spPr bwMode="auto">
          <a:xfrm>
            <a:off x="4103688" y="3033713"/>
            <a:ext cx="57626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07" name="Line 59"/>
          <p:cNvSpPr>
            <a:spLocks noChangeShapeType="1"/>
          </p:cNvSpPr>
          <p:nvPr/>
        </p:nvSpPr>
        <p:spPr bwMode="auto">
          <a:xfrm>
            <a:off x="4103688" y="3033713"/>
            <a:ext cx="0" cy="349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08" name="Line 60"/>
          <p:cNvSpPr>
            <a:spLocks noChangeShapeType="1"/>
          </p:cNvSpPr>
          <p:nvPr/>
        </p:nvSpPr>
        <p:spPr bwMode="auto">
          <a:xfrm>
            <a:off x="4679950" y="3033713"/>
            <a:ext cx="0" cy="349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09" name="Line 61"/>
          <p:cNvSpPr>
            <a:spLocks noChangeShapeType="1"/>
          </p:cNvSpPr>
          <p:nvPr/>
        </p:nvSpPr>
        <p:spPr bwMode="auto">
          <a:xfrm>
            <a:off x="3887788" y="2816225"/>
            <a:ext cx="504825" cy="21748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710" name="Line 62"/>
          <p:cNvSpPr>
            <a:spLocks noChangeShapeType="1"/>
          </p:cNvSpPr>
          <p:nvPr/>
        </p:nvSpPr>
        <p:spPr bwMode="auto">
          <a:xfrm flipH="1">
            <a:off x="3384550" y="2816225"/>
            <a:ext cx="50323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11" name="Line 63"/>
          <p:cNvSpPr>
            <a:spLocks noChangeShapeType="1"/>
          </p:cNvSpPr>
          <p:nvPr/>
        </p:nvSpPr>
        <p:spPr bwMode="auto">
          <a:xfrm>
            <a:off x="4067175" y="3968750"/>
            <a:ext cx="50482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12" name="Line 64"/>
          <p:cNvSpPr>
            <a:spLocks noChangeShapeType="1"/>
          </p:cNvSpPr>
          <p:nvPr/>
        </p:nvSpPr>
        <p:spPr bwMode="auto">
          <a:xfrm>
            <a:off x="4572000" y="3968750"/>
            <a:ext cx="0" cy="3651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14" name="Line 66"/>
          <p:cNvSpPr>
            <a:spLocks noChangeShapeType="1"/>
          </p:cNvSpPr>
          <p:nvPr/>
        </p:nvSpPr>
        <p:spPr bwMode="auto">
          <a:xfrm>
            <a:off x="4067175" y="3968750"/>
            <a:ext cx="0" cy="3651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16" name="Line 68"/>
          <p:cNvSpPr>
            <a:spLocks noChangeShapeType="1"/>
          </p:cNvSpPr>
          <p:nvPr/>
        </p:nvSpPr>
        <p:spPr bwMode="auto">
          <a:xfrm>
            <a:off x="3887788" y="3716338"/>
            <a:ext cx="468312" cy="2524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717" name="Line 69"/>
          <p:cNvSpPr>
            <a:spLocks noChangeShapeType="1"/>
          </p:cNvSpPr>
          <p:nvPr/>
        </p:nvSpPr>
        <p:spPr bwMode="auto">
          <a:xfrm flipH="1">
            <a:off x="3419475" y="3716338"/>
            <a:ext cx="46831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22" name="Line 74"/>
          <p:cNvSpPr>
            <a:spLocks noChangeShapeType="1"/>
          </p:cNvSpPr>
          <p:nvPr/>
        </p:nvSpPr>
        <p:spPr bwMode="auto">
          <a:xfrm>
            <a:off x="3535363" y="4616450"/>
            <a:ext cx="360362" cy="252413"/>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723" name="Line 75"/>
          <p:cNvSpPr>
            <a:spLocks noChangeShapeType="1"/>
          </p:cNvSpPr>
          <p:nvPr/>
        </p:nvSpPr>
        <p:spPr bwMode="auto">
          <a:xfrm flipH="1">
            <a:off x="3373438" y="4616450"/>
            <a:ext cx="17938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7697"/>
                                        </p:tgtEl>
                                        <p:attrNameLst>
                                          <p:attrName>style.visibility</p:attrName>
                                        </p:attrNameLst>
                                      </p:cBhvr>
                                      <p:to>
                                        <p:strVal val="visible"/>
                                      </p:to>
                                    </p:set>
                                    <p:animEffect transition="in" filter="fade">
                                      <p:cBhvr>
                                        <p:cTn id="7" dur="1000"/>
                                        <p:tgtEl>
                                          <p:spTgt spid="27697"/>
                                        </p:tgtEl>
                                      </p:cBhvr>
                                    </p:animEffect>
                                  </p:childTnLst>
                                </p:cTn>
                              </p:par>
                              <p:par>
                                <p:cTn id="8" presetID="10" presetClass="entr" presetSubtype="0" fill="hold" nodeType="withEffect">
                                  <p:stCondLst>
                                    <p:cond delay="0"/>
                                  </p:stCondLst>
                                  <p:childTnLst>
                                    <p:set>
                                      <p:cBhvr>
                                        <p:cTn id="9" dur="1" fill="hold">
                                          <p:stCondLst>
                                            <p:cond delay="0"/>
                                          </p:stCondLst>
                                        </p:cTn>
                                        <p:tgtEl>
                                          <p:spTgt spid="27701"/>
                                        </p:tgtEl>
                                        <p:attrNameLst>
                                          <p:attrName>style.visibility</p:attrName>
                                        </p:attrNameLst>
                                      </p:cBhvr>
                                      <p:to>
                                        <p:strVal val="visible"/>
                                      </p:to>
                                    </p:set>
                                    <p:animEffect transition="in" filter="fade">
                                      <p:cBhvr>
                                        <p:cTn id="10" dur="1000"/>
                                        <p:tgtEl>
                                          <p:spTgt spid="27701"/>
                                        </p:tgtEl>
                                      </p:cBhvr>
                                    </p:animEffect>
                                  </p:childTnLst>
                                </p:cTn>
                              </p:par>
                              <p:par>
                                <p:cTn id="11" presetID="10" presetClass="entr" presetSubtype="0" fill="hold" nodeType="withEffect">
                                  <p:stCondLst>
                                    <p:cond delay="0"/>
                                  </p:stCondLst>
                                  <p:childTnLst>
                                    <p:set>
                                      <p:cBhvr>
                                        <p:cTn id="12" dur="1" fill="hold">
                                          <p:stCondLst>
                                            <p:cond delay="0"/>
                                          </p:stCondLst>
                                        </p:cTn>
                                        <p:tgtEl>
                                          <p:spTgt spid="27702"/>
                                        </p:tgtEl>
                                        <p:attrNameLst>
                                          <p:attrName>style.visibility</p:attrName>
                                        </p:attrNameLst>
                                      </p:cBhvr>
                                      <p:to>
                                        <p:strVal val="visible"/>
                                      </p:to>
                                    </p:set>
                                    <p:animEffect transition="in" filter="fade">
                                      <p:cBhvr>
                                        <p:cTn id="13" dur="1000"/>
                                        <p:tgtEl>
                                          <p:spTgt spid="2770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7679"/>
                                        </p:tgtEl>
                                        <p:attrNameLst>
                                          <p:attrName>style.visibility</p:attrName>
                                        </p:attrNameLst>
                                      </p:cBhvr>
                                      <p:to>
                                        <p:strVal val="visible"/>
                                      </p:to>
                                    </p:set>
                                    <p:animEffect transition="in" filter="fade">
                                      <p:cBhvr>
                                        <p:cTn id="16" dur="1000"/>
                                        <p:tgtEl>
                                          <p:spTgt spid="2767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677"/>
                                        </p:tgtEl>
                                        <p:attrNameLst>
                                          <p:attrName>style.visibility</p:attrName>
                                        </p:attrNameLst>
                                      </p:cBhvr>
                                      <p:to>
                                        <p:strVal val="visible"/>
                                      </p:to>
                                    </p:set>
                                    <p:animEffect transition="in" filter="fade">
                                      <p:cBhvr>
                                        <p:cTn id="19" dur="1000"/>
                                        <p:tgtEl>
                                          <p:spTgt spid="2767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nodeType="clickEffect">
                                  <p:stCondLst>
                                    <p:cond delay="0"/>
                                  </p:stCondLst>
                                  <p:childTnLst>
                                    <p:set>
                                      <p:cBhvr>
                                        <p:cTn id="23" dur="1" fill="hold">
                                          <p:stCondLst>
                                            <p:cond delay="0"/>
                                          </p:stCondLst>
                                        </p:cTn>
                                        <p:tgtEl>
                                          <p:spTgt spid="27706"/>
                                        </p:tgtEl>
                                        <p:attrNameLst>
                                          <p:attrName>style.visibility</p:attrName>
                                        </p:attrNameLst>
                                      </p:cBhvr>
                                      <p:to>
                                        <p:strVal val="visible"/>
                                      </p:to>
                                    </p:set>
                                    <p:animEffect transition="in" filter="fade">
                                      <p:cBhvr>
                                        <p:cTn id="24" dur="1000"/>
                                        <p:tgtEl>
                                          <p:spTgt spid="27706"/>
                                        </p:tgtEl>
                                      </p:cBhvr>
                                    </p:animEffect>
                                  </p:childTnLst>
                                </p:cTn>
                              </p:par>
                              <p:par>
                                <p:cTn id="25" presetID="10" presetClass="entr" presetSubtype="0" fill="hold" nodeType="withEffect">
                                  <p:stCondLst>
                                    <p:cond delay="0"/>
                                  </p:stCondLst>
                                  <p:childTnLst>
                                    <p:set>
                                      <p:cBhvr>
                                        <p:cTn id="26" dur="1" fill="hold">
                                          <p:stCondLst>
                                            <p:cond delay="0"/>
                                          </p:stCondLst>
                                        </p:cTn>
                                        <p:tgtEl>
                                          <p:spTgt spid="27707"/>
                                        </p:tgtEl>
                                        <p:attrNameLst>
                                          <p:attrName>style.visibility</p:attrName>
                                        </p:attrNameLst>
                                      </p:cBhvr>
                                      <p:to>
                                        <p:strVal val="visible"/>
                                      </p:to>
                                    </p:set>
                                    <p:animEffect transition="in" filter="fade">
                                      <p:cBhvr>
                                        <p:cTn id="27" dur="1000"/>
                                        <p:tgtEl>
                                          <p:spTgt spid="27707"/>
                                        </p:tgtEl>
                                      </p:cBhvr>
                                    </p:animEffect>
                                  </p:childTnLst>
                                </p:cTn>
                              </p:par>
                              <p:par>
                                <p:cTn id="28" presetID="10" presetClass="entr" presetSubtype="0" fill="hold" nodeType="withEffect">
                                  <p:stCondLst>
                                    <p:cond delay="0"/>
                                  </p:stCondLst>
                                  <p:childTnLst>
                                    <p:set>
                                      <p:cBhvr>
                                        <p:cTn id="29" dur="1" fill="hold">
                                          <p:stCondLst>
                                            <p:cond delay="0"/>
                                          </p:stCondLst>
                                        </p:cTn>
                                        <p:tgtEl>
                                          <p:spTgt spid="27708"/>
                                        </p:tgtEl>
                                        <p:attrNameLst>
                                          <p:attrName>style.visibility</p:attrName>
                                        </p:attrNameLst>
                                      </p:cBhvr>
                                      <p:to>
                                        <p:strVal val="visible"/>
                                      </p:to>
                                    </p:set>
                                    <p:animEffect transition="in" filter="fade">
                                      <p:cBhvr>
                                        <p:cTn id="30" dur="1000"/>
                                        <p:tgtEl>
                                          <p:spTgt spid="27708"/>
                                        </p:tgtEl>
                                      </p:cBhvr>
                                    </p:animEffect>
                                  </p:childTnLst>
                                </p:cTn>
                              </p:par>
                              <p:par>
                                <p:cTn id="31" presetID="10" presetClass="entr" presetSubtype="0" fill="hold" nodeType="withEffect">
                                  <p:stCondLst>
                                    <p:cond delay="0"/>
                                  </p:stCondLst>
                                  <p:childTnLst>
                                    <p:set>
                                      <p:cBhvr>
                                        <p:cTn id="32" dur="1" fill="hold">
                                          <p:stCondLst>
                                            <p:cond delay="0"/>
                                          </p:stCondLst>
                                        </p:cTn>
                                        <p:tgtEl>
                                          <p:spTgt spid="27709"/>
                                        </p:tgtEl>
                                        <p:attrNameLst>
                                          <p:attrName>style.visibility</p:attrName>
                                        </p:attrNameLst>
                                      </p:cBhvr>
                                      <p:to>
                                        <p:strVal val="visible"/>
                                      </p:to>
                                    </p:set>
                                    <p:animEffect transition="in" filter="fade">
                                      <p:cBhvr>
                                        <p:cTn id="33" dur="1000"/>
                                        <p:tgtEl>
                                          <p:spTgt spid="27709"/>
                                        </p:tgtEl>
                                      </p:cBhvr>
                                    </p:animEffect>
                                  </p:childTnLst>
                                </p:cTn>
                              </p:par>
                              <p:par>
                                <p:cTn id="34" presetID="10" presetClass="entr" presetSubtype="0" fill="hold" nodeType="withEffect">
                                  <p:stCondLst>
                                    <p:cond delay="0"/>
                                  </p:stCondLst>
                                  <p:childTnLst>
                                    <p:set>
                                      <p:cBhvr>
                                        <p:cTn id="35" dur="1" fill="hold">
                                          <p:stCondLst>
                                            <p:cond delay="0"/>
                                          </p:stCondLst>
                                        </p:cTn>
                                        <p:tgtEl>
                                          <p:spTgt spid="27710"/>
                                        </p:tgtEl>
                                        <p:attrNameLst>
                                          <p:attrName>style.visibility</p:attrName>
                                        </p:attrNameLst>
                                      </p:cBhvr>
                                      <p:to>
                                        <p:strVal val="visible"/>
                                      </p:to>
                                    </p:set>
                                    <p:animEffect transition="in" filter="fade">
                                      <p:cBhvr>
                                        <p:cTn id="36" dur="1000"/>
                                        <p:tgtEl>
                                          <p:spTgt spid="2771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7680"/>
                                        </p:tgtEl>
                                        <p:attrNameLst>
                                          <p:attrName>style.visibility</p:attrName>
                                        </p:attrNameLst>
                                      </p:cBhvr>
                                      <p:to>
                                        <p:strVal val="visible"/>
                                      </p:to>
                                    </p:set>
                                    <p:animEffect transition="in" filter="fade">
                                      <p:cBhvr>
                                        <p:cTn id="39" dur="1000"/>
                                        <p:tgtEl>
                                          <p:spTgt spid="27680"/>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7681"/>
                                        </p:tgtEl>
                                        <p:attrNameLst>
                                          <p:attrName>style.visibility</p:attrName>
                                        </p:attrNameLst>
                                      </p:cBhvr>
                                      <p:to>
                                        <p:strVal val="visible"/>
                                      </p:to>
                                    </p:set>
                                    <p:animEffect transition="in" filter="fade">
                                      <p:cBhvr>
                                        <p:cTn id="44" dur="1000"/>
                                        <p:tgtEl>
                                          <p:spTgt spid="27681"/>
                                        </p:tgtEl>
                                      </p:cBhvr>
                                    </p:animEffect>
                                  </p:childTnLst>
                                </p:cTn>
                              </p:par>
                              <p:par>
                                <p:cTn id="45" presetID="10" presetClass="entr" presetSubtype="0" fill="hold" nodeType="withEffect">
                                  <p:stCondLst>
                                    <p:cond delay="0"/>
                                  </p:stCondLst>
                                  <p:childTnLst>
                                    <p:set>
                                      <p:cBhvr>
                                        <p:cTn id="46" dur="1" fill="hold">
                                          <p:stCondLst>
                                            <p:cond delay="0"/>
                                          </p:stCondLst>
                                        </p:cTn>
                                        <p:tgtEl>
                                          <p:spTgt spid="27711"/>
                                        </p:tgtEl>
                                        <p:attrNameLst>
                                          <p:attrName>style.visibility</p:attrName>
                                        </p:attrNameLst>
                                      </p:cBhvr>
                                      <p:to>
                                        <p:strVal val="visible"/>
                                      </p:to>
                                    </p:set>
                                    <p:animEffect transition="in" filter="fade">
                                      <p:cBhvr>
                                        <p:cTn id="47" dur="1000"/>
                                        <p:tgtEl>
                                          <p:spTgt spid="27711"/>
                                        </p:tgtEl>
                                      </p:cBhvr>
                                    </p:animEffect>
                                  </p:childTnLst>
                                </p:cTn>
                              </p:par>
                              <p:par>
                                <p:cTn id="48" presetID="10" presetClass="entr" presetSubtype="0" fill="hold" nodeType="withEffect">
                                  <p:stCondLst>
                                    <p:cond delay="0"/>
                                  </p:stCondLst>
                                  <p:childTnLst>
                                    <p:set>
                                      <p:cBhvr>
                                        <p:cTn id="49" dur="1" fill="hold">
                                          <p:stCondLst>
                                            <p:cond delay="0"/>
                                          </p:stCondLst>
                                        </p:cTn>
                                        <p:tgtEl>
                                          <p:spTgt spid="27712"/>
                                        </p:tgtEl>
                                        <p:attrNameLst>
                                          <p:attrName>style.visibility</p:attrName>
                                        </p:attrNameLst>
                                      </p:cBhvr>
                                      <p:to>
                                        <p:strVal val="visible"/>
                                      </p:to>
                                    </p:set>
                                    <p:animEffect transition="in" filter="fade">
                                      <p:cBhvr>
                                        <p:cTn id="50" dur="1000"/>
                                        <p:tgtEl>
                                          <p:spTgt spid="27712"/>
                                        </p:tgtEl>
                                      </p:cBhvr>
                                    </p:animEffect>
                                  </p:childTnLst>
                                </p:cTn>
                              </p:par>
                              <p:par>
                                <p:cTn id="51" presetID="10" presetClass="entr" presetSubtype="0" fill="hold" nodeType="withEffect">
                                  <p:stCondLst>
                                    <p:cond delay="0"/>
                                  </p:stCondLst>
                                  <p:childTnLst>
                                    <p:set>
                                      <p:cBhvr>
                                        <p:cTn id="52" dur="1" fill="hold">
                                          <p:stCondLst>
                                            <p:cond delay="0"/>
                                          </p:stCondLst>
                                        </p:cTn>
                                        <p:tgtEl>
                                          <p:spTgt spid="27714"/>
                                        </p:tgtEl>
                                        <p:attrNameLst>
                                          <p:attrName>style.visibility</p:attrName>
                                        </p:attrNameLst>
                                      </p:cBhvr>
                                      <p:to>
                                        <p:strVal val="visible"/>
                                      </p:to>
                                    </p:set>
                                    <p:animEffect transition="in" filter="fade">
                                      <p:cBhvr>
                                        <p:cTn id="53" dur="1000"/>
                                        <p:tgtEl>
                                          <p:spTgt spid="27714"/>
                                        </p:tgtEl>
                                      </p:cBhvr>
                                    </p:animEffect>
                                  </p:childTnLst>
                                </p:cTn>
                              </p:par>
                              <p:par>
                                <p:cTn id="54" presetID="10" presetClass="entr" presetSubtype="0" fill="hold" nodeType="withEffect">
                                  <p:stCondLst>
                                    <p:cond delay="0"/>
                                  </p:stCondLst>
                                  <p:childTnLst>
                                    <p:set>
                                      <p:cBhvr>
                                        <p:cTn id="55" dur="1" fill="hold">
                                          <p:stCondLst>
                                            <p:cond delay="0"/>
                                          </p:stCondLst>
                                        </p:cTn>
                                        <p:tgtEl>
                                          <p:spTgt spid="27716"/>
                                        </p:tgtEl>
                                        <p:attrNameLst>
                                          <p:attrName>style.visibility</p:attrName>
                                        </p:attrNameLst>
                                      </p:cBhvr>
                                      <p:to>
                                        <p:strVal val="visible"/>
                                      </p:to>
                                    </p:set>
                                    <p:animEffect transition="in" filter="fade">
                                      <p:cBhvr>
                                        <p:cTn id="56" dur="1000"/>
                                        <p:tgtEl>
                                          <p:spTgt spid="27716"/>
                                        </p:tgtEl>
                                      </p:cBhvr>
                                    </p:animEffect>
                                  </p:childTnLst>
                                </p:cTn>
                              </p:par>
                              <p:par>
                                <p:cTn id="57" presetID="10" presetClass="entr" presetSubtype="0" fill="hold" nodeType="withEffect">
                                  <p:stCondLst>
                                    <p:cond delay="0"/>
                                  </p:stCondLst>
                                  <p:childTnLst>
                                    <p:set>
                                      <p:cBhvr>
                                        <p:cTn id="58" dur="1" fill="hold">
                                          <p:stCondLst>
                                            <p:cond delay="0"/>
                                          </p:stCondLst>
                                        </p:cTn>
                                        <p:tgtEl>
                                          <p:spTgt spid="27717"/>
                                        </p:tgtEl>
                                        <p:attrNameLst>
                                          <p:attrName>style.visibility</p:attrName>
                                        </p:attrNameLst>
                                      </p:cBhvr>
                                      <p:to>
                                        <p:strVal val="visible"/>
                                      </p:to>
                                    </p:set>
                                    <p:animEffect transition="in" filter="fade">
                                      <p:cBhvr>
                                        <p:cTn id="59" dur="1000"/>
                                        <p:tgtEl>
                                          <p:spTgt spid="27717"/>
                                        </p:tgtEl>
                                      </p:cBhvr>
                                    </p:animEffect>
                                  </p:childTnLst>
                                </p:cTn>
                              </p:par>
                              <p:par>
                                <p:cTn id="60" presetID="10" presetClass="entr" presetSubtype="0" fill="hold" nodeType="withEffect">
                                  <p:stCondLst>
                                    <p:cond delay="0"/>
                                  </p:stCondLst>
                                  <p:childTnLst>
                                    <p:set>
                                      <p:cBhvr>
                                        <p:cTn id="61" dur="1" fill="hold">
                                          <p:stCondLst>
                                            <p:cond delay="0"/>
                                          </p:stCondLst>
                                        </p:cTn>
                                        <p:tgtEl>
                                          <p:spTgt spid="27696"/>
                                        </p:tgtEl>
                                        <p:attrNameLst>
                                          <p:attrName>style.visibility</p:attrName>
                                        </p:attrNameLst>
                                      </p:cBhvr>
                                      <p:to>
                                        <p:strVal val="visible"/>
                                      </p:to>
                                    </p:set>
                                    <p:animEffect transition="in" filter="fade">
                                      <p:cBhvr>
                                        <p:cTn id="62" dur="2000"/>
                                        <p:tgtEl>
                                          <p:spTgt spid="27696"/>
                                        </p:tgtEl>
                                      </p:cBhvr>
                                    </p:animEffect>
                                  </p:childTnLst>
                                </p:cTn>
                              </p:par>
                              <p:par>
                                <p:cTn id="63" presetID="10" presetClass="entr" presetSubtype="0" fill="hold" nodeType="withEffect">
                                  <p:stCondLst>
                                    <p:cond delay="0"/>
                                  </p:stCondLst>
                                  <p:childTnLst>
                                    <p:set>
                                      <p:cBhvr>
                                        <p:cTn id="64" dur="1" fill="hold">
                                          <p:stCondLst>
                                            <p:cond delay="0"/>
                                          </p:stCondLst>
                                        </p:cTn>
                                        <p:tgtEl>
                                          <p:spTgt spid="27722"/>
                                        </p:tgtEl>
                                        <p:attrNameLst>
                                          <p:attrName>style.visibility</p:attrName>
                                        </p:attrNameLst>
                                      </p:cBhvr>
                                      <p:to>
                                        <p:strVal val="visible"/>
                                      </p:to>
                                    </p:set>
                                    <p:animEffect transition="in" filter="fade">
                                      <p:cBhvr>
                                        <p:cTn id="65" dur="2000"/>
                                        <p:tgtEl>
                                          <p:spTgt spid="27722"/>
                                        </p:tgtEl>
                                      </p:cBhvr>
                                    </p:animEffect>
                                  </p:childTnLst>
                                </p:cTn>
                              </p:par>
                              <p:par>
                                <p:cTn id="66" presetID="10" presetClass="entr" presetSubtype="0" fill="hold" nodeType="withEffect">
                                  <p:stCondLst>
                                    <p:cond delay="0"/>
                                  </p:stCondLst>
                                  <p:childTnLst>
                                    <p:set>
                                      <p:cBhvr>
                                        <p:cTn id="67" dur="1" fill="hold">
                                          <p:stCondLst>
                                            <p:cond delay="0"/>
                                          </p:stCondLst>
                                        </p:cTn>
                                        <p:tgtEl>
                                          <p:spTgt spid="27723"/>
                                        </p:tgtEl>
                                        <p:attrNameLst>
                                          <p:attrName>style.visibility</p:attrName>
                                        </p:attrNameLst>
                                      </p:cBhvr>
                                      <p:to>
                                        <p:strVal val="visible"/>
                                      </p:to>
                                    </p:set>
                                    <p:animEffect transition="in" filter="fade">
                                      <p:cBhvr>
                                        <p:cTn id="68" dur="2000"/>
                                        <p:tgtEl>
                                          <p:spTgt spid="27723"/>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7682"/>
                                        </p:tgtEl>
                                        <p:attrNameLst>
                                          <p:attrName>style.visibility</p:attrName>
                                        </p:attrNameLst>
                                      </p:cBhvr>
                                      <p:to>
                                        <p:strVal val="visible"/>
                                      </p:to>
                                    </p:set>
                                    <p:animEffect transition="in" filter="fade">
                                      <p:cBhvr>
                                        <p:cTn id="71" dur="2000"/>
                                        <p:tgtEl>
                                          <p:spTgt spid="27682"/>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7678"/>
                                        </p:tgtEl>
                                        <p:attrNameLst>
                                          <p:attrName>style.visibility</p:attrName>
                                        </p:attrNameLst>
                                      </p:cBhvr>
                                      <p:to>
                                        <p:strVal val="visible"/>
                                      </p:to>
                                    </p:set>
                                    <p:animEffect transition="in" filter="fade">
                                      <p:cBhvr>
                                        <p:cTn id="74" dur="2000"/>
                                        <p:tgtEl>
                                          <p:spTgt spid="27678"/>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27693"/>
                                        </p:tgtEl>
                                        <p:attrNameLst>
                                          <p:attrName>style.visibility</p:attrName>
                                        </p:attrNameLst>
                                      </p:cBhvr>
                                      <p:to>
                                        <p:strVal val="visible"/>
                                      </p:to>
                                    </p:set>
                                    <p:animEffect transition="in" filter="fade">
                                      <p:cBhvr>
                                        <p:cTn id="79" dur="1000"/>
                                        <p:tgtEl>
                                          <p:spTgt spid="27693"/>
                                        </p:tgtEl>
                                      </p:cBhvr>
                                    </p:animEffect>
                                  </p:childTnLst>
                                </p:cTn>
                              </p:par>
                              <p:par>
                                <p:cTn id="80" presetID="10" presetClass="entr" presetSubtype="0" fill="hold" nodeType="withEffect">
                                  <p:stCondLst>
                                    <p:cond delay="0"/>
                                  </p:stCondLst>
                                  <p:childTnLst>
                                    <p:set>
                                      <p:cBhvr>
                                        <p:cTn id="81" dur="1" fill="hold">
                                          <p:stCondLst>
                                            <p:cond delay="0"/>
                                          </p:stCondLst>
                                        </p:cTn>
                                        <p:tgtEl>
                                          <p:spTgt spid="27695"/>
                                        </p:tgtEl>
                                        <p:attrNameLst>
                                          <p:attrName>style.visibility</p:attrName>
                                        </p:attrNameLst>
                                      </p:cBhvr>
                                      <p:to>
                                        <p:strVal val="visible"/>
                                      </p:to>
                                    </p:set>
                                    <p:animEffect transition="in" filter="fade">
                                      <p:cBhvr>
                                        <p:cTn id="82" dur="1000"/>
                                        <p:tgtEl>
                                          <p:spTgt spid="276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77" grpId="0"/>
      <p:bldP spid="27678" grpId="0"/>
      <p:bldP spid="27679" grpId="0"/>
      <p:bldP spid="27680" grpId="0"/>
      <p:bldP spid="27681" grpId="0"/>
      <p:bldP spid="27682" grpId="0"/>
      <p:bldP spid="2769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fld id="{E9C4E8F0-DF8F-4194-8BB5-B0FB7E4CBB87}" type="slidenum">
              <a:rPr lang="en-US" altLang="en-US" sz="1400">
                <a:latin typeface="Arial" panose="020B0604020202020204" pitchFamily="34" charset="0"/>
              </a:rPr>
              <a:pPr eaLnBrk="1" hangingPunct="1"/>
              <a:t>49</a:t>
            </a:fld>
            <a:endParaRPr lang="en-US" altLang="en-US" sz="1400">
              <a:latin typeface="Arial" panose="020B0604020202020204" pitchFamily="34" charset="0"/>
            </a:endParaRPr>
          </a:p>
        </p:txBody>
      </p:sp>
      <p:sp>
        <p:nvSpPr>
          <p:cNvPr id="146436" name="Text Box 4"/>
          <p:cNvSpPr txBox="1">
            <a:spLocks noChangeArrowheads="1"/>
          </p:cNvSpPr>
          <p:nvPr/>
        </p:nvSpPr>
        <p:spPr bwMode="auto">
          <a:xfrm>
            <a:off x="6657975" y="0"/>
            <a:ext cx="2486025" cy="274638"/>
          </a:xfrm>
          <a:prstGeom prst="rect">
            <a:avLst/>
          </a:prstGeom>
          <a:noFill/>
          <a:ln w="9525">
            <a:noFill/>
            <a:miter lim="800000"/>
            <a:headEnd/>
            <a:tailEnd/>
          </a:ln>
          <a:effectLst/>
        </p:spPr>
        <p:txBody>
          <a:bodyPr>
            <a:spAutoFit/>
          </a:bodyPr>
          <a:lstStyle/>
          <a:p>
            <a:pPr algn="r">
              <a:spcBef>
                <a:spcPct val="50000"/>
              </a:spcBef>
              <a:defRPr/>
            </a:pPr>
            <a:r>
              <a:rPr lang="en-US" sz="1200" b="1" u="sng">
                <a:effectLst>
                  <a:outerShdw blurRad="38100" dist="38100" dir="2700000" algn="tl">
                    <a:srgbClr val="DDDDDD"/>
                  </a:outerShdw>
                </a:effectLst>
                <a:latin typeface="Verdana" charset="0"/>
                <a:ea typeface="+mn-ea"/>
              </a:rPr>
              <a:t>Electrostatics</a:t>
            </a:r>
          </a:p>
        </p:txBody>
      </p:sp>
      <p:sp>
        <p:nvSpPr>
          <p:cNvPr id="108548" name="Text Box 5"/>
          <p:cNvSpPr txBox="1">
            <a:spLocks noChangeArrowheads="1"/>
          </p:cNvSpPr>
          <p:nvPr/>
        </p:nvSpPr>
        <p:spPr bwMode="auto">
          <a:xfrm>
            <a:off x="599517" y="196652"/>
            <a:ext cx="8534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algn="ctr" eaLnBrk="1" hangingPunct="1">
              <a:spcBef>
                <a:spcPct val="50000"/>
              </a:spcBef>
            </a:pPr>
            <a:r>
              <a:rPr lang="en-US" altLang="en-US" sz="2400" b="1" u="sng" dirty="0"/>
              <a:t>Laplace’s and Poisson’s Equations (continued)</a:t>
            </a:r>
          </a:p>
        </p:txBody>
      </p:sp>
      <p:sp>
        <p:nvSpPr>
          <p:cNvPr id="108549" name="Text Box 6"/>
          <p:cNvSpPr txBox="1">
            <a:spLocks noChangeArrowheads="1"/>
          </p:cNvSpPr>
          <p:nvPr/>
        </p:nvSpPr>
        <p:spPr bwMode="auto">
          <a:xfrm>
            <a:off x="609600" y="800100"/>
            <a:ext cx="8534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sz="2000" dirty="0"/>
              <a:t>The form of the Laplacian operator can be found by </a:t>
            </a:r>
            <a:r>
              <a:rPr lang="en-US" altLang="en-US" sz="2000" b="1" dirty="0">
                <a:solidFill>
                  <a:srgbClr val="0000FF"/>
                </a:solidFill>
              </a:rPr>
              <a:t>combining the gradient and divergence operators</a:t>
            </a:r>
            <a:r>
              <a:rPr lang="en-US" altLang="en-US" dirty="0"/>
              <a:t>. </a:t>
            </a:r>
          </a:p>
        </p:txBody>
      </p:sp>
      <p:sp>
        <p:nvSpPr>
          <p:cNvPr id="108550" name="Text Box 7"/>
          <p:cNvSpPr txBox="1">
            <a:spLocks noChangeArrowheads="1"/>
          </p:cNvSpPr>
          <p:nvPr/>
        </p:nvSpPr>
        <p:spPr bwMode="auto">
          <a:xfrm>
            <a:off x="609600" y="5265738"/>
            <a:ext cx="85344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a:t>Electrostatic problems where only </a:t>
            </a:r>
            <a:r>
              <a:rPr lang="en-US" altLang="en-US">
                <a:solidFill>
                  <a:srgbClr val="0000FF"/>
                </a:solidFill>
              </a:rPr>
              <a:t>charge and potential at some boundaries are known</a:t>
            </a:r>
            <a:r>
              <a:rPr lang="en-US" altLang="en-US"/>
              <a:t> and it is desired to find    and </a:t>
            </a:r>
            <a:r>
              <a:rPr lang="en-US" altLang="en-US" i="1"/>
              <a:t>V </a:t>
            </a:r>
            <a:r>
              <a:rPr lang="en-US" altLang="en-US"/>
              <a:t>throughout the region are called </a:t>
            </a:r>
            <a:r>
              <a:rPr lang="en-US" altLang="en-US" u="sng">
                <a:solidFill>
                  <a:srgbClr val="C00000"/>
                </a:solidFill>
              </a:rPr>
              <a:t>boundary-value problems (e.g., E-field distribution inside electrical apparatus)</a:t>
            </a:r>
            <a:r>
              <a:rPr lang="en-US" altLang="en-US"/>
              <a:t>. They can be solved using experimental, analytical, or numerical methods. </a:t>
            </a:r>
            <a:endParaRPr lang="en-US" altLang="en-US" i="1"/>
          </a:p>
        </p:txBody>
      </p:sp>
      <p:graphicFrame>
        <p:nvGraphicFramePr>
          <p:cNvPr id="108551" name="Object 2"/>
          <p:cNvGraphicFramePr>
            <a:graphicFrameLocks noChangeAspect="1"/>
          </p:cNvGraphicFramePr>
          <p:nvPr>
            <p:extLst>
              <p:ext uri="{D42A27DB-BD31-4B8C-83A1-F6EECF244321}">
                <p14:modId xmlns:p14="http://schemas.microsoft.com/office/powerpoint/2010/main" val="2284159274"/>
              </p:ext>
            </p:extLst>
          </p:nvPr>
        </p:nvGraphicFramePr>
        <p:xfrm>
          <a:off x="771525" y="2214768"/>
          <a:ext cx="5177428" cy="738537"/>
        </p:xfrm>
        <a:graphic>
          <a:graphicData uri="http://schemas.openxmlformats.org/presentationml/2006/ole">
            <mc:AlternateContent xmlns:mc="http://schemas.openxmlformats.org/markup-compatibility/2006">
              <mc:Choice xmlns:v="urn:schemas-microsoft-com:vml" Requires="v">
                <p:oleObj spid="_x0000_s109054" name="Equation" r:id="rId4" imgW="3200400" imgH="457200" progId="Equation.3">
                  <p:embed/>
                </p:oleObj>
              </mc:Choice>
              <mc:Fallback>
                <p:oleObj name="Equation" r:id="rId4" imgW="3200400" imgH="4572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1525" y="2214768"/>
                        <a:ext cx="5177428" cy="738537"/>
                      </a:xfrm>
                      <a:prstGeom prst="rect">
                        <a:avLst/>
                      </a:prstGeom>
                      <a:solidFill>
                        <a:schemeClr val="accent1"/>
                      </a:solidFill>
                      <a:ln>
                        <a:noFill/>
                      </a:ln>
                      <a:effectLst/>
                    </p:spPr>
                  </p:pic>
                </p:oleObj>
              </mc:Fallback>
            </mc:AlternateContent>
          </a:graphicData>
        </a:graphic>
      </p:graphicFrame>
      <p:graphicFrame>
        <p:nvGraphicFramePr>
          <p:cNvPr id="108552" name="Object 3"/>
          <p:cNvGraphicFramePr>
            <a:graphicFrameLocks noChangeAspect="1"/>
          </p:cNvGraphicFramePr>
          <p:nvPr>
            <p:extLst>
              <p:ext uri="{D42A27DB-BD31-4B8C-83A1-F6EECF244321}">
                <p14:modId xmlns:p14="http://schemas.microsoft.com/office/powerpoint/2010/main" val="3724225943"/>
              </p:ext>
            </p:extLst>
          </p:nvPr>
        </p:nvGraphicFramePr>
        <p:xfrm>
          <a:off x="5957826" y="2191608"/>
          <a:ext cx="2340260" cy="764579"/>
        </p:xfrm>
        <a:graphic>
          <a:graphicData uri="http://schemas.openxmlformats.org/presentationml/2006/ole">
            <mc:AlternateContent xmlns:mc="http://schemas.openxmlformats.org/markup-compatibility/2006">
              <mc:Choice xmlns:v="urn:schemas-microsoft-com:vml" Requires="v">
                <p:oleObj spid="_x0000_s109055" name="Equation" r:id="rId6" imgW="1358310" imgH="444307" progId="Equation.3">
                  <p:embed/>
                </p:oleObj>
              </mc:Choice>
              <mc:Fallback>
                <p:oleObj name="Equation" r:id="rId6" imgW="1358310" imgH="444307"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57826" y="2191608"/>
                        <a:ext cx="2340260" cy="764579"/>
                      </a:xfrm>
                      <a:prstGeom prst="rect">
                        <a:avLst/>
                      </a:prstGeom>
                      <a:solidFill>
                        <a:schemeClr val="accent1"/>
                      </a:solidFill>
                      <a:ln>
                        <a:noFill/>
                      </a:ln>
                      <a:effectLst/>
                    </p:spPr>
                  </p:pic>
                </p:oleObj>
              </mc:Fallback>
            </mc:AlternateContent>
          </a:graphicData>
        </a:graphic>
      </p:graphicFrame>
      <p:graphicFrame>
        <p:nvGraphicFramePr>
          <p:cNvPr id="108553" name="Object 4"/>
          <p:cNvGraphicFramePr>
            <a:graphicFrameLocks noChangeAspect="1"/>
          </p:cNvGraphicFramePr>
          <p:nvPr>
            <p:extLst>
              <p:ext uri="{D42A27DB-BD31-4B8C-83A1-F6EECF244321}">
                <p14:modId xmlns:p14="http://schemas.microsoft.com/office/powerpoint/2010/main" val="2599121913"/>
              </p:ext>
            </p:extLst>
          </p:nvPr>
        </p:nvGraphicFramePr>
        <p:xfrm>
          <a:off x="1826290" y="3464522"/>
          <a:ext cx="4224589" cy="764579"/>
        </p:xfrm>
        <a:graphic>
          <a:graphicData uri="http://schemas.openxmlformats.org/presentationml/2006/ole">
            <mc:AlternateContent xmlns:mc="http://schemas.openxmlformats.org/markup-compatibility/2006">
              <mc:Choice xmlns:v="urn:schemas-microsoft-com:vml" Requires="v">
                <p:oleObj spid="_x0000_s109056" name="Equation" r:id="rId8" imgW="2527300" imgH="457200" progId="Equation.3">
                  <p:embed/>
                </p:oleObj>
              </mc:Choice>
              <mc:Fallback>
                <p:oleObj name="Equation" r:id="rId8" imgW="2527300" imgH="457200"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26290" y="3464522"/>
                        <a:ext cx="4224589" cy="764579"/>
                      </a:xfrm>
                      <a:prstGeom prst="rect">
                        <a:avLst/>
                      </a:prstGeom>
                      <a:noFill/>
                      <a:ln>
                        <a:noFill/>
                      </a:ln>
                      <a:effectLst/>
                    </p:spPr>
                  </p:pic>
                </p:oleObj>
              </mc:Fallback>
            </mc:AlternateContent>
          </a:graphicData>
        </a:graphic>
      </p:graphicFrame>
      <p:graphicFrame>
        <p:nvGraphicFramePr>
          <p:cNvPr id="108554" name="Object 5"/>
          <p:cNvGraphicFramePr>
            <a:graphicFrameLocks noChangeAspect="1"/>
          </p:cNvGraphicFramePr>
          <p:nvPr>
            <p:extLst>
              <p:ext uri="{D42A27DB-BD31-4B8C-83A1-F6EECF244321}">
                <p14:modId xmlns:p14="http://schemas.microsoft.com/office/powerpoint/2010/main" val="848713396"/>
              </p:ext>
            </p:extLst>
          </p:nvPr>
        </p:nvGraphicFramePr>
        <p:xfrm>
          <a:off x="626182" y="4338206"/>
          <a:ext cx="6916034" cy="750861"/>
        </p:xfrm>
        <a:graphic>
          <a:graphicData uri="http://schemas.openxmlformats.org/presentationml/2006/ole">
            <mc:AlternateContent xmlns:mc="http://schemas.openxmlformats.org/markup-compatibility/2006">
              <mc:Choice xmlns:v="urn:schemas-microsoft-com:vml" Requires="v">
                <p:oleObj spid="_x0000_s109057" name="Equation" r:id="rId10" imgW="4216400" imgH="457200" progId="Equation.3">
                  <p:embed/>
                </p:oleObj>
              </mc:Choice>
              <mc:Fallback>
                <p:oleObj name="Equation" r:id="rId10" imgW="4216400" imgH="457200" progId="Equation.3">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6182" y="4338206"/>
                        <a:ext cx="6916034" cy="750861"/>
                      </a:xfrm>
                      <a:prstGeom prst="rect">
                        <a:avLst/>
                      </a:prstGeom>
                      <a:noFill/>
                      <a:ln>
                        <a:noFill/>
                      </a:ln>
                      <a:effectLst/>
                    </p:spPr>
                  </p:pic>
                </p:oleObj>
              </mc:Fallback>
            </mc:AlternateContent>
          </a:graphicData>
        </a:graphic>
      </p:graphicFrame>
      <p:graphicFrame>
        <p:nvGraphicFramePr>
          <p:cNvPr id="108555" name="Object 6"/>
          <p:cNvGraphicFramePr>
            <a:graphicFrameLocks noGrp="1" noChangeAspect="1"/>
          </p:cNvGraphicFramePr>
          <p:nvPr>
            <p:ph/>
            <p:extLst>
              <p:ext uri="{D42A27DB-BD31-4B8C-83A1-F6EECF244321}">
                <p14:modId xmlns:p14="http://schemas.microsoft.com/office/powerpoint/2010/main" val="2373332439"/>
              </p:ext>
            </p:extLst>
          </p:nvPr>
        </p:nvGraphicFramePr>
        <p:xfrm>
          <a:off x="3816350" y="5481638"/>
          <a:ext cx="217488" cy="288925"/>
        </p:xfrm>
        <a:graphic>
          <a:graphicData uri="http://schemas.openxmlformats.org/presentationml/2006/ole">
            <mc:AlternateContent xmlns:mc="http://schemas.openxmlformats.org/markup-compatibility/2006">
              <mc:Choice xmlns:v="urn:schemas-microsoft-com:vml" Requires="v">
                <p:oleObj spid="_x0000_s109058" name="Equation" r:id="rId12" imgW="152268" imgH="203024" progId="Equation.3">
                  <p:embed/>
                </p:oleObj>
              </mc:Choice>
              <mc:Fallback>
                <p:oleObj name="Equation" r:id="rId12" imgW="152268" imgH="203024" progId="Equation.3">
                  <p:embed/>
                  <p:pic>
                    <p:nvPicPr>
                      <p:cNvPr id="0" name="Object 6"/>
                      <p:cNvPicPr>
                        <a:picLocks noGrp="1"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816350" y="5481638"/>
                        <a:ext cx="217488" cy="288925"/>
                      </a:xfrm>
                      <a:prstGeom prst="rect">
                        <a:avLst/>
                      </a:prstGeom>
                      <a:solidFill>
                        <a:srgbClr val="FFFF00"/>
                      </a:solidFill>
                      <a:ln>
                        <a:noFill/>
                      </a:ln>
                      <a:effectLst/>
                    </p:spPr>
                  </p:pic>
                </p:oleObj>
              </mc:Fallback>
            </mc:AlternateContent>
          </a:graphicData>
        </a:graphic>
      </p:graphicFrame>
      <p:sp>
        <p:nvSpPr>
          <p:cNvPr id="146446" name="Text Box 14"/>
          <p:cNvSpPr txBox="1">
            <a:spLocks noChangeArrowheads="1"/>
          </p:cNvSpPr>
          <p:nvPr/>
        </p:nvSpPr>
        <p:spPr bwMode="auto">
          <a:xfrm>
            <a:off x="771525" y="1623747"/>
            <a:ext cx="3852428" cy="400110"/>
          </a:xfrm>
          <a:prstGeom prst="rect">
            <a:avLst/>
          </a:prstGeom>
          <a:solidFill>
            <a:srgbClr val="FFFF00"/>
          </a:solidFill>
          <a:ln>
            <a:noFill/>
          </a:ln>
        </p:spPr>
        <p:txBody>
          <a:bodyPr wrap="squar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sz="2000" dirty="0">
                <a:solidFill>
                  <a:srgbClr val="0000FF"/>
                </a:solidFill>
              </a:rPr>
              <a:t>In </a:t>
            </a:r>
            <a:r>
              <a:rPr lang="en-US" altLang="en-US" sz="2000" u="sng" dirty="0">
                <a:solidFill>
                  <a:srgbClr val="0000FF"/>
                </a:solidFill>
              </a:rPr>
              <a:t>rectangular</a:t>
            </a:r>
            <a:r>
              <a:rPr lang="en-US" altLang="en-US" sz="2000" dirty="0">
                <a:solidFill>
                  <a:srgbClr val="0000FF"/>
                </a:solidFill>
              </a:rPr>
              <a:t> coordinates</a:t>
            </a:r>
            <a:r>
              <a:rPr lang="en-US" altLang="en-US" sz="2000" dirty="0"/>
              <a:t>:</a:t>
            </a:r>
          </a:p>
        </p:txBody>
      </p:sp>
      <p:sp>
        <p:nvSpPr>
          <p:cNvPr id="146447" name="Text Box 15"/>
          <p:cNvSpPr txBox="1">
            <a:spLocks noChangeArrowheads="1"/>
          </p:cNvSpPr>
          <p:nvPr/>
        </p:nvSpPr>
        <p:spPr bwMode="auto">
          <a:xfrm>
            <a:off x="6120172" y="3723546"/>
            <a:ext cx="3095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dirty="0"/>
              <a:t>- </a:t>
            </a:r>
            <a:r>
              <a:rPr lang="en-US" altLang="en-US" dirty="0">
                <a:solidFill>
                  <a:srgbClr val="0000FF"/>
                </a:solidFill>
              </a:rPr>
              <a:t>in </a:t>
            </a:r>
            <a:r>
              <a:rPr lang="en-US" altLang="en-US" u="sng" dirty="0">
                <a:solidFill>
                  <a:srgbClr val="0000FF"/>
                </a:solidFill>
              </a:rPr>
              <a:t>cylindrical</a:t>
            </a:r>
            <a:r>
              <a:rPr lang="en-US" altLang="en-US" dirty="0">
                <a:solidFill>
                  <a:srgbClr val="0000FF"/>
                </a:solidFill>
              </a:rPr>
              <a:t> coordinates</a:t>
            </a:r>
          </a:p>
        </p:txBody>
      </p:sp>
      <p:sp>
        <p:nvSpPr>
          <p:cNvPr id="146448" name="Text Box 16"/>
          <p:cNvSpPr txBox="1">
            <a:spLocks noChangeArrowheads="1"/>
          </p:cNvSpPr>
          <p:nvPr/>
        </p:nvSpPr>
        <p:spPr bwMode="auto">
          <a:xfrm>
            <a:off x="7542216" y="4513023"/>
            <a:ext cx="155881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ts val="0"/>
              </a:spcBef>
              <a:buFontTx/>
              <a:buChar char="-"/>
            </a:pPr>
            <a:r>
              <a:rPr lang="en-US" altLang="en-US" dirty="0"/>
              <a:t> </a:t>
            </a:r>
            <a:r>
              <a:rPr lang="en-US" altLang="en-US" dirty="0">
                <a:solidFill>
                  <a:srgbClr val="0000FF"/>
                </a:solidFill>
              </a:rPr>
              <a:t>in </a:t>
            </a:r>
            <a:r>
              <a:rPr lang="en-US" altLang="en-US" u="sng" dirty="0">
                <a:solidFill>
                  <a:srgbClr val="0000FF"/>
                </a:solidFill>
              </a:rPr>
              <a:t>spherical</a:t>
            </a:r>
            <a:r>
              <a:rPr lang="en-US" altLang="en-US" dirty="0">
                <a:solidFill>
                  <a:srgbClr val="0000FF"/>
                </a:solidFill>
              </a:rPr>
              <a:t> </a:t>
            </a:r>
          </a:p>
          <a:p>
            <a:pPr eaLnBrk="1" hangingPunct="1">
              <a:spcBef>
                <a:spcPts val="0"/>
              </a:spcBef>
            </a:pPr>
            <a:r>
              <a:rPr lang="en-US" altLang="en-US" dirty="0">
                <a:solidFill>
                  <a:srgbClr val="0000FF"/>
                </a:solidFill>
              </a:rPr>
              <a:t> coordinates</a:t>
            </a:r>
          </a:p>
        </p:txBody>
      </p:sp>
      <p:sp>
        <p:nvSpPr>
          <p:cNvPr id="2" name="TextBox 1">
            <a:extLst>
              <a:ext uri="{FF2B5EF4-FFF2-40B4-BE49-F238E27FC236}">
                <a16:creationId xmlns:a16="http://schemas.microsoft.com/office/drawing/2014/main" id="{95CF132F-889B-49C6-B3C3-9A05B8DC9125}"/>
              </a:ext>
            </a:extLst>
          </p:cNvPr>
          <p:cNvSpPr txBox="1"/>
          <p:nvPr/>
        </p:nvSpPr>
        <p:spPr>
          <a:xfrm>
            <a:off x="771525" y="2191608"/>
            <a:ext cx="1712243" cy="781058"/>
          </a:xfrm>
          <a:prstGeom prst="rect">
            <a:avLst/>
          </a:prstGeom>
          <a:noFill/>
          <a:ln w="38100">
            <a:solidFill>
              <a:srgbClr val="C00000"/>
            </a:solidFill>
          </a:ln>
        </p:spPr>
        <p:txBody>
          <a:bodyPr wrap="square" rtlCol="0">
            <a:spAutoFit/>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6446"/>
                                        </p:tgtEl>
                                        <p:attrNameLst>
                                          <p:attrName>style.visibility</p:attrName>
                                        </p:attrNameLst>
                                      </p:cBhvr>
                                      <p:to>
                                        <p:strVal val="visible"/>
                                      </p:to>
                                    </p:set>
                                    <p:animEffect transition="in" filter="fade">
                                      <p:cBhvr>
                                        <p:cTn id="7" dur="1000"/>
                                        <p:tgtEl>
                                          <p:spTgt spid="1464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6447"/>
                                        </p:tgtEl>
                                        <p:attrNameLst>
                                          <p:attrName>style.visibility</p:attrName>
                                        </p:attrNameLst>
                                      </p:cBhvr>
                                      <p:to>
                                        <p:strVal val="visible"/>
                                      </p:to>
                                    </p:set>
                                    <p:animEffect transition="in" filter="fade">
                                      <p:cBhvr>
                                        <p:cTn id="12" dur="1000"/>
                                        <p:tgtEl>
                                          <p:spTgt spid="14644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6448"/>
                                        </p:tgtEl>
                                        <p:attrNameLst>
                                          <p:attrName>style.visibility</p:attrName>
                                        </p:attrNameLst>
                                      </p:cBhvr>
                                      <p:to>
                                        <p:strVal val="visible"/>
                                      </p:to>
                                    </p:set>
                                    <p:animEffect transition="in" filter="fade">
                                      <p:cBhvr>
                                        <p:cTn id="17" dur="1000"/>
                                        <p:tgtEl>
                                          <p:spTgt spid="1464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46" grpId="0" animBg="1"/>
      <p:bldP spid="146447" grpId="0"/>
      <p:bldP spid="14644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fld id="{ED8251B3-6A0D-444C-8EAB-4430D2874E98}" type="slidenum">
              <a:rPr lang="en-US" altLang="en-US" sz="1400">
                <a:latin typeface="Arial" panose="020B0604020202020204" pitchFamily="34" charset="0"/>
              </a:rPr>
              <a:pPr eaLnBrk="1" hangingPunct="1"/>
              <a:t>5</a:t>
            </a:fld>
            <a:endParaRPr lang="en-US" altLang="en-US" sz="1400">
              <a:latin typeface="Arial" panose="020B0604020202020204" pitchFamily="34" charset="0"/>
            </a:endParaRPr>
          </a:p>
        </p:txBody>
      </p:sp>
      <p:sp>
        <p:nvSpPr>
          <p:cNvPr id="3076" name="Text Box 4"/>
          <p:cNvSpPr txBox="1">
            <a:spLocks noChangeArrowheads="1"/>
          </p:cNvSpPr>
          <p:nvPr/>
        </p:nvSpPr>
        <p:spPr bwMode="auto">
          <a:xfrm>
            <a:off x="6657975" y="0"/>
            <a:ext cx="2486025" cy="274638"/>
          </a:xfrm>
          <a:prstGeom prst="rect">
            <a:avLst/>
          </a:prstGeom>
          <a:noFill/>
          <a:ln w="9525">
            <a:noFill/>
            <a:miter lim="800000"/>
            <a:headEnd/>
            <a:tailEnd/>
          </a:ln>
          <a:effectLst/>
        </p:spPr>
        <p:txBody>
          <a:bodyPr>
            <a:spAutoFit/>
          </a:bodyPr>
          <a:lstStyle/>
          <a:p>
            <a:pPr algn="r">
              <a:spcBef>
                <a:spcPct val="50000"/>
              </a:spcBef>
              <a:defRPr/>
            </a:pPr>
            <a:r>
              <a:rPr lang="en-US" sz="1200" b="1" u="sng">
                <a:effectLst>
                  <a:outerShdw blurRad="38100" dist="38100" dir="2700000" algn="tl">
                    <a:srgbClr val="DDDDDD"/>
                  </a:outerShdw>
                </a:effectLst>
                <a:latin typeface="Verdana" charset="0"/>
                <a:ea typeface="+mn-ea"/>
              </a:rPr>
              <a:t>Electrostatics</a:t>
            </a:r>
          </a:p>
        </p:txBody>
      </p:sp>
      <p:sp>
        <p:nvSpPr>
          <p:cNvPr id="67588" name="Text Box 5"/>
          <p:cNvSpPr txBox="1">
            <a:spLocks noChangeArrowheads="1"/>
          </p:cNvSpPr>
          <p:nvPr/>
        </p:nvSpPr>
        <p:spPr bwMode="auto">
          <a:xfrm>
            <a:off x="609600" y="304800"/>
            <a:ext cx="8534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algn="ctr" eaLnBrk="1" hangingPunct="1">
              <a:spcBef>
                <a:spcPct val="50000"/>
              </a:spcBef>
            </a:pPr>
            <a:r>
              <a:rPr lang="en-US" altLang="en-US" sz="2800" b="1" u="sng">
                <a:solidFill>
                  <a:srgbClr val="C00000"/>
                </a:solidFill>
              </a:rPr>
              <a:t>Electrostatics</a:t>
            </a:r>
          </a:p>
        </p:txBody>
      </p:sp>
      <p:sp>
        <p:nvSpPr>
          <p:cNvPr id="67589" name="Text Box 6"/>
          <p:cNvSpPr txBox="1">
            <a:spLocks noChangeArrowheads="1"/>
          </p:cNvSpPr>
          <p:nvPr/>
        </p:nvSpPr>
        <p:spPr bwMode="auto">
          <a:xfrm>
            <a:off x="609600" y="990600"/>
            <a:ext cx="8534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sz="2000" dirty="0"/>
              <a:t>An electrostatic field is produced by a static (or </a:t>
            </a:r>
            <a:r>
              <a:rPr lang="en-US" altLang="en-US" sz="2000" dirty="0">
                <a:solidFill>
                  <a:srgbClr val="0000FF"/>
                </a:solidFill>
              </a:rPr>
              <a:t>time-invariant</a:t>
            </a:r>
            <a:r>
              <a:rPr lang="en-US" altLang="en-US" sz="2000" dirty="0"/>
              <a:t>) charge distribution. A field produced by a thunderstorm cloud can be viewed as an electrostatic field. </a:t>
            </a:r>
          </a:p>
        </p:txBody>
      </p:sp>
      <p:sp>
        <p:nvSpPr>
          <p:cNvPr id="67590" name="Text Box 7"/>
          <p:cNvSpPr txBox="1">
            <a:spLocks noChangeArrowheads="1"/>
          </p:cNvSpPr>
          <p:nvPr/>
        </p:nvSpPr>
        <p:spPr bwMode="auto">
          <a:xfrm>
            <a:off x="609600" y="2457450"/>
            <a:ext cx="85344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sz="1800" b="1" u="sng" dirty="0">
                <a:solidFill>
                  <a:srgbClr val="0000FF"/>
                </a:solidFill>
              </a:rPr>
              <a:t>Coulomb’s law</a:t>
            </a:r>
            <a:r>
              <a:rPr lang="en-US" altLang="en-US" sz="1800" b="1" dirty="0"/>
              <a:t> </a:t>
            </a:r>
            <a:r>
              <a:rPr lang="en-US" altLang="en-US" sz="1800" dirty="0"/>
              <a:t>deals with the force a point charge exerts on another point charge. The force </a:t>
            </a:r>
            <a:r>
              <a:rPr lang="en-US" altLang="en-US" sz="1800" i="1" dirty="0"/>
              <a:t>F</a:t>
            </a:r>
            <a:r>
              <a:rPr lang="en-US" altLang="en-US" sz="1800" b="1" dirty="0"/>
              <a:t> </a:t>
            </a:r>
            <a:r>
              <a:rPr lang="en-US" altLang="en-US" sz="1800" dirty="0"/>
              <a:t>between two charges</a:t>
            </a:r>
            <a:r>
              <a:rPr lang="en-US" altLang="en-US" sz="1800" i="1" dirty="0">
                <a:solidFill>
                  <a:srgbClr val="000000"/>
                </a:solidFill>
              </a:rPr>
              <a:t> Q</a:t>
            </a:r>
            <a:r>
              <a:rPr lang="en-US" altLang="en-US" sz="1800" i="1" baseline="-25000" dirty="0">
                <a:solidFill>
                  <a:srgbClr val="000000"/>
                </a:solidFill>
              </a:rPr>
              <a:t>1</a:t>
            </a:r>
            <a:r>
              <a:rPr lang="en-US" altLang="en-US" sz="1800" dirty="0">
                <a:solidFill>
                  <a:srgbClr val="000000"/>
                </a:solidFill>
              </a:rPr>
              <a:t> and </a:t>
            </a:r>
            <a:r>
              <a:rPr lang="en-US" altLang="en-US" sz="1800" i="1" dirty="0">
                <a:solidFill>
                  <a:srgbClr val="000000"/>
                </a:solidFill>
              </a:rPr>
              <a:t>Q</a:t>
            </a:r>
            <a:r>
              <a:rPr lang="en-US" altLang="en-US" sz="1800" i="1" baseline="-25000" dirty="0">
                <a:solidFill>
                  <a:srgbClr val="000000"/>
                </a:solidFill>
              </a:rPr>
              <a:t>2</a:t>
            </a:r>
            <a:r>
              <a:rPr lang="en-US" altLang="en-US" sz="1800" dirty="0"/>
              <a:t> is </a:t>
            </a:r>
          </a:p>
          <a:p>
            <a:pPr eaLnBrk="1" hangingPunct="1">
              <a:spcBef>
                <a:spcPct val="50000"/>
              </a:spcBef>
            </a:pPr>
            <a:r>
              <a:rPr lang="en-US" altLang="en-US" dirty="0"/>
              <a:t>	</a:t>
            </a:r>
            <a:r>
              <a:rPr lang="en-US" altLang="en-US" sz="1800" b="1" dirty="0">
                <a:solidFill>
                  <a:srgbClr val="C00000"/>
                </a:solidFill>
              </a:rPr>
              <a:t>1</a:t>
            </a:r>
            <a:r>
              <a:rPr lang="en-US" altLang="en-US" sz="1800" dirty="0"/>
              <a:t>. Along the line joining </a:t>
            </a:r>
            <a:r>
              <a:rPr lang="en-US" altLang="en-US" sz="1800" i="1" dirty="0"/>
              <a:t>Q</a:t>
            </a:r>
            <a:r>
              <a:rPr lang="en-US" altLang="en-US" sz="1800" i="1" baseline="-25000" dirty="0">
                <a:solidFill>
                  <a:srgbClr val="000000"/>
                </a:solidFill>
              </a:rPr>
              <a:t>1</a:t>
            </a:r>
            <a:r>
              <a:rPr lang="en-US" altLang="en-US" sz="1800" dirty="0"/>
              <a:t> and </a:t>
            </a:r>
            <a:r>
              <a:rPr lang="en-US" altLang="en-US" sz="1800" i="1" dirty="0"/>
              <a:t>Q</a:t>
            </a:r>
            <a:r>
              <a:rPr lang="en-US" altLang="en-US" sz="1800" i="1" baseline="-25000" dirty="0"/>
              <a:t>2</a:t>
            </a:r>
          </a:p>
          <a:p>
            <a:pPr eaLnBrk="1" hangingPunct="1">
              <a:spcBef>
                <a:spcPct val="50000"/>
              </a:spcBef>
            </a:pPr>
            <a:r>
              <a:rPr lang="en-US" altLang="en-US" sz="1800" dirty="0"/>
              <a:t>	</a:t>
            </a:r>
            <a:r>
              <a:rPr lang="en-US" altLang="en-US" sz="1800" b="1" dirty="0">
                <a:solidFill>
                  <a:srgbClr val="C00000"/>
                </a:solidFill>
              </a:rPr>
              <a:t>2</a:t>
            </a:r>
            <a:r>
              <a:rPr lang="en-US" altLang="en-US" sz="1800" dirty="0"/>
              <a:t>. Directly proportional to the product </a:t>
            </a:r>
            <a:r>
              <a:rPr lang="en-US" altLang="en-US" sz="1800" i="1" dirty="0"/>
              <a:t>Q</a:t>
            </a:r>
            <a:r>
              <a:rPr lang="en-US" altLang="en-US" sz="1800" i="1" baseline="-25000" dirty="0">
                <a:solidFill>
                  <a:srgbClr val="000000"/>
                </a:solidFill>
              </a:rPr>
              <a:t>1</a:t>
            </a:r>
            <a:r>
              <a:rPr lang="en-US" altLang="en-US" sz="1800" i="1" dirty="0"/>
              <a:t> x Q</a:t>
            </a:r>
            <a:r>
              <a:rPr lang="en-US" altLang="en-US" sz="1800" i="1" baseline="-25000" dirty="0">
                <a:solidFill>
                  <a:srgbClr val="000000"/>
                </a:solidFill>
              </a:rPr>
              <a:t>2</a:t>
            </a:r>
            <a:r>
              <a:rPr lang="en-US" altLang="en-US" sz="1800" i="1" dirty="0"/>
              <a:t> </a:t>
            </a:r>
            <a:r>
              <a:rPr lang="en-US" altLang="en-US" sz="1800" dirty="0"/>
              <a:t> of the charges</a:t>
            </a:r>
          </a:p>
          <a:p>
            <a:pPr eaLnBrk="1" hangingPunct="1">
              <a:spcBef>
                <a:spcPct val="50000"/>
              </a:spcBef>
            </a:pPr>
            <a:r>
              <a:rPr lang="en-US" altLang="en-US" sz="1800" dirty="0"/>
              <a:t>	</a:t>
            </a:r>
            <a:r>
              <a:rPr lang="en-US" altLang="en-US" sz="1800" b="1" dirty="0">
                <a:solidFill>
                  <a:srgbClr val="C00000"/>
                </a:solidFill>
              </a:rPr>
              <a:t>3</a:t>
            </a:r>
            <a:r>
              <a:rPr lang="en-US" altLang="en-US" sz="1800" dirty="0"/>
              <a:t>. Inversely proportional to the square of the distance </a:t>
            </a:r>
            <a:r>
              <a:rPr lang="en-US" altLang="en-US" sz="1800" i="1" dirty="0"/>
              <a:t>r</a:t>
            </a:r>
            <a:r>
              <a:rPr lang="en-US" altLang="en-US" sz="1800" dirty="0"/>
              <a:t> </a:t>
            </a:r>
          </a:p>
          <a:p>
            <a:pPr eaLnBrk="1" hangingPunct="1">
              <a:spcBef>
                <a:spcPct val="50000"/>
              </a:spcBef>
            </a:pPr>
            <a:r>
              <a:rPr lang="en-US" altLang="en-US" sz="1800" dirty="0"/>
              <a:t>               between the 	charges</a:t>
            </a:r>
            <a:endParaRPr lang="en-US" altLang="en-US" sz="1800" b="1" dirty="0"/>
          </a:p>
        </p:txBody>
      </p:sp>
      <p:graphicFrame>
        <p:nvGraphicFramePr>
          <p:cNvPr id="67591" name="Object 2"/>
          <p:cNvGraphicFramePr>
            <a:graphicFrameLocks noGrp="1" noChangeAspect="1"/>
          </p:cNvGraphicFramePr>
          <p:nvPr>
            <p:ph sz="half" idx="2"/>
            <p:extLst>
              <p:ext uri="{D42A27DB-BD31-4B8C-83A1-F6EECF244321}">
                <p14:modId xmlns:p14="http://schemas.microsoft.com/office/powerpoint/2010/main" val="578138353"/>
              </p:ext>
            </p:extLst>
          </p:nvPr>
        </p:nvGraphicFramePr>
        <p:xfrm>
          <a:off x="3419872" y="5013176"/>
          <a:ext cx="2269745" cy="1152736"/>
        </p:xfrm>
        <a:graphic>
          <a:graphicData uri="http://schemas.openxmlformats.org/presentationml/2006/ole">
            <mc:AlternateContent xmlns:mc="http://schemas.openxmlformats.org/markup-compatibility/2006">
              <mc:Choice xmlns:v="urn:schemas-microsoft-com:vml" Requires="v">
                <p:oleObj spid="_x0000_s67686" name="Equation" r:id="rId4" imgW="799753" imgH="406224" progId="Equation.3">
                  <p:embed/>
                </p:oleObj>
              </mc:Choice>
              <mc:Fallback>
                <p:oleObj name="Equation" r:id="rId4" imgW="799753" imgH="406224" progId="Equation.3">
                  <p:embed/>
                  <p:pic>
                    <p:nvPicPr>
                      <p:cNvPr id="0"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9872" y="5013176"/>
                        <a:ext cx="2269745" cy="1152736"/>
                      </a:xfrm>
                      <a:prstGeom prst="rect">
                        <a:avLst/>
                      </a:prstGeom>
                      <a:solidFill>
                        <a:srgbClr val="FFFF00"/>
                      </a:solidFill>
                      <a:ln>
                        <a:noFill/>
                      </a:ln>
                    </p:spPr>
                  </p:pic>
                </p:oleObj>
              </mc:Fallback>
            </mc:AlternateContent>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fld id="{73B5F920-6D59-489F-BA73-D3A47F236D99}" type="slidenum">
              <a:rPr lang="en-US" altLang="en-US" sz="1400">
                <a:latin typeface="Arial" panose="020B0604020202020204" pitchFamily="34" charset="0"/>
              </a:rPr>
              <a:pPr eaLnBrk="1" hangingPunct="1"/>
              <a:t>50</a:t>
            </a:fld>
            <a:endParaRPr lang="en-US" altLang="en-US" sz="1400">
              <a:latin typeface="Arial" panose="020B0604020202020204" pitchFamily="34" charset="0"/>
            </a:endParaRPr>
          </a:p>
        </p:txBody>
      </p:sp>
      <p:sp>
        <p:nvSpPr>
          <p:cNvPr id="28676" name="Text Box 4"/>
          <p:cNvSpPr txBox="1">
            <a:spLocks noChangeArrowheads="1"/>
          </p:cNvSpPr>
          <p:nvPr/>
        </p:nvSpPr>
        <p:spPr bwMode="auto">
          <a:xfrm>
            <a:off x="6657975" y="0"/>
            <a:ext cx="2486025" cy="274638"/>
          </a:xfrm>
          <a:prstGeom prst="rect">
            <a:avLst/>
          </a:prstGeom>
          <a:noFill/>
          <a:ln w="9525">
            <a:noFill/>
            <a:miter lim="800000"/>
            <a:headEnd/>
            <a:tailEnd/>
          </a:ln>
          <a:effectLst/>
        </p:spPr>
        <p:txBody>
          <a:bodyPr>
            <a:spAutoFit/>
          </a:bodyPr>
          <a:lstStyle/>
          <a:p>
            <a:pPr algn="r">
              <a:spcBef>
                <a:spcPct val="50000"/>
              </a:spcBef>
              <a:defRPr/>
            </a:pPr>
            <a:r>
              <a:rPr lang="en-US" sz="1200" b="1" u="sng">
                <a:effectLst>
                  <a:outerShdw blurRad="38100" dist="38100" dir="2700000" algn="tl">
                    <a:srgbClr val="DDDDDD"/>
                  </a:outerShdw>
                </a:effectLst>
                <a:latin typeface="Verdana" charset="0"/>
                <a:ea typeface="+mn-ea"/>
              </a:rPr>
              <a:t>Electrostatics</a:t>
            </a:r>
          </a:p>
        </p:txBody>
      </p:sp>
      <p:sp>
        <p:nvSpPr>
          <p:cNvPr id="109572" name="Text Box 5"/>
          <p:cNvSpPr txBox="1">
            <a:spLocks noChangeArrowheads="1"/>
          </p:cNvSpPr>
          <p:nvPr/>
        </p:nvSpPr>
        <p:spPr bwMode="auto">
          <a:xfrm>
            <a:off x="609600" y="222400"/>
            <a:ext cx="8534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algn="ctr" eaLnBrk="1" hangingPunct="1">
              <a:spcBef>
                <a:spcPct val="50000"/>
              </a:spcBef>
            </a:pPr>
            <a:r>
              <a:rPr lang="en-US" altLang="en-US" sz="2400" b="1" u="sng" dirty="0"/>
              <a:t>Method of Images</a:t>
            </a:r>
          </a:p>
        </p:txBody>
      </p:sp>
      <p:sp>
        <p:nvSpPr>
          <p:cNvPr id="109573" name="Text Box 6"/>
          <p:cNvSpPr txBox="1">
            <a:spLocks noChangeArrowheads="1"/>
          </p:cNvSpPr>
          <p:nvPr/>
        </p:nvSpPr>
        <p:spPr bwMode="auto">
          <a:xfrm>
            <a:off x="609600" y="692150"/>
            <a:ext cx="8534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a:t>A given charge configuration above an infinite grounded perfectly conducting plane may be replaced by the charge configuration itself, its image, and an equipotential surface in place of the conducting plane. The method can be used to determine the fields </a:t>
            </a:r>
            <a:r>
              <a:rPr lang="en-US" altLang="en-US" u="sng">
                <a:solidFill>
                  <a:srgbClr val="0000FF"/>
                </a:solidFill>
              </a:rPr>
              <a:t>only</a:t>
            </a:r>
            <a:r>
              <a:rPr lang="en-US" altLang="en-US"/>
              <a:t> in the region where the image charges are </a:t>
            </a:r>
            <a:r>
              <a:rPr lang="en-US" altLang="en-US" u="sng">
                <a:solidFill>
                  <a:srgbClr val="0000FF"/>
                </a:solidFill>
              </a:rPr>
              <a:t>not</a:t>
            </a:r>
            <a:r>
              <a:rPr lang="en-US" altLang="en-US"/>
              <a:t> located. </a:t>
            </a:r>
            <a:endParaRPr lang="en-US" altLang="en-US" u="sng"/>
          </a:p>
        </p:txBody>
      </p:sp>
      <p:sp>
        <p:nvSpPr>
          <p:cNvPr id="109574" name="Text Box 7"/>
          <p:cNvSpPr txBox="1">
            <a:spLocks noChangeArrowheads="1"/>
          </p:cNvSpPr>
          <p:nvPr/>
        </p:nvSpPr>
        <p:spPr bwMode="auto">
          <a:xfrm>
            <a:off x="6156176" y="4849813"/>
            <a:ext cx="27003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dirty="0"/>
              <a:t>By symmetry, the potential in this plane is zero, which satisfies the boundary conditions of the original problem. </a:t>
            </a:r>
          </a:p>
        </p:txBody>
      </p:sp>
      <p:pic>
        <p:nvPicPr>
          <p:cNvPr id="109575" name="Picture 8" descr="pg78 copy"/>
          <p:cNvPicPr>
            <a:picLocks noGrp="1" noChangeAspect="1" noChangeArrowheads="1"/>
          </p:cNvPicPr>
          <p:nvPr>
            <p:ph/>
          </p:nvPr>
        </p:nvPicPr>
        <p:blipFill>
          <a:blip r:embed="rId3">
            <a:extLst>
              <a:ext uri="{28A0092B-C50C-407E-A947-70E740481C1C}">
                <a14:useLocalDpi xmlns:a14="http://schemas.microsoft.com/office/drawing/2010/main" val="0"/>
              </a:ext>
            </a:extLst>
          </a:blip>
          <a:srcRect l="6296" r="11345" b="14742"/>
          <a:stretch>
            <a:fillRect/>
          </a:stretch>
        </p:blipFill>
        <p:spPr bwMode="auto">
          <a:xfrm>
            <a:off x="2734618" y="1746944"/>
            <a:ext cx="3481387" cy="46085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6" name="Text Box 11"/>
          <p:cNvSpPr txBox="1">
            <a:spLocks noChangeArrowheads="1"/>
          </p:cNvSpPr>
          <p:nvPr/>
        </p:nvSpPr>
        <p:spPr bwMode="auto">
          <a:xfrm>
            <a:off x="1259632" y="2206258"/>
            <a:ext cx="15843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sz="1800" dirty="0">
                <a:solidFill>
                  <a:srgbClr val="0000FF"/>
                </a:solidFill>
              </a:rPr>
              <a:t>Original problem</a:t>
            </a:r>
          </a:p>
        </p:txBody>
      </p:sp>
      <p:sp>
        <p:nvSpPr>
          <p:cNvPr id="109577" name="Text Box 12"/>
          <p:cNvSpPr txBox="1">
            <a:spLocks noChangeArrowheads="1"/>
          </p:cNvSpPr>
          <p:nvPr/>
        </p:nvSpPr>
        <p:spPr bwMode="auto">
          <a:xfrm>
            <a:off x="660140" y="3924211"/>
            <a:ext cx="2413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sz="1800" dirty="0">
                <a:solidFill>
                  <a:srgbClr val="C00000"/>
                </a:solidFill>
              </a:rPr>
              <a:t>Configuration for solving original problem by the method of images. </a:t>
            </a:r>
            <a:r>
              <a:rPr lang="en-US" altLang="en-US" sz="1800" b="1" dirty="0">
                <a:solidFill>
                  <a:srgbClr val="C00000"/>
                </a:solidFill>
              </a:rPr>
              <a:t>Field lines above the </a:t>
            </a:r>
            <a:r>
              <a:rPr lang="en-US" altLang="en-US" sz="1800" b="1" i="1" dirty="0">
                <a:solidFill>
                  <a:srgbClr val="C00000"/>
                </a:solidFill>
              </a:rPr>
              <a:t>z</a:t>
            </a:r>
            <a:r>
              <a:rPr lang="en-US" altLang="en-US" sz="1800" b="1" dirty="0">
                <a:solidFill>
                  <a:srgbClr val="C00000"/>
                </a:solidFill>
              </a:rPr>
              <a:t>=0 plane are the same in both cases</a:t>
            </a:r>
            <a:r>
              <a:rPr lang="en-US" altLang="en-US" sz="1800" dirty="0">
                <a:solidFill>
                  <a:srgbClr val="C00000"/>
                </a:solidFill>
              </a:rPr>
              <a:t>.</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DBE213D1-878D-4951-AE05-7BBE472ABC9A}"/>
              </a:ext>
            </a:extLst>
          </p:cNvPr>
          <p:cNvCxnSpPr>
            <a:cxnSpLocks/>
          </p:cNvCxnSpPr>
          <p:nvPr/>
        </p:nvCxnSpPr>
        <p:spPr>
          <a:xfrm>
            <a:off x="2036339" y="3264041"/>
            <a:ext cx="123788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B23C692-6E7A-44F5-8231-0C99F674CF04}"/>
              </a:ext>
            </a:extLst>
          </p:cNvPr>
          <p:cNvCxnSpPr/>
          <p:nvPr/>
        </p:nvCxnSpPr>
        <p:spPr>
          <a:xfrm flipH="1">
            <a:off x="2114461" y="3268064"/>
            <a:ext cx="66080" cy="58936"/>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4FB24363-A9D3-4491-B154-13837AFA8760}"/>
              </a:ext>
            </a:extLst>
          </p:cNvPr>
          <p:cNvCxnSpPr/>
          <p:nvPr/>
        </p:nvCxnSpPr>
        <p:spPr>
          <a:xfrm flipH="1">
            <a:off x="2180541" y="3268605"/>
            <a:ext cx="66080" cy="58936"/>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66845C15-72D4-464F-9DFA-B5A49CE76CDA}"/>
              </a:ext>
            </a:extLst>
          </p:cNvPr>
          <p:cNvCxnSpPr/>
          <p:nvPr/>
        </p:nvCxnSpPr>
        <p:spPr>
          <a:xfrm flipH="1">
            <a:off x="2251036" y="3267523"/>
            <a:ext cx="66080" cy="58936"/>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75696EC2-48B1-4C3F-8841-19B2AA0BF236}"/>
              </a:ext>
            </a:extLst>
          </p:cNvPr>
          <p:cNvCxnSpPr/>
          <p:nvPr/>
        </p:nvCxnSpPr>
        <p:spPr>
          <a:xfrm flipH="1">
            <a:off x="2317115" y="3268064"/>
            <a:ext cx="66080" cy="58936"/>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93F45805-0EEF-42E5-A2D6-8975376E45AE}"/>
              </a:ext>
            </a:extLst>
          </p:cNvPr>
          <p:cNvCxnSpPr/>
          <p:nvPr/>
        </p:nvCxnSpPr>
        <p:spPr>
          <a:xfrm flipH="1">
            <a:off x="2387610" y="3266982"/>
            <a:ext cx="66080" cy="58936"/>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3F6D99E1-DFE3-4922-A31D-E4562813B7EB}"/>
              </a:ext>
            </a:extLst>
          </p:cNvPr>
          <p:cNvCxnSpPr/>
          <p:nvPr/>
        </p:nvCxnSpPr>
        <p:spPr>
          <a:xfrm flipH="1">
            <a:off x="2453689" y="3267523"/>
            <a:ext cx="66080" cy="58936"/>
          </a:xfrm>
          <a:prstGeom prst="line">
            <a:avLst/>
          </a:prstGeom>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A6E28DC7-11C9-45BA-8E2F-3389B015B219}"/>
              </a:ext>
            </a:extLst>
          </p:cNvPr>
          <p:cNvCxnSpPr/>
          <p:nvPr/>
        </p:nvCxnSpPr>
        <p:spPr>
          <a:xfrm flipH="1">
            <a:off x="2524184" y="3266442"/>
            <a:ext cx="66080" cy="58936"/>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9E735752-A639-43FD-A2E8-48CEA7943ED4}"/>
              </a:ext>
            </a:extLst>
          </p:cNvPr>
          <p:cNvCxnSpPr/>
          <p:nvPr/>
        </p:nvCxnSpPr>
        <p:spPr>
          <a:xfrm flipH="1">
            <a:off x="2590264" y="3266982"/>
            <a:ext cx="66080" cy="58936"/>
          </a:xfrm>
          <a:prstGeom prst="line">
            <a:avLst/>
          </a:prstGeom>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A5F7FDE1-32C6-48D3-BFD3-785F036A5F16}"/>
              </a:ext>
            </a:extLst>
          </p:cNvPr>
          <p:cNvCxnSpPr/>
          <p:nvPr/>
        </p:nvCxnSpPr>
        <p:spPr>
          <a:xfrm flipH="1">
            <a:off x="2660758" y="3266982"/>
            <a:ext cx="66080" cy="58936"/>
          </a:xfrm>
          <a:prstGeom prst="line">
            <a:avLst/>
          </a:prstGeom>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FF28EABA-EDA7-44BB-BAEA-7933987D5469}"/>
              </a:ext>
            </a:extLst>
          </p:cNvPr>
          <p:cNvCxnSpPr/>
          <p:nvPr/>
        </p:nvCxnSpPr>
        <p:spPr>
          <a:xfrm flipH="1">
            <a:off x="2726838" y="3267523"/>
            <a:ext cx="66080" cy="58936"/>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B711FA7-04BE-4829-8AF6-32DDB50A0696}"/>
              </a:ext>
            </a:extLst>
          </p:cNvPr>
          <p:cNvCxnSpPr/>
          <p:nvPr/>
        </p:nvCxnSpPr>
        <p:spPr>
          <a:xfrm flipH="1">
            <a:off x="2797333" y="3266442"/>
            <a:ext cx="66080" cy="58936"/>
          </a:xfrm>
          <a:prstGeom prst="line">
            <a:avLst/>
          </a:prstGeom>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01600B26-E880-4112-834A-4DF025FBE502}"/>
              </a:ext>
            </a:extLst>
          </p:cNvPr>
          <p:cNvCxnSpPr/>
          <p:nvPr/>
        </p:nvCxnSpPr>
        <p:spPr>
          <a:xfrm flipH="1">
            <a:off x="2863412" y="3266982"/>
            <a:ext cx="66080" cy="58936"/>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E18F2F98-9EB3-420C-9E3C-9BD516587C4A}"/>
              </a:ext>
            </a:extLst>
          </p:cNvPr>
          <p:cNvCxnSpPr/>
          <p:nvPr/>
        </p:nvCxnSpPr>
        <p:spPr>
          <a:xfrm flipH="1">
            <a:off x="2933907" y="3265901"/>
            <a:ext cx="66080" cy="58936"/>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1858DB03-3791-4041-9386-271770A0FC92}"/>
              </a:ext>
            </a:extLst>
          </p:cNvPr>
          <p:cNvCxnSpPr/>
          <p:nvPr/>
        </p:nvCxnSpPr>
        <p:spPr>
          <a:xfrm flipH="1">
            <a:off x="2999986" y="3266442"/>
            <a:ext cx="66080" cy="58936"/>
          </a:xfrm>
          <a:prstGeom prst="line">
            <a:avLst/>
          </a:prstGeom>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C04F84DB-A456-4203-A0BE-BEE6FD09CBFC}"/>
              </a:ext>
            </a:extLst>
          </p:cNvPr>
          <p:cNvCxnSpPr/>
          <p:nvPr/>
        </p:nvCxnSpPr>
        <p:spPr>
          <a:xfrm flipH="1">
            <a:off x="3070481" y="3265360"/>
            <a:ext cx="66080" cy="58936"/>
          </a:xfrm>
          <a:prstGeom prst="line">
            <a:avLst/>
          </a:prstGeom>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545B10D5-3151-4AA8-B805-8C6778071B8D}"/>
              </a:ext>
            </a:extLst>
          </p:cNvPr>
          <p:cNvCxnSpPr/>
          <p:nvPr/>
        </p:nvCxnSpPr>
        <p:spPr>
          <a:xfrm flipH="1">
            <a:off x="3136561" y="3265901"/>
            <a:ext cx="66080" cy="58936"/>
          </a:xfrm>
          <a:prstGeom prst="line">
            <a:avLst/>
          </a:prstGeom>
        </p:spPr>
        <p:style>
          <a:lnRef idx="1">
            <a:schemeClr val="dk1"/>
          </a:lnRef>
          <a:fillRef idx="0">
            <a:schemeClr val="dk1"/>
          </a:fillRef>
          <a:effectRef idx="0">
            <a:schemeClr val="dk1"/>
          </a:effectRef>
          <a:fontRef idx="minor">
            <a:schemeClr val="tx1"/>
          </a:fontRef>
        </p:style>
      </p:cxnSp>
      <p:sp>
        <p:nvSpPr>
          <p:cNvPr id="36" name="Flowchart: Or 35">
            <a:extLst>
              <a:ext uri="{FF2B5EF4-FFF2-40B4-BE49-F238E27FC236}">
                <a16:creationId xmlns:a16="http://schemas.microsoft.com/office/drawing/2014/main" id="{AC9B5095-A9F7-4E72-AB9A-8BFD4DD8831F}"/>
              </a:ext>
            </a:extLst>
          </p:cNvPr>
          <p:cNvSpPr/>
          <p:nvPr/>
        </p:nvSpPr>
        <p:spPr>
          <a:xfrm>
            <a:off x="2521453" y="2530648"/>
            <a:ext cx="142481" cy="147460"/>
          </a:xfrm>
          <a:prstGeom prst="flowChar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0000"/>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1EA85BF0-9F93-4338-89FB-473FE5A545FF}"/>
                  </a:ext>
                </a:extLst>
              </p:cNvPr>
              <p:cNvSpPr txBox="1"/>
              <p:nvPr/>
            </p:nvSpPr>
            <p:spPr>
              <a:xfrm>
                <a:off x="2709782" y="2431240"/>
                <a:ext cx="243656" cy="184666"/>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200" b="1"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m:t>
                      </m:r>
                      <m:r>
                        <a:rPr kumimoji="0" lang="en-US" sz="1200" b="1"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𝒒</m:t>
                      </m:r>
                    </m:oMath>
                  </m:oMathPara>
                </a14:m>
                <a:endParaRPr kumimoji="0" lang="en-US" sz="12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mc:Choice>
        <mc:Fallback xmlns="">
          <p:sp>
            <p:nvSpPr>
              <p:cNvPr id="37" name="TextBox 36">
                <a:extLst>
                  <a:ext uri="{FF2B5EF4-FFF2-40B4-BE49-F238E27FC236}">
                    <a16:creationId xmlns:a16="http://schemas.microsoft.com/office/drawing/2014/main" id="{1EA85BF0-9F93-4338-89FB-473FE5A545FF}"/>
                  </a:ext>
                </a:extLst>
              </p:cNvPr>
              <p:cNvSpPr txBox="1">
                <a:spLocks noRot="1" noChangeAspect="1" noMove="1" noResize="1" noEditPoints="1" noAdjustHandles="1" noChangeArrowheads="1" noChangeShapeType="1" noTextEdit="1"/>
              </p:cNvSpPr>
              <p:nvPr/>
            </p:nvSpPr>
            <p:spPr>
              <a:xfrm>
                <a:off x="2709782" y="2431240"/>
                <a:ext cx="243656" cy="184666"/>
              </a:xfrm>
              <a:prstGeom prst="rect">
                <a:avLst/>
              </a:prstGeom>
              <a:blipFill>
                <a:blip r:embed="rId2"/>
                <a:stretch>
                  <a:fillRect l="-15385" r="-17949" b="-23333"/>
                </a:stretch>
              </a:blipFill>
            </p:spPr>
            <p:txBody>
              <a:bodyPr/>
              <a:lstStyle/>
              <a:p>
                <a:r>
                  <a:rPr lang="en-US">
                    <a:noFill/>
                  </a:rPr>
                  <a:t> </a:t>
                </a:r>
              </a:p>
            </p:txBody>
          </p:sp>
        </mc:Fallback>
      </mc:AlternateContent>
      <p:sp>
        <p:nvSpPr>
          <p:cNvPr id="39" name="Freeform: Shape 38">
            <a:extLst>
              <a:ext uri="{FF2B5EF4-FFF2-40B4-BE49-F238E27FC236}">
                <a16:creationId xmlns:a16="http://schemas.microsoft.com/office/drawing/2014/main" id="{7E7C7A01-AD17-427A-8046-ACE8F371E089}"/>
              </a:ext>
            </a:extLst>
          </p:cNvPr>
          <p:cNvSpPr/>
          <p:nvPr/>
        </p:nvSpPr>
        <p:spPr>
          <a:xfrm rot="19666949">
            <a:off x="2197903" y="2669070"/>
            <a:ext cx="466725" cy="481831"/>
          </a:xfrm>
          <a:custGeom>
            <a:avLst/>
            <a:gdLst>
              <a:gd name="connsiteX0" fmla="*/ 622300 w 622300"/>
              <a:gd name="connsiteY0" fmla="*/ 39191 h 642441"/>
              <a:gd name="connsiteX1" fmla="*/ 400050 w 622300"/>
              <a:gd name="connsiteY1" fmla="*/ 64591 h 642441"/>
              <a:gd name="connsiteX2" fmla="*/ 0 w 622300"/>
              <a:gd name="connsiteY2" fmla="*/ 642441 h 642441"/>
            </a:gdLst>
            <a:ahLst/>
            <a:cxnLst>
              <a:cxn ang="0">
                <a:pos x="connsiteX0" y="connsiteY0"/>
              </a:cxn>
              <a:cxn ang="0">
                <a:pos x="connsiteX1" y="connsiteY1"/>
              </a:cxn>
              <a:cxn ang="0">
                <a:pos x="connsiteX2" y="connsiteY2"/>
              </a:cxn>
            </a:cxnLst>
            <a:rect l="l" t="t" r="r" b="b"/>
            <a:pathLst>
              <a:path w="622300" h="642441">
                <a:moveTo>
                  <a:pt x="622300" y="39191"/>
                </a:moveTo>
                <a:cubicBezTo>
                  <a:pt x="563033" y="1620"/>
                  <a:pt x="503767" y="-35951"/>
                  <a:pt x="400050" y="64591"/>
                </a:cubicBezTo>
                <a:cubicBezTo>
                  <a:pt x="296333" y="165133"/>
                  <a:pt x="148166" y="403787"/>
                  <a:pt x="0" y="642441"/>
                </a:cubicBezTo>
              </a:path>
            </a:pathLst>
          </a:custGeom>
          <a:ln w="12700"/>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41" name="Straight Arrow Connector 40">
            <a:extLst>
              <a:ext uri="{FF2B5EF4-FFF2-40B4-BE49-F238E27FC236}">
                <a16:creationId xmlns:a16="http://schemas.microsoft.com/office/drawing/2014/main" id="{27D7C98B-FF91-4894-89A3-09319F5DD651}"/>
              </a:ext>
            </a:extLst>
          </p:cNvPr>
          <p:cNvCxnSpPr>
            <a:cxnSpLocks/>
          </p:cNvCxnSpPr>
          <p:nvPr/>
        </p:nvCxnSpPr>
        <p:spPr>
          <a:xfrm>
            <a:off x="2362417" y="3150988"/>
            <a:ext cx="0" cy="10330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 name="Freeform: Shape 44">
            <a:extLst>
              <a:ext uri="{FF2B5EF4-FFF2-40B4-BE49-F238E27FC236}">
                <a16:creationId xmlns:a16="http://schemas.microsoft.com/office/drawing/2014/main" id="{6CD3ADC9-2FDB-4DAA-A5E0-96F6BB534B94}"/>
              </a:ext>
            </a:extLst>
          </p:cNvPr>
          <p:cNvSpPr/>
          <p:nvPr/>
        </p:nvSpPr>
        <p:spPr>
          <a:xfrm rot="1646527">
            <a:off x="2575865" y="2644171"/>
            <a:ext cx="362546" cy="392017"/>
          </a:xfrm>
          <a:custGeom>
            <a:avLst/>
            <a:gdLst>
              <a:gd name="connsiteX0" fmla="*/ 0 w 483394"/>
              <a:gd name="connsiteY0" fmla="*/ 39296 h 522689"/>
              <a:gd name="connsiteX1" fmla="*/ 195263 w 483394"/>
              <a:gd name="connsiteY1" fmla="*/ 48821 h 522689"/>
              <a:gd name="connsiteX2" fmla="*/ 483394 w 483394"/>
              <a:gd name="connsiteY2" fmla="*/ 522689 h 522689"/>
            </a:gdLst>
            <a:ahLst/>
            <a:cxnLst>
              <a:cxn ang="0">
                <a:pos x="connsiteX0" y="connsiteY0"/>
              </a:cxn>
              <a:cxn ang="0">
                <a:pos x="connsiteX1" y="connsiteY1"/>
              </a:cxn>
              <a:cxn ang="0">
                <a:pos x="connsiteX2" y="connsiteY2"/>
              </a:cxn>
            </a:cxnLst>
            <a:rect l="l" t="t" r="r" b="b"/>
            <a:pathLst>
              <a:path w="483394" h="522689">
                <a:moveTo>
                  <a:pt x="0" y="39296"/>
                </a:moveTo>
                <a:cubicBezTo>
                  <a:pt x="57348" y="3776"/>
                  <a:pt x="114697" y="-31744"/>
                  <a:pt x="195263" y="48821"/>
                </a:cubicBezTo>
                <a:cubicBezTo>
                  <a:pt x="275829" y="129386"/>
                  <a:pt x="379611" y="326037"/>
                  <a:pt x="483394" y="52268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6" name="Straight Arrow Connector 45">
            <a:extLst>
              <a:ext uri="{FF2B5EF4-FFF2-40B4-BE49-F238E27FC236}">
                <a16:creationId xmlns:a16="http://schemas.microsoft.com/office/drawing/2014/main" id="{8DF4D209-38A5-4AB0-A24D-1E235678D41D}"/>
              </a:ext>
            </a:extLst>
          </p:cNvPr>
          <p:cNvCxnSpPr>
            <a:cxnSpLocks/>
          </p:cNvCxnSpPr>
          <p:nvPr/>
        </p:nvCxnSpPr>
        <p:spPr>
          <a:xfrm>
            <a:off x="2826292" y="3093927"/>
            <a:ext cx="2690" cy="15529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0E2F8AA1-6FF6-4C69-B41E-AAF1A313494C}"/>
              </a:ext>
            </a:extLst>
          </p:cNvPr>
          <p:cNvCxnSpPr>
            <a:cxnSpLocks/>
          </p:cNvCxnSpPr>
          <p:nvPr/>
        </p:nvCxnSpPr>
        <p:spPr>
          <a:xfrm flipH="1">
            <a:off x="2591605" y="2678107"/>
            <a:ext cx="2297" cy="57618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296BAB15-68A7-41AB-AE1A-DB303DFFC173}"/>
              </a:ext>
            </a:extLst>
          </p:cNvPr>
          <p:cNvCxnSpPr>
            <a:cxnSpLocks/>
          </p:cNvCxnSpPr>
          <p:nvPr/>
        </p:nvCxnSpPr>
        <p:spPr>
          <a:xfrm flipH="1" flipV="1">
            <a:off x="2284076" y="2218135"/>
            <a:ext cx="265767" cy="31023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BFDA316A-E6D5-4F41-8BCE-1AB6D5C04B32}"/>
              </a:ext>
            </a:extLst>
          </p:cNvPr>
          <p:cNvCxnSpPr>
            <a:cxnSpLocks/>
          </p:cNvCxnSpPr>
          <p:nvPr/>
        </p:nvCxnSpPr>
        <p:spPr>
          <a:xfrm flipV="1">
            <a:off x="2595690" y="1985963"/>
            <a:ext cx="0" cy="52861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2730A45E-3631-4856-A7CD-5E1D682C2CDF}"/>
              </a:ext>
            </a:extLst>
          </p:cNvPr>
          <p:cNvCxnSpPr>
            <a:cxnSpLocks/>
          </p:cNvCxnSpPr>
          <p:nvPr/>
        </p:nvCxnSpPr>
        <p:spPr>
          <a:xfrm flipV="1">
            <a:off x="2650654" y="2218135"/>
            <a:ext cx="250658" cy="31077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98A875EB-6612-4560-9FD9-B1D8A0D23C7F}"/>
                  </a:ext>
                </a:extLst>
              </p:cNvPr>
              <p:cNvSpPr txBox="1"/>
              <p:nvPr/>
            </p:nvSpPr>
            <p:spPr>
              <a:xfrm>
                <a:off x="2174007" y="3110717"/>
                <a:ext cx="150682" cy="184666"/>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200" b="1"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t>−</m:t>
                      </m:r>
                    </m:oMath>
                  </m:oMathPara>
                </a14:m>
                <a:endParaRPr kumimoji="0" lang="en-US" sz="12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mc:Choice>
        <mc:Fallback xmlns="">
          <p:sp>
            <p:nvSpPr>
              <p:cNvPr id="66" name="TextBox 65">
                <a:extLst>
                  <a:ext uri="{FF2B5EF4-FFF2-40B4-BE49-F238E27FC236}">
                    <a16:creationId xmlns:a16="http://schemas.microsoft.com/office/drawing/2014/main" id="{98A875EB-6612-4560-9FD9-B1D8A0D23C7F}"/>
                  </a:ext>
                </a:extLst>
              </p:cNvPr>
              <p:cNvSpPr txBox="1">
                <a:spLocks noRot="1" noChangeAspect="1" noMove="1" noResize="1" noEditPoints="1" noAdjustHandles="1" noChangeArrowheads="1" noChangeShapeType="1" noTextEdit="1"/>
              </p:cNvSpPr>
              <p:nvPr/>
            </p:nvSpPr>
            <p:spPr>
              <a:xfrm>
                <a:off x="2174007" y="3110717"/>
                <a:ext cx="150682" cy="184666"/>
              </a:xfrm>
              <a:prstGeom prst="rect">
                <a:avLst/>
              </a:prstGeom>
              <a:blipFill>
                <a:blip r:embed="rId3"/>
                <a:stretch>
                  <a:fillRect l="-8333" r="-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91CF73C7-7A66-4613-954F-59EF200E037D}"/>
                  </a:ext>
                </a:extLst>
              </p:cNvPr>
              <p:cNvSpPr txBox="1"/>
              <p:nvPr/>
            </p:nvSpPr>
            <p:spPr>
              <a:xfrm>
                <a:off x="2420650" y="3114618"/>
                <a:ext cx="150682" cy="184666"/>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200" b="1"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t>−</m:t>
                      </m:r>
                    </m:oMath>
                  </m:oMathPara>
                </a14:m>
                <a:endParaRPr kumimoji="0" lang="en-US" sz="12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mc:Choice>
        <mc:Fallback xmlns="">
          <p:sp>
            <p:nvSpPr>
              <p:cNvPr id="70" name="TextBox 69">
                <a:extLst>
                  <a:ext uri="{FF2B5EF4-FFF2-40B4-BE49-F238E27FC236}">
                    <a16:creationId xmlns:a16="http://schemas.microsoft.com/office/drawing/2014/main" id="{91CF73C7-7A66-4613-954F-59EF200E037D}"/>
                  </a:ext>
                </a:extLst>
              </p:cNvPr>
              <p:cNvSpPr txBox="1">
                <a:spLocks noRot="1" noChangeAspect="1" noMove="1" noResize="1" noEditPoints="1" noAdjustHandles="1" noChangeArrowheads="1" noChangeShapeType="1" noTextEdit="1"/>
              </p:cNvSpPr>
              <p:nvPr/>
            </p:nvSpPr>
            <p:spPr>
              <a:xfrm>
                <a:off x="2420650" y="3114618"/>
                <a:ext cx="150682" cy="184666"/>
              </a:xfrm>
              <a:prstGeom prst="rect">
                <a:avLst/>
              </a:prstGeom>
              <a:blipFill>
                <a:blip r:embed="rId4"/>
                <a:stretch>
                  <a:fillRect l="-4000" r="-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DA3BD473-CB3A-4223-BF0F-7C748CF81722}"/>
                  </a:ext>
                </a:extLst>
              </p:cNvPr>
              <p:cNvSpPr txBox="1"/>
              <p:nvPr/>
            </p:nvSpPr>
            <p:spPr>
              <a:xfrm>
                <a:off x="2621397" y="3110717"/>
                <a:ext cx="150682" cy="184666"/>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200" b="1"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t>−</m:t>
                      </m:r>
                    </m:oMath>
                  </m:oMathPara>
                </a14:m>
                <a:endParaRPr kumimoji="0" lang="en-US" sz="12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mc:Choice>
        <mc:Fallback xmlns="">
          <p:sp>
            <p:nvSpPr>
              <p:cNvPr id="72" name="TextBox 71">
                <a:extLst>
                  <a:ext uri="{FF2B5EF4-FFF2-40B4-BE49-F238E27FC236}">
                    <a16:creationId xmlns:a16="http://schemas.microsoft.com/office/drawing/2014/main" id="{DA3BD473-CB3A-4223-BF0F-7C748CF81722}"/>
                  </a:ext>
                </a:extLst>
              </p:cNvPr>
              <p:cNvSpPr txBox="1">
                <a:spLocks noRot="1" noChangeAspect="1" noMove="1" noResize="1" noEditPoints="1" noAdjustHandles="1" noChangeArrowheads="1" noChangeShapeType="1" noTextEdit="1"/>
              </p:cNvSpPr>
              <p:nvPr/>
            </p:nvSpPr>
            <p:spPr>
              <a:xfrm>
                <a:off x="2621397" y="3110717"/>
                <a:ext cx="150682" cy="184666"/>
              </a:xfrm>
              <a:prstGeom prst="rect">
                <a:avLst/>
              </a:prstGeom>
              <a:blipFill>
                <a:blip r:embed="rId5"/>
                <a:stretch>
                  <a:fillRect l="-4000" r="-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50A2B08E-A6CC-4053-BD7B-B9EE0B03FF62}"/>
                  </a:ext>
                </a:extLst>
              </p:cNvPr>
              <p:cNvSpPr txBox="1"/>
              <p:nvPr/>
            </p:nvSpPr>
            <p:spPr>
              <a:xfrm>
                <a:off x="2858767" y="3110717"/>
                <a:ext cx="150682" cy="184666"/>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200" b="1"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t>−</m:t>
                      </m:r>
                    </m:oMath>
                  </m:oMathPara>
                </a14:m>
                <a:endParaRPr kumimoji="0" lang="en-US" sz="12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mc:Choice>
        <mc:Fallback xmlns="">
          <p:sp>
            <p:nvSpPr>
              <p:cNvPr id="74" name="TextBox 73">
                <a:extLst>
                  <a:ext uri="{FF2B5EF4-FFF2-40B4-BE49-F238E27FC236}">
                    <a16:creationId xmlns:a16="http://schemas.microsoft.com/office/drawing/2014/main" id="{50A2B08E-A6CC-4053-BD7B-B9EE0B03FF62}"/>
                  </a:ext>
                </a:extLst>
              </p:cNvPr>
              <p:cNvSpPr txBox="1">
                <a:spLocks noRot="1" noChangeAspect="1" noMove="1" noResize="1" noEditPoints="1" noAdjustHandles="1" noChangeArrowheads="1" noChangeShapeType="1" noTextEdit="1"/>
              </p:cNvSpPr>
              <p:nvPr/>
            </p:nvSpPr>
            <p:spPr>
              <a:xfrm>
                <a:off x="2858767" y="3110717"/>
                <a:ext cx="150682" cy="184666"/>
              </a:xfrm>
              <a:prstGeom prst="rect">
                <a:avLst/>
              </a:prstGeom>
              <a:blipFill>
                <a:blip r:embed="rId3"/>
                <a:stretch>
                  <a:fillRect l="-8000" r="-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C8B7D5F9-F4A0-4816-8B11-2BE65AC7AE3F}"/>
                  </a:ext>
                </a:extLst>
              </p:cNvPr>
              <p:cNvSpPr txBox="1"/>
              <p:nvPr/>
            </p:nvSpPr>
            <p:spPr>
              <a:xfrm>
                <a:off x="1655109" y="3163309"/>
                <a:ext cx="363305" cy="161583"/>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105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V</m:t>
                      </m:r>
                      <m:r>
                        <a:rPr kumimoji="0" lang="en-US" sz="105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=0</m:t>
                      </m:r>
                    </m:oMath>
                  </m:oMathPara>
                </a14:m>
                <a:endPar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76" name="TextBox 75">
                <a:extLst>
                  <a:ext uri="{FF2B5EF4-FFF2-40B4-BE49-F238E27FC236}">
                    <a16:creationId xmlns:a16="http://schemas.microsoft.com/office/drawing/2014/main" id="{C8B7D5F9-F4A0-4816-8B11-2BE65AC7AE3F}"/>
                  </a:ext>
                </a:extLst>
              </p:cNvPr>
              <p:cNvSpPr txBox="1">
                <a:spLocks noRot="1" noChangeAspect="1" noMove="1" noResize="1" noEditPoints="1" noAdjustHandles="1" noChangeArrowheads="1" noChangeShapeType="1" noTextEdit="1"/>
              </p:cNvSpPr>
              <p:nvPr/>
            </p:nvSpPr>
            <p:spPr>
              <a:xfrm>
                <a:off x="1655109" y="3163309"/>
                <a:ext cx="363305" cy="161583"/>
              </a:xfrm>
              <a:prstGeom prst="rect">
                <a:avLst/>
              </a:prstGeom>
              <a:blipFill>
                <a:blip r:embed="rId6"/>
                <a:stretch>
                  <a:fillRect l="-8475" r="-8475" b="-11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6ACAC673-67CE-4800-9B79-E1ABA3CE5352}"/>
                  </a:ext>
                </a:extLst>
              </p:cNvPr>
              <p:cNvSpPr txBox="1"/>
              <p:nvPr/>
            </p:nvSpPr>
            <p:spPr>
              <a:xfrm>
                <a:off x="2402666" y="3369778"/>
                <a:ext cx="370166" cy="161583"/>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sz="1050" b="0"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ctrlPr>
                        </m:accPr>
                        <m:e>
                          <m:r>
                            <a:rPr kumimoji="0" lang="en-US" sz="1050" b="0"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t>𝐸</m:t>
                          </m:r>
                        </m:e>
                      </m:acc>
                      <m:r>
                        <a:rPr kumimoji="0" lang="en-US" sz="1050" b="0" i="0"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t>=0</m:t>
                      </m:r>
                    </m:oMath>
                  </m:oMathPara>
                </a14:m>
                <a:endParaRPr kumimoji="0" lang="en-US" sz="105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mc:Choice>
        <mc:Fallback xmlns="">
          <p:sp>
            <p:nvSpPr>
              <p:cNvPr id="78" name="TextBox 77">
                <a:extLst>
                  <a:ext uri="{FF2B5EF4-FFF2-40B4-BE49-F238E27FC236}">
                    <a16:creationId xmlns:a16="http://schemas.microsoft.com/office/drawing/2014/main" id="{6ACAC673-67CE-4800-9B79-E1ABA3CE5352}"/>
                  </a:ext>
                </a:extLst>
              </p:cNvPr>
              <p:cNvSpPr txBox="1">
                <a:spLocks noRot="1" noChangeAspect="1" noMove="1" noResize="1" noEditPoints="1" noAdjustHandles="1" noChangeArrowheads="1" noChangeShapeType="1" noTextEdit="1"/>
              </p:cNvSpPr>
              <p:nvPr/>
            </p:nvSpPr>
            <p:spPr>
              <a:xfrm>
                <a:off x="2402666" y="3369778"/>
                <a:ext cx="370166" cy="161583"/>
              </a:xfrm>
              <a:prstGeom prst="rect">
                <a:avLst/>
              </a:prstGeom>
              <a:blipFill>
                <a:blip r:embed="rId7"/>
                <a:stretch>
                  <a:fillRect l="-8197" t="-3846" r="-8197" b="-11538"/>
                </a:stretch>
              </a:blipFill>
            </p:spPr>
            <p:txBody>
              <a:bodyPr/>
              <a:lstStyle/>
              <a:p>
                <a:r>
                  <a:rPr lang="en-US">
                    <a:noFill/>
                  </a:rPr>
                  <a:t> </a:t>
                </a:r>
              </a:p>
            </p:txBody>
          </p:sp>
        </mc:Fallback>
      </mc:AlternateContent>
      <p:sp>
        <p:nvSpPr>
          <p:cNvPr id="79" name="Flowchart: Or 78">
            <a:extLst>
              <a:ext uri="{FF2B5EF4-FFF2-40B4-BE49-F238E27FC236}">
                <a16:creationId xmlns:a16="http://schemas.microsoft.com/office/drawing/2014/main" id="{DE2F78C2-6809-422C-9AEE-D71E9594D184}"/>
              </a:ext>
            </a:extLst>
          </p:cNvPr>
          <p:cNvSpPr/>
          <p:nvPr/>
        </p:nvSpPr>
        <p:spPr>
          <a:xfrm>
            <a:off x="1149853" y="2280403"/>
            <a:ext cx="142481" cy="147460"/>
          </a:xfrm>
          <a:prstGeom prst="flowChar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0000"/>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C8BD17CF-15EA-4B2C-BA78-95609A6F06A9}"/>
                  </a:ext>
                </a:extLst>
              </p:cNvPr>
              <p:cNvSpPr txBox="1"/>
              <p:nvPr/>
            </p:nvSpPr>
            <p:spPr>
              <a:xfrm>
                <a:off x="1392460" y="2125801"/>
                <a:ext cx="243656" cy="184666"/>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200" b="1" i="1" u="none" strike="noStrike" kern="1200" cap="none" spc="0" normalizeH="0" baseline="0" noProof="0" smtClean="0">
                          <a:ln>
                            <a:noFill/>
                          </a:ln>
                          <a:solidFill>
                            <a:srgbClr val="C00000"/>
                          </a:solidFill>
                          <a:effectLst/>
                          <a:uLnTx/>
                          <a:uFillTx/>
                          <a:latin typeface="Cambria Math" panose="02040503050406030204" pitchFamily="18" charset="0"/>
                          <a:ea typeface="Cambria Math" panose="02040503050406030204" pitchFamily="18" charset="0"/>
                          <a:cs typeface="+mn-cs"/>
                        </a:rPr>
                        <m:t>+</m:t>
                      </m:r>
                      <m:r>
                        <a:rPr kumimoji="0" lang="en-US" sz="1200" b="1" i="1" u="none" strike="noStrike" kern="1200" cap="none" spc="0" normalizeH="0" baseline="0" noProof="0" smtClean="0">
                          <a:ln>
                            <a:noFill/>
                          </a:ln>
                          <a:solidFill>
                            <a:srgbClr val="C00000"/>
                          </a:solidFill>
                          <a:effectLst/>
                          <a:uLnTx/>
                          <a:uFillTx/>
                          <a:latin typeface="Cambria Math" panose="02040503050406030204" pitchFamily="18" charset="0"/>
                          <a:ea typeface="Cambria Math" panose="02040503050406030204" pitchFamily="18" charset="0"/>
                          <a:cs typeface="+mn-cs"/>
                        </a:rPr>
                        <m:t>𝒒</m:t>
                      </m:r>
                    </m:oMath>
                  </m:oMathPara>
                </a14:m>
                <a:endParaRPr kumimoji="0" lang="en-US" sz="12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mc:Choice>
        <mc:Fallback xmlns="">
          <p:sp>
            <p:nvSpPr>
              <p:cNvPr id="80" name="TextBox 79">
                <a:extLst>
                  <a:ext uri="{FF2B5EF4-FFF2-40B4-BE49-F238E27FC236}">
                    <a16:creationId xmlns:a16="http://schemas.microsoft.com/office/drawing/2014/main" id="{C8BD17CF-15EA-4B2C-BA78-95609A6F06A9}"/>
                  </a:ext>
                </a:extLst>
              </p:cNvPr>
              <p:cNvSpPr txBox="1">
                <a:spLocks noRot="1" noChangeAspect="1" noMove="1" noResize="1" noEditPoints="1" noAdjustHandles="1" noChangeArrowheads="1" noChangeShapeType="1" noTextEdit="1"/>
              </p:cNvSpPr>
              <p:nvPr/>
            </p:nvSpPr>
            <p:spPr>
              <a:xfrm>
                <a:off x="1392460" y="2125801"/>
                <a:ext cx="243656" cy="184666"/>
              </a:xfrm>
              <a:prstGeom prst="rect">
                <a:avLst/>
              </a:prstGeom>
              <a:blipFill>
                <a:blip r:embed="rId8"/>
                <a:stretch>
                  <a:fillRect l="-12500" r="-15000" b="-23333"/>
                </a:stretch>
              </a:blipFill>
            </p:spPr>
            <p:txBody>
              <a:bodyPr/>
              <a:lstStyle/>
              <a:p>
                <a:r>
                  <a:rPr lang="en-US">
                    <a:noFill/>
                  </a:rPr>
                  <a:t> </a:t>
                </a:r>
              </a:p>
            </p:txBody>
          </p:sp>
        </mc:Fallback>
      </mc:AlternateContent>
      <p:cxnSp>
        <p:nvCxnSpPr>
          <p:cNvPr id="81" name="Straight Arrow Connector 80">
            <a:extLst>
              <a:ext uri="{FF2B5EF4-FFF2-40B4-BE49-F238E27FC236}">
                <a16:creationId xmlns:a16="http://schemas.microsoft.com/office/drawing/2014/main" id="{686437BF-1417-4E83-B749-48AAA9FA6A52}"/>
              </a:ext>
            </a:extLst>
          </p:cNvPr>
          <p:cNvCxnSpPr>
            <a:cxnSpLocks/>
          </p:cNvCxnSpPr>
          <p:nvPr/>
        </p:nvCxnSpPr>
        <p:spPr>
          <a:xfrm flipH="1" flipV="1">
            <a:off x="952370" y="2021681"/>
            <a:ext cx="225873" cy="25644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FF2D3CE4-CFA0-483F-9B89-22A2DB3E5512}"/>
              </a:ext>
            </a:extLst>
          </p:cNvPr>
          <p:cNvCxnSpPr>
            <a:cxnSpLocks/>
          </p:cNvCxnSpPr>
          <p:nvPr/>
        </p:nvCxnSpPr>
        <p:spPr>
          <a:xfrm flipV="1">
            <a:off x="1224090" y="1903810"/>
            <a:ext cx="0" cy="36052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E2D8AA9C-3322-4F30-867C-5DAACD451C49}"/>
              </a:ext>
            </a:extLst>
          </p:cNvPr>
          <p:cNvCxnSpPr>
            <a:cxnSpLocks/>
          </p:cNvCxnSpPr>
          <p:nvPr/>
        </p:nvCxnSpPr>
        <p:spPr>
          <a:xfrm flipV="1">
            <a:off x="1279054" y="2021681"/>
            <a:ext cx="227060" cy="25698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F0AC615E-175F-4E73-8BA6-3167E82F7C6B}"/>
              </a:ext>
            </a:extLst>
          </p:cNvPr>
          <p:cNvCxnSpPr>
            <a:cxnSpLocks/>
          </p:cNvCxnSpPr>
          <p:nvPr/>
        </p:nvCxnSpPr>
        <p:spPr>
          <a:xfrm flipH="1">
            <a:off x="812602" y="2354132"/>
            <a:ext cx="315349"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5EA2A707-04F0-40C7-9B89-094EE55A1719}"/>
              </a:ext>
            </a:extLst>
          </p:cNvPr>
          <p:cNvCxnSpPr>
            <a:cxnSpLocks/>
          </p:cNvCxnSpPr>
          <p:nvPr/>
        </p:nvCxnSpPr>
        <p:spPr>
          <a:xfrm flipH="1">
            <a:off x="966564" y="2414454"/>
            <a:ext cx="197485" cy="22782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D819A54E-5362-4937-A1CB-A49078DF372E}"/>
              </a:ext>
            </a:extLst>
          </p:cNvPr>
          <p:cNvCxnSpPr>
            <a:cxnSpLocks/>
          </p:cNvCxnSpPr>
          <p:nvPr/>
        </p:nvCxnSpPr>
        <p:spPr>
          <a:xfrm>
            <a:off x="1223306" y="2443936"/>
            <a:ext cx="0" cy="33498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AD466797-B06A-40C9-A1AF-06F678F727B6}"/>
              </a:ext>
            </a:extLst>
          </p:cNvPr>
          <p:cNvCxnSpPr>
            <a:cxnSpLocks/>
          </p:cNvCxnSpPr>
          <p:nvPr/>
        </p:nvCxnSpPr>
        <p:spPr>
          <a:xfrm>
            <a:off x="1292335" y="2414259"/>
            <a:ext cx="181064" cy="22802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78F2A457-F577-4748-8DDF-7913D17500BF}"/>
              </a:ext>
            </a:extLst>
          </p:cNvPr>
          <p:cNvCxnSpPr>
            <a:cxnSpLocks/>
          </p:cNvCxnSpPr>
          <p:nvPr/>
        </p:nvCxnSpPr>
        <p:spPr>
          <a:xfrm>
            <a:off x="1313587" y="2353728"/>
            <a:ext cx="319751"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13FF78A8-816E-4302-A820-F14140B92AC5}"/>
              </a:ext>
            </a:extLst>
          </p:cNvPr>
          <p:cNvCxnSpPr>
            <a:cxnSpLocks/>
          </p:cNvCxnSpPr>
          <p:nvPr/>
        </p:nvCxnSpPr>
        <p:spPr>
          <a:xfrm>
            <a:off x="3836564" y="3264041"/>
            <a:ext cx="123788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2" name="Flowchart: Or 101">
            <a:extLst>
              <a:ext uri="{FF2B5EF4-FFF2-40B4-BE49-F238E27FC236}">
                <a16:creationId xmlns:a16="http://schemas.microsoft.com/office/drawing/2014/main" id="{F1925469-AC60-4521-BAFD-7BE1FE9BAB8E}"/>
              </a:ext>
            </a:extLst>
          </p:cNvPr>
          <p:cNvSpPr/>
          <p:nvPr/>
        </p:nvSpPr>
        <p:spPr>
          <a:xfrm>
            <a:off x="4356545" y="2536167"/>
            <a:ext cx="142481" cy="147460"/>
          </a:xfrm>
          <a:prstGeom prst="flowChar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0000"/>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103" name="TextBox 102">
                <a:extLst>
                  <a:ext uri="{FF2B5EF4-FFF2-40B4-BE49-F238E27FC236}">
                    <a16:creationId xmlns:a16="http://schemas.microsoft.com/office/drawing/2014/main" id="{22DE87B2-2727-4902-9C95-4769157E6992}"/>
                  </a:ext>
                </a:extLst>
              </p:cNvPr>
              <p:cNvSpPr txBox="1"/>
              <p:nvPr/>
            </p:nvSpPr>
            <p:spPr>
              <a:xfrm>
                <a:off x="4544873" y="2436760"/>
                <a:ext cx="243656" cy="184666"/>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200" b="1"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m:t>
                      </m:r>
                      <m:r>
                        <a:rPr kumimoji="0" lang="en-US" sz="1200" b="1"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𝒒</m:t>
                      </m:r>
                    </m:oMath>
                  </m:oMathPara>
                </a14:m>
                <a:endParaRPr kumimoji="0" lang="en-US" sz="12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mc:Choice>
        <mc:Fallback xmlns="">
          <p:sp>
            <p:nvSpPr>
              <p:cNvPr id="103" name="TextBox 102">
                <a:extLst>
                  <a:ext uri="{FF2B5EF4-FFF2-40B4-BE49-F238E27FC236}">
                    <a16:creationId xmlns:a16="http://schemas.microsoft.com/office/drawing/2014/main" id="{22DE87B2-2727-4902-9C95-4769157E6992}"/>
                  </a:ext>
                </a:extLst>
              </p:cNvPr>
              <p:cNvSpPr txBox="1">
                <a:spLocks noRot="1" noChangeAspect="1" noMove="1" noResize="1" noEditPoints="1" noAdjustHandles="1" noChangeArrowheads="1" noChangeShapeType="1" noTextEdit="1"/>
              </p:cNvSpPr>
              <p:nvPr/>
            </p:nvSpPr>
            <p:spPr>
              <a:xfrm>
                <a:off x="4544873" y="2436760"/>
                <a:ext cx="243656" cy="184666"/>
              </a:xfrm>
              <a:prstGeom prst="rect">
                <a:avLst/>
              </a:prstGeom>
              <a:blipFill>
                <a:blip r:embed="rId2"/>
                <a:stretch>
                  <a:fillRect l="-15000" r="-15000" b="-23333"/>
                </a:stretch>
              </a:blipFill>
            </p:spPr>
            <p:txBody>
              <a:bodyPr/>
              <a:lstStyle/>
              <a:p>
                <a:r>
                  <a:rPr lang="en-US">
                    <a:noFill/>
                  </a:rPr>
                  <a:t> </a:t>
                </a:r>
              </a:p>
            </p:txBody>
          </p:sp>
        </mc:Fallback>
      </mc:AlternateContent>
      <p:sp>
        <p:nvSpPr>
          <p:cNvPr id="104" name="Freeform: Shape 103">
            <a:extLst>
              <a:ext uri="{FF2B5EF4-FFF2-40B4-BE49-F238E27FC236}">
                <a16:creationId xmlns:a16="http://schemas.microsoft.com/office/drawing/2014/main" id="{E2097C24-C788-4107-A895-A96311548FB2}"/>
              </a:ext>
            </a:extLst>
          </p:cNvPr>
          <p:cNvSpPr/>
          <p:nvPr/>
        </p:nvSpPr>
        <p:spPr>
          <a:xfrm rot="19666949">
            <a:off x="4032995" y="2674590"/>
            <a:ext cx="466725" cy="481831"/>
          </a:xfrm>
          <a:custGeom>
            <a:avLst/>
            <a:gdLst>
              <a:gd name="connsiteX0" fmla="*/ 622300 w 622300"/>
              <a:gd name="connsiteY0" fmla="*/ 39191 h 642441"/>
              <a:gd name="connsiteX1" fmla="*/ 400050 w 622300"/>
              <a:gd name="connsiteY1" fmla="*/ 64591 h 642441"/>
              <a:gd name="connsiteX2" fmla="*/ 0 w 622300"/>
              <a:gd name="connsiteY2" fmla="*/ 642441 h 642441"/>
            </a:gdLst>
            <a:ahLst/>
            <a:cxnLst>
              <a:cxn ang="0">
                <a:pos x="connsiteX0" y="connsiteY0"/>
              </a:cxn>
              <a:cxn ang="0">
                <a:pos x="connsiteX1" y="connsiteY1"/>
              </a:cxn>
              <a:cxn ang="0">
                <a:pos x="connsiteX2" y="connsiteY2"/>
              </a:cxn>
            </a:cxnLst>
            <a:rect l="l" t="t" r="r" b="b"/>
            <a:pathLst>
              <a:path w="622300" h="642441">
                <a:moveTo>
                  <a:pt x="622300" y="39191"/>
                </a:moveTo>
                <a:cubicBezTo>
                  <a:pt x="563033" y="1620"/>
                  <a:pt x="503767" y="-35951"/>
                  <a:pt x="400050" y="64591"/>
                </a:cubicBezTo>
                <a:cubicBezTo>
                  <a:pt x="296333" y="165133"/>
                  <a:pt x="148166" y="403787"/>
                  <a:pt x="0" y="642441"/>
                </a:cubicBezTo>
              </a:path>
            </a:pathLst>
          </a:custGeom>
          <a:ln w="12700"/>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05" name="Straight Arrow Connector 104">
            <a:extLst>
              <a:ext uri="{FF2B5EF4-FFF2-40B4-BE49-F238E27FC236}">
                <a16:creationId xmlns:a16="http://schemas.microsoft.com/office/drawing/2014/main" id="{D8AD0DAE-8623-449D-BBEE-0125B16A4BD7}"/>
              </a:ext>
            </a:extLst>
          </p:cNvPr>
          <p:cNvCxnSpPr>
            <a:cxnSpLocks/>
          </p:cNvCxnSpPr>
          <p:nvPr/>
        </p:nvCxnSpPr>
        <p:spPr>
          <a:xfrm>
            <a:off x="4197509" y="3156508"/>
            <a:ext cx="0" cy="10330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6" name="Freeform: Shape 105">
            <a:extLst>
              <a:ext uri="{FF2B5EF4-FFF2-40B4-BE49-F238E27FC236}">
                <a16:creationId xmlns:a16="http://schemas.microsoft.com/office/drawing/2014/main" id="{25046B84-D307-454A-BF9A-699263109A2A}"/>
              </a:ext>
            </a:extLst>
          </p:cNvPr>
          <p:cNvSpPr/>
          <p:nvPr/>
        </p:nvSpPr>
        <p:spPr>
          <a:xfrm rot="1646527">
            <a:off x="4410957" y="2649690"/>
            <a:ext cx="362546" cy="392017"/>
          </a:xfrm>
          <a:custGeom>
            <a:avLst/>
            <a:gdLst>
              <a:gd name="connsiteX0" fmla="*/ 0 w 483394"/>
              <a:gd name="connsiteY0" fmla="*/ 39296 h 522689"/>
              <a:gd name="connsiteX1" fmla="*/ 195263 w 483394"/>
              <a:gd name="connsiteY1" fmla="*/ 48821 h 522689"/>
              <a:gd name="connsiteX2" fmla="*/ 483394 w 483394"/>
              <a:gd name="connsiteY2" fmla="*/ 522689 h 522689"/>
            </a:gdLst>
            <a:ahLst/>
            <a:cxnLst>
              <a:cxn ang="0">
                <a:pos x="connsiteX0" y="connsiteY0"/>
              </a:cxn>
              <a:cxn ang="0">
                <a:pos x="connsiteX1" y="connsiteY1"/>
              </a:cxn>
              <a:cxn ang="0">
                <a:pos x="connsiteX2" y="connsiteY2"/>
              </a:cxn>
            </a:cxnLst>
            <a:rect l="l" t="t" r="r" b="b"/>
            <a:pathLst>
              <a:path w="483394" h="522689">
                <a:moveTo>
                  <a:pt x="0" y="39296"/>
                </a:moveTo>
                <a:cubicBezTo>
                  <a:pt x="57348" y="3776"/>
                  <a:pt x="114697" y="-31744"/>
                  <a:pt x="195263" y="48821"/>
                </a:cubicBezTo>
                <a:cubicBezTo>
                  <a:pt x="275829" y="129386"/>
                  <a:pt x="379611" y="326037"/>
                  <a:pt x="483394" y="52268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7" name="Straight Arrow Connector 106">
            <a:extLst>
              <a:ext uri="{FF2B5EF4-FFF2-40B4-BE49-F238E27FC236}">
                <a16:creationId xmlns:a16="http://schemas.microsoft.com/office/drawing/2014/main" id="{B2194FA7-18CF-42FA-B5D9-5ED465DDA957}"/>
              </a:ext>
            </a:extLst>
          </p:cNvPr>
          <p:cNvCxnSpPr>
            <a:cxnSpLocks/>
          </p:cNvCxnSpPr>
          <p:nvPr/>
        </p:nvCxnSpPr>
        <p:spPr>
          <a:xfrm>
            <a:off x="4661384" y="3099446"/>
            <a:ext cx="2690" cy="15529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C01FA04F-52E8-4F0D-8A29-670DAF00F00B}"/>
              </a:ext>
            </a:extLst>
          </p:cNvPr>
          <p:cNvCxnSpPr>
            <a:cxnSpLocks/>
          </p:cNvCxnSpPr>
          <p:nvPr/>
        </p:nvCxnSpPr>
        <p:spPr>
          <a:xfrm flipH="1">
            <a:off x="4426697" y="2683627"/>
            <a:ext cx="2297" cy="57618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0" name="TextBox 109">
                <a:extLst>
                  <a:ext uri="{FF2B5EF4-FFF2-40B4-BE49-F238E27FC236}">
                    <a16:creationId xmlns:a16="http://schemas.microsoft.com/office/drawing/2014/main" id="{89A85464-FE78-4505-AC34-57D90DAA679B}"/>
                  </a:ext>
                </a:extLst>
              </p:cNvPr>
              <p:cNvSpPr txBox="1"/>
              <p:nvPr/>
            </p:nvSpPr>
            <p:spPr>
              <a:xfrm>
                <a:off x="4523817" y="3868135"/>
                <a:ext cx="243656" cy="184666"/>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200" b="1"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t>−</m:t>
                      </m:r>
                      <m:r>
                        <a:rPr kumimoji="0" lang="en-US" sz="1200" b="1"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t>𝒒</m:t>
                      </m:r>
                    </m:oMath>
                  </m:oMathPara>
                </a14:m>
                <a:endParaRPr kumimoji="0" lang="en-US" sz="12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mc:Choice>
        <mc:Fallback xmlns="">
          <p:sp>
            <p:nvSpPr>
              <p:cNvPr id="110" name="TextBox 109">
                <a:extLst>
                  <a:ext uri="{FF2B5EF4-FFF2-40B4-BE49-F238E27FC236}">
                    <a16:creationId xmlns:a16="http://schemas.microsoft.com/office/drawing/2014/main" id="{89A85464-FE78-4505-AC34-57D90DAA679B}"/>
                  </a:ext>
                </a:extLst>
              </p:cNvPr>
              <p:cNvSpPr txBox="1">
                <a:spLocks noRot="1" noChangeAspect="1" noMove="1" noResize="1" noEditPoints="1" noAdjustHandles="1" noChangeArrowheads="1" noChangeShapeType="1" noTextEdit="1"/>
              </p:cNvSpPr>
              <p:nvPr/>
            </p:nvSpPr>
            <p:spPr>
              <a:xfrm>
                <a:off x="4523817" y="3868135"/>
                <a:ext cx="243656" cy="184666"/>
              </a:xfrm>
              <a:prstGeom prst="rect">
                <a:avLst/>
              </a:prstGeom>
              <a:blipFill>
                <a:blip r:embed="rId9"/>
                <a:stretch>
                  <a:fillRect l="-2500" r="-15000" b="-23333"/>
                </a:stretch>
              </a:blipFill>
            </p:spPr>
            <p:txBody>
              <a:bodyPr/>
              <a:lstStyle/>
              <a:p>
                <a:r>
                  <a:rPr lang="en-US">
                    <a:noFill/>
                  </a:rPr>
                  <a:t> </a:t>
                </a:r>
              </a:p>
            </p:txBody>
          </p:sp>
        </mc:Fallback>
      </mc:AlternateContent>
      <p:sp>
        <p:nvSpPr>
          <p:cNvPr id="111" name="Freeform: Shape 110">
            <a:extLst>
              <a:ext uri="{FF2B5EF4-FFF2-40B4-BE49-F238E27FC236}">
                <a16:creationId xmlns:a16="http://schemas.microsoft.com/office/drawing/2014/main" id="{BA4D59E2-B9FA-420C-A0BE-9C9255119913}"/>
              </a:ext>
            </a:extLst>
          </p:cNvPr>
          <p:cNvSpPr/>
          <p:nvPr/>
        </p:nvSpPr>
        <p:spPr>
          <a:xfrm rot="8928062">
            <a:off x="4361347" y="3345409"/>
            <a:ext cx="466725" cy="481831"/>
          </a:xfrm>
          <a:custGeom>
            <a:avLst/>
            <a:gdLst>
              <a:gd name="connsiteX0" fmla="*/ 622300 w 622300"/>
              <a:gd name="connsiteY0" fmla="*/ 39191 h 642441"/>
              <a:gd name="connsiteX1" fmla="*/ 400050 w 622300"/>
              <a:gd name="connsiteY1" fmla="*/ 64591 h 642441"/>
              <a:gd name="connsiteX2" fmla="*/ 0 w 622300"/>
              <a:gd name="connsiteY2" fmla="*/ 642441 h 642441"/>
            </a:gdLst>
            <a:ahLst/>
            <a:cxnLst>
              <a:cxn ang="0">
                <a:pos x="connsiteX0" y="connsiteY0"/>
              </a:cxn>
              <a:cxn ang="0">
                <a:pos x="connsiteX1" y="connsiteY1"/>
              </a:cxn>
              <a:cxn ang="0">
                <a:pos x="connsiteX2" y="connsiteY2"/>
              </a:cxn>
            </a:cxnLst>
            <a:rect l="l" t="t" r="r" b="b"/>
            <a:pathLst>
              <a:path w="622300" h="642441">
                <a:moveTo>
                  <a:pt x="622300" y="39191"/>
                </a:moveTo>
                <a:cubicBezTo>
                  <a:pt x="563033" y="1620"/>
                  <a:pt x="503767" y="-35951"/>
                  <a:pt x="400050" y="64591"/>
                </a:cubicBezTo>
                <a:cubicBezTo>
                  <a:pt x="296333" y="165133"/>
                  <a:pt x="148166" y="403787"/>
                  <a:pt x="0" y="642441"/>
                </a:cubicBezTo>
              </a:path>
            </a:pathLst>
          </a:custGeom>
          <a:ln w="12700"/>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3" name="Freeform: Shape 112">
            <a:extLst>
              <a:ext uri="{FF2B5EF4-FFF2-40B4-BE49-F238E27FC236}">
                <a16:creationId xmlns:a16="http://schemas.microsoft.com/office/drawing/2014/main" id="{FA0A45BC-A0DB-4CAF-9B60-F93486D5BD8D}"/>
              </a:ext>
            </a:extLst>
          </p:cNvPr>
          <p:cNvSpPr/>
          <p:nvPr/>
        </p:nvSpPr>
        <p:spPr>
          <a:xfrm rot="12357849">
            <a:off x="4098444" y="3462743"/>
            <a:ext cx="362546" cy="392017"/>
          </a:xfrm>
          <a:custGeom>
            <a:avLst/>
            <a:gdLst>
              <a:gd name="connsiteX0" fmla="*/ 0 w 483394"/>
              <a:gd name="connsiteY0" fmla="*/ 39296 h 522689"/>
              <a:gd name="connsiteX1" fmla="*/ 195263 w 483394"/>
              <a:gd name="connsiteY1" fmla="*/ 48821 h 522689"/>
              <a:gd name="connsiteX2" fmla="*/ 483394 w 483394"/>
              <a:gd name="connsiteY2" fmla="*/ 522689 h 522689"/>
            </a:gdLst>
            <a:ahLst/>
            <a:cxnLst>
              <a:cxn ang="0">
                <a:pos x="connsiteX0" y="connsiteY0"/>
              </a:cxn>
              <a:cxn ang="0">
                <a:pos x="connsiteX1" y="connsiteY1"/>
              </a:cxn>
              <a:cxn ang="0">
                <a:pos x="connsiteX2" y="connsiteY2"/>
              </a:cxn>
            </a:cxnLst>
            <a:rect l="l" t="t" r="r" b="b"/>
            <a:pathLst>
              <a:path w="483394" h="522689">
                <a:moveTo>
                  <a:pt x="0" y="39296"/>
                </a:moveTo>
                <a:cubicBezTo>
                  <a:pt x="57348" y="3776"/>
                  <a:pt x="114697" y="-31744"/>
                  <a:pt x="195263" y="48821"/>
                </a:cubicBezTo>
                <a:cubicBezTo>
                  <a:pt x="275829" y="129386"/>
                  <a:pt x="379611" y="326037"/>
                  <a:pt x="483394" y="522689"/>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26" name="Straight Connector 125">
            <a:extLst>
              <a:ext uri="{FF2B5EF4-FFF2-40B4-BE49-F238E27FC236}">
                <a16:creationId xmlns:a16="http://schemas.microsoft.com/office/drawing/2014/main" id="{84C0497B-ED2D-42EF-B765-7EB6E73B5FEA}"/>
              </a:ext>
            </a:extLst>
          </p:cNvPr>
          <p:cNvCxnSpPr>
            <a:cxnSpLocks/>
            <a:endCxn id="113" idx="2"/>
          </p:cNvCxnSpPr>
          <p:nvPr/>
        </p:nvCxnSpPr>
        <p:spPr>
          <a:xfrm>
            <a:off x="4197509" y="3265360"/>
            <a:ext cx="5046" cy="1378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6E9782DC-8622-40F8-8C5E-DCDBE413C99A}"/>
              </a:ext>
            </a:extLst>
          </p:cNvPr>
          <p:cNvCxnSpPr>
            <a:cxnSpLocks/>
          </p:cNvCxnSpPr>
          <p:nvPr/>
        </p:nvCxnSpPr>
        <p:spPr>
          <a:xfrm>
            <a:off x="4429031" y="3264701"/>
            <a:ext cx="5046" cy="5807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0" name="Oval 129">
            <a:extLst>
              <a:ext uri="{FF2B5EF4-FFF2-40B4-BE49-F238E27FC236}">
                <a16:creationId xmlns:a16="http://schemas.microsoft.com/office/drawing/2014/main" id="{A29EBA20-FBAE-401D-83E7-FB10CFA08D4B}"/>
              </a:ext>
            </a:extLst>
          </p:cNvPr>
          <p:cNvSpPr/>
          <p:nvPr/>
        </p:nvSpPr>
        <p:spPr>
          <a:xfrm>
            <a:off x="4368488" y="3842180"/>
            <a:ext cx="133224" cy="135374"/>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31" name="Straight Connector 130">
            <a:extLst>
              <a:ext uri="{FF2B5EF4-FFF2-40B4-BE49-F238E27FC236}">
                <a16:creationId xmlns:a16="http://schemas.microsoft.com/office/drawing/2014/main" id="{181A1148-EDC7-4E41-B7AF-C0A0BE2FBA3E}"/>
              </a:ext>
            </a:extLst>
          </p:cNvPr>
          <p:cNvCxnSpPr>
            <a:cxnSpLocks/>
            <a:stCxn id="130" idx="2"/>
            <a:endCxn id="130" idx="6"/>
          </p:cNvCxnSpPr>
          <p:nvPr/>
        </p:nvCxnSpPr>
        <p:spPr>
          <a:xfrm>
            <a:off x="4368488" y="3909867"/>
            <a:ext cx="133224"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a16="http://schemas.microsoft.com/office/drawing/2014/main" id="{5C9E985F-A6AD-4C95-89E5-A61B34B72A08}"/>
              </a:ext>
            </a:extLst>
          </p:cNvPr>
          <p:cNvCxnSpPr>
            <a:cxnSpLocks/>
          </p:cNvCxnSpPr>
          <p:nvPr/>
        </p:nvCxnSpPr>
        <p:spPr>
          <a:xfrm>
            <a:off x="4200182" y="3402504"/>
            <a:ext cx="7067" cy="1265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Straight Arrow Connector 134">
            <a:extLst>
              <a:ext uri="{FF2B5EF4-FFF2-40B4-BE49-F238E27FC236}">
                <a16:creationId xmlns:a16="http://schemas.microsoft.com/office/drawing/2014/main" id="{D7A1621B-D472-478F-99D0-B05B8CD2809D}"/>
              </a:ext>
            </a:extLst>
          </p:cNvPr>
          <p:cNvCxnSpPr>
            <a:cxnSpLocks/>
          </p:cNvCxnSpPr>
          <p:nvPr/>
        </p:nvCxnSpPr>
        <p:spPr>
          <a:xfrm flipH="1">
            <a:off x="4431554" y="3450950"/>
            <a:ext cx="1143" cy="1353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Straight Arrow Connector 136">
            <a:extLst>
              <a:ext uri="{FF2B5EF4-FFF2-40B4-BE49-F238E27FC236}">
                <a16:creationId xmlns:a16="http://schemas.microsoft.com/office/drawing/2014/main" id="{2F34D365-FA1D-4DF9-88F4-6D020AB6FB91}"/>
              </a:ext>
            </a:extLst>
          </p:cNvPr>
          <p:cNvCxnSpPr>
            <a:cxnSpLocks/>
          </p:cNvCxnSpPr>
          <p:nvPr/>
        </p:nvCxnSpPr>
        <p:spPr>
          <a:xfrm flipH="1">
            <a:off x="4661384" y="3449836"/>
            <a:ext cx="7031" cy="815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9" name="Straight Arrow Connector 138">
            <a:extLst>
              <a:ext uri="{FF2B5EF4-FFF2-40B4-BE49-F238E27FC236}">
                <a16:creationId xmlns:a16="http://schemas.microsoft.com/office/drawing/2014/main" id="{2BF2539E-7DCD-4B5C-8B26-369F7D78FE1A}"/>
              </a:ext>
            </a:extLst>
          </p:cNvPr>
          <p:cNvCxnSpPr>
            <a:cxnSpLocks/>
          </p:cNvCxnSpPr>
          <p:nvPr/>
        </p:nvCxnSpPr>
        <p:spPr>
          <a:xfrm>
            <a:off x="4197909" y="2846733"/>
            <a:ext cx="0" cy="1249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1" name="Straight Arrow Connector 140">
            <a:extLst>
              <a:ext uri="{FF2B5EF4-FFF2-40B4-BE49-F238E27FC236}">
                <a16:creationId xmlns:a16="http://schemas.microsoft.com/office/drawing/2014/main" id="{73F54330-42FB-4552-AEE6-DA2D63B5605C}"/>
              </a:ext>
            </a:extLst>
          </p:cNvPr>
          <p:cNvCxnSpPr>
            <a:cxnSpLocks/>
          </p:cNvCxnSpPr>
          <p:nvPr/>
        </p:nvCxnSpPr>
        <p:spPr>
          <a:xfrm>
            <a:off x="4426697" y="2908469"/>
            <a:ext cx="0" cy="917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3" name="Straight Arrow Connector 142">
            <a:extLst>
              <a:ext uri="{FF2B5EF4-FFF2-40B4-BE49-F238E27FC236}">
                <a16:creationId xmlns:a16="http://schemas.microsoft.com/office/drawing/2014/main" id="{921821B1-2778-4006-A62E-9E1AA7C316DE}"/>
              </a:ext>
            </a:extLst>
          </p:cNvPr>
          <p:cNvCxnSpPr>
            <a:cxnSpLocks/>
          </p:cNvCxnSpPr>
          <p:nvPr/>
        </p:nvCxnSpPr>
        <p:spPr>
          <a:xfrm>
            <a:off x="4658631" y="2882793"/>
            <a:ext cx="5443" cy="8892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6" name="TextBox 145">
                <a:extLst>
                  <a:ext uri="{FF2B5EF4-FFF2-40B4-BE49-F238E27FC236}">
                    <a16:creationId xmlns:a16="http://schemas.microsoft.com/office/drawing/2014/main" id="{87E70CB6-6FB1-4535-B29F-178F469FCB19}"/>
                  </a:ext>
                </a:extLst>
              </p:cNvPr>
              <p:cNvSpPr txBox="1"/>
              <p:nvPr/>
            </p:nvSpPr>
            <p:spPr>
              <a:xfrm>
                <a:off x="5083034" y="3133801"/>
                <a:ext cx="362167" cy="161583"/>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105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V</m:t>
                      </m:r>
                      <m:r>
                        <a:rPr kumimoji="0" lang="en-US" sz="105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=0</m:t>
                      </m:r>
                    </m:oMath>
                  </m:oMathPara>
                </a14:m>
                <a:endPar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46" name="TextBox 145">
                <a:extLst>
                  <a:ext uri="{FF2B5EF4-FFF2-40B4-BE49-F238E27FC236}">
                    <a16:creationId xmlns:a16="http://schemas.microsoft.com/office/drawing/2014/main" id="{87E70CB6-6FB1-4535-B29F-178F469FCB19}"/>
                  </a:ext>
                </a:extLst>
              </p:cNvPr>
              <p:cNvSpPr txBox="1">
                <a:spLocks noRot="1" noChangeAspect="1" noMove="1" noResize="1" noEditPoints="1" noAdjustHandles="1" noChangeArrowheads="1" noChangeShapeType="1" noTextEdit="1"/>
              </p:cNvSpPr>
              <p:nvPr/>
            </p:nvSpPr>
            <p:spPr>
              <a:xfrm>
                <a:off x="5083034" y="3133801"/>
                <a:ext cx="362167" cy="161583"/>
              </a:xfrm>
              <a:prstGeom prst="rect">
                <a:avLst/>
              </a:prstGeom>
              <a:blipFill>
                <a:blip r:embed="rId6"/>
                <a:stretch>
                  <a:fillRect l="-8475" r="-8475" b="-7407"/>
                </a:stretch>
              </a:blipFill>
            </p:spPr>
            <p:txBody>
              <a:bodyPr/>
              <a:lstStyle/>
              <a:p>
                <a:r>
                  <a:rPr lang="en-US">
                    <a:noFill/>
                  </a:rPr>
                  <a:t> </a:t>
                </a:r>
              </a:p>
            </p:txBody>
          </p:sp>
        </mc:Fallback>
      </mc:AlternateContent>
      <p:cxnSp>
        <p:nvCxnSpPr>
          <p:cNvPr id="148" name="Straight Connector 147">
            <a:extLst>
              <a:ext uri="{FF2B5EF4-FFF2-40B4-BE49-F238E27FC236}">
                <a16:creationId xmlns:a16="http://schemas.microsoft.com/office/drawing/2014/main" id="{9AEFCEBF-E54D-42C9-85AB-A3C1AE2C9868}"/>
              </a:ext>
            </a:extLst>
          </p:cNvPr>
          <p:cNvCxnSpPr>
            <a:cxnSpLocks/>
          </p:cNvCxnSpPr>
          <p:nvPr/>
        </p:nvCxnSpPr>
        <p:spPr>
          <a:xfrm flipV="1">
            <a:off x="4833577" y="2614801"/>
            <a:ext cx="138455"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5C3B91AA-17C8-429F-BC57-6A0A67897D5E}"/>
              </a:ext>
            </a:extLst>
          </p:cNvPr>
          <p:cNvCxnSpPr>
            <a:cxnSpLocks/>
          </p:cNvCxnSpPr>
          <p:nvPr/>
        </p:nvCxnSpPr>
        <p:spPr>
          <a:xfrm flipV="1">
            <a:off x="4835293" y="3889960"/>
            <a:ext cx="138455"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Arrow Connector 154">
            <a:extLst>
              <a:ext uri="{FF2B5EF4-FFF2-40B4-BE49-F238E27FC236}">
                <a16:creationId xmlns:a16="http://schemas.microsoft.com/office/drawing/2014/main" id="{6A1C090F-C187-438D-9FD0-49282BB471E9}"/>
              </a:ext>
            </a:extLst>
          </p:cNvPr>
          <p:cNvCxnSpPr>
            <a:cxnSpLocks/>
          </p:cNvCxnSpPr>
          <p:nvPr/>
        </p:nvCxnSpPr>
        <p:spPr>
          <a:xfrm flipH="1">
            <a:off x="4902804" y="2614801"/>
            <a:ext cx="1" cy="64990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7" name="Straight Arrow Connector 156">
            <a:extLst>
              <a:ext uri="{FF2B5EF4-FFF2-40B4-BE49-F238E27FC236}">
                <a16:creationId xmlns:a16="http://schemas.microsoft.com/office/drawing/2014/main" id="{F080A914-0127-488B-995D-0EC21E934308}"/>
              </a:ext>
            </a:extLst>
          </p:cNvPr>
          <p:cNvCxnSpPr>
            <a:cxnSpLocks/>
          </p:cNvCxnSpPr>
          <p:nvPr/>
        </p:nvCxnSpPr>
        <p:spPr>
          <a:xfrm flipH="1">
            <a:off x="4901424" y="3264825"/>
            <a:ext cx="1" cy="625135"/>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0" name="TextBox 159">
                <a:extLst>
                  <a:ext uri="{FF2B5EF4-FFF2-40B4-BE49-F238E27FC236}">
                    <a16:creationId xmlns:a16="http://schemas.microsoft.com/office/drawing/2014/main" id="{89E77B97-818B-4B64-B347-B07E32767CED}"/>
                  </a:ext>
                </a:extLst>
              </p:cNvPr>
              <p:cNvSpPr txBox="1"/>
              <p:nvPr/>
            </p:nvSpPr>
            <p:spPr>
              <a:xfrm>
                <a:off x="4865149" y="2865617"/>
                <a:ext cx="362167" cy="161583"/>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105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h</m:t>
                      </m:r>
                    </m:oMath>
                  </m:oMathPara>
                </a14:m>
                <a:endPar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60" name="TextBox 159">
                <a:extLst>
                  <a:ext uri="{FF2B5EF4-FFF2-40B4-BE49-F238E27FC236}">
                    <a16:creationId xmlns:a16="http://schemas.microsoft.com/office/drawing/2014/main" id="{89E77B97-818B-4B64-B347-B07E32767CED}"/>
                  </a:ext>
                </a:extLst>
              </p:cNvPr>
              <p:cNvSpPr txBox="1">
                <a:spLocks noRot="1" noChangeAspect="1" noMove="1" noResize="1" noEditPoints="1" noAdjustHandles="1" noChangeArrowheads="1" noChangeShapeType="1" noTextEdit="1"/>
              </p:cNvSpPr>
              <p:nvPr/>
            </p:nvSpPr>
            <p:spPr>
              <a:xfrm>
                <a:off x="4865149" y="2865617"/>
                <a:ext cx="362167" cy="161583"/>
              </a:xfrm>
              <a:prstGeom prst="rect">
                <a:avLst/>
              </a:prstGeom>
              <a:blipFill>
                <a:blip r:embed="rId10"/>
                <a:stretch>
                  <a:fillRect b="-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2" name="TextBox 161">
                <a:extLst>
                  <a:ext uri="{FF2B5EF4-FFF2-40B4-BE49-F238E27FC236}">
                    <a16:creationId xmlns:a16="http://schemas.microsoft.com/office/drawing/2014/main" id="{C169405C-7B1D-4F8A-9ECF-75DDA8FC4DD9}"/>
                  </a:ext>
                </a:extLst>
              </p:cNvPr>
              <p:cNvSpPr txBox="1"/>
              <p:nvPr/>
            </p:nvSpPr>
            <p:spPr>
              <a:xfrm>
                <a:off x="4865149" y="3481827"/>
                <a:ext cx="362167" cy="161583"/>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105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h</m:t>
                      </m:r>
                    </m:oMath>
                  </m:oMathPara>
                </a14:m>
                <a:endPar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62" name="TextBox 161">
                <a:extLst>
                  <a:ext uri="{FF2B5EF4-FFF2-40B4-BE49-F238E27FC236}">
                    <a16:creationId xmlns:a16="http://schemas.microsoft.com/office/drawing/2014/main" id="{C169405C-7B1D-4F8A-9ECF-75DDA8FC4DD9}"/>
                  </a:ext>
                </a:extLst>
              </p:cNvPr>
              <p:cNvSpPr txBox="1">
                <a:spLocks noRot="1" noChangeAspect="1" noMove="1" noResize="1" noEditPoints="1" noAdjustHandles="1" noChangeArrowheads="1" noChangeShapeType="1" noTextEdit="1"/>
              </p:cNvSpPr>
              <p:nvPr/>
            </p:nvSpPr>
            <p:spPr>
              <a:xfrm>
                <a:off x="4865149" y="3481827"/>
                <a:ext cx="362167" cy="161583"/>
              </a:xfrm>
              <a:prstGeom prst="rect">
                <a:avLst/>
              </a:prstGeom>
              <a:blipFill>
                <a:blip r:embed="rId10"/>
                <a:stretch>
                  <a:fillRect b="-11111"/>
                </a:stretch>
              </a:blipFill>
            </p:spPr>
            <p:txBody>
              <a:bodyPr/>
              <a:lstStyle/>
              <a:p>
                <a:r>
                  <a:rPr lang="en-US">
                    <a:noFill/>
                  </a:rPr>
                  <a:t> </a:t>
                </a:r>
              </a:p>
            </p:txBody>
          </p:sp>
        </mc:Fallback>
      </mc:AlternateContent>
      <p:cxnSp>
        <p:nvCxnSpPr>
          <p:cNvPr id="163" name="Straight Connector 162">
            <a:extLst>
              <a:ext uri="{FF2B5EF4-FFF2-40B4-BE49-F238E27FC236}">
                <a16:creationId xmlns:a16="http://schemas.microsoft.com/office/drawing/2014/main" id="{CA223933-9B3E-4C93-BAD8-490DE6B31911}"/>
              </a:ext>
            </a:extLst>
          </p:cNvPr>
          <p:cNvCxnSpPr>
            <a:cxnSpLocks/>
          </p:cNvCxnSpPr>
          <p:nvPr/>
        </p:nvCxnSpPr>
        <p:spPr>
          <a:xfrm>
            <a:off x="6008265" y="3254295"/>
            <a:ext cx="210703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9B662BA2-81EC-415E-8A1D-50F26C0D2B0B}"/>
              </a:ext>
            </a:extLst>
          </p:cNvPr>
          <p:cNvCxnSpPr>
            <a:cxnSpLocks/>
          </p:cNvCxnSpPr>
          <p:nvPr/>
        </p:nvCxnSpPr>
        <p:spPr>
          <a:xfrm flipV="1">
            <a:off x="6225435" y="2699228"/>
            <a:ext cx="632566" cy="27466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7194D438-CD9C-4543-914E-C05A05CB1265}"/>
              </a:ext>
            </a:extLst>
          </p:cNvPr>
          <p:cNvCxnSpPr>
            <a:cxnSpLocks/>
          </p:cNvCxnSpPr>
          <p:nvPr/>
        </p:nvCxnSpPr>
        <p:spPr>
          <a:xfrm>
            <a:off x="6225435" y="3557830"/>
            <a:ext cx="632566" cy="246065"/>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3" name="TextBox 172">
                <a:extLst>
                  <a:ext uri="{FF2B5EF4-FFF2-40B4-BE49-F238E27FC236}">
                    <a16:creationId xmlns:a16="http://schemas.microsoft.com/office/drawing/2014/main" id="{541248A2-E3C6-46A6-87F6-2315ADD821E0}"/>
                  </a:ext>
                </a:extLst>
              </p:cNvPr>
              <p:cNvSpPr txBox="1"/>
              <p:nvPr/>
            </p:nvSpPr>
            <p:spPr>
              <a:xfrm>
                <a:off x="6257638" y="2614801"/>
                <a:ext cx="244655" cy="184666"/>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200" b="1"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m:t>
                      </m:r>
                      <m:r>
                        <a:rPr kumimoji="0" lang="en-US" sz="1200" b="1"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𝝉</m:t>
                      </m:r>
                    </m:oMath>
                  </m:oMathPara>
                </a14:m>
                <a:endParaRPr kumimoji="0" lang="en-US" sz="12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mc:Choice>
        <mc:Fallback xmlns="">
          <p:sp>
            <p:nvSpPr>
              <p:cNvPr id="173" name="TextBox 172">
                <a:extLst>
                  <a:ext uri="{FF2B5EF4-FFF2-40B4-BE49-F238E27FC236}">
                    <a16:creationId xmlns:a16="http://schemas.microsoft.com/office/drawing/2014/main" id="{541248A2-E3C6-46A6-87F6-2315ADD821E0}"/>
                  </a:ext>
                </a:extLst>
              </p:cNvPr>
              <p:cNvSpPr txBox="1">
                <a:spLocks noRot="1" noChangeAspect="1" noMove="1" noResize="1" noEditPoints="1" noAdjustHandles="1" noChangeArrowheads="1" noChangeShapeType="1" noTextEdit="1"/>
              </p:cNvSpPr>
              <p:nvPr/>
            </p:nvSpPr>
            <p:spPr>
              <a:xfrm>
                <a:off x="6257638" y="2614801"/>
                <a:ext cx="244655" cy="184666"/>
              </a:xfrm>
              <a:prstGeom prst="rect">
                <a:avLst/>
              </a:prstGeom>
              <a:blipFill>
                <a:blip r:embed="rId11"/>
                <a:stretch>
                  <a:fillRect l="-12500" r="-5000"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7" name="TextBox 176">
                <a:extLst>
                  <a:ext uri="{FF2B5EF4-FFF2-40B4-BE49-F238E27FC236}">
                    <a16:creationId xmlns:a16="http://schemas.microsoft.com/office/drawing/2014/main" id="{16C587B7-837E-447F-A3E6-04DA2D4DBA20}"/>
                  </a:ext>
                </a:extLst>
              </p:cNvPr>
              <p:cNvSpPr txBox="1"/>
              <p:nvPr/>
            </p:nvSpPr>
            <p:spPr>
              <a:xfrm>
                <a:off x="6225434" y="3683469"/>
                <a:ext cx="244655" cy="184666"/>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200" b="1"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t>−</m:t>
                      </m:r>
                      <m:r>
                        <a:rPr kumimoji="0" lang="en-US" sz="1200" b="1"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t>𝝉</m:t>
                      </m:r>
                    </m:oMath>
                  </m:oMathPara>
                </a14:m>
                <a:endParaRPr kumimoji="0" lang="en-US" sz="12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mc:Choice>
        <mc:Fallback xmlns="">
          <p:sp>
            <p:nvSpPr>
              <p:cNvPr id="177" name="TextBox 176">
                <a:extLst>
                  <a:ext uri="{FF2B5EF4-FFF2-40B4-BE49-F238E27FC236}">
                    <a16:creationId xmlns:a16="http://schemas.microsoft.com/office/drawing/2014/main" id="{16C587B7-837E-447F-A3E6-04DA2D4DBA20}"/>
                  </a:ext>
                </a:extLst>
              </p:cNvPr>
              <p:cNvSpPr txBox="1">
                <a:spLocks noRot="1" noChangeAspect="1" noMove="1" noResize="1" noEditPoints="1" noAdjustHandles="1" noChangeArrowheads="1" noChangeShapeType="1" noTextEdit="1"/>
              </p:cNvSpPr>
              <p:nvPr/>
            </p:nvSpPr>
            <p:spPr>
              <a:xfrm>
                <a:off x="6225434" y="3683469"/>
                <a:ext cx="244655" cy="184666"/>
              </a:xfrm>
              <a:prstGeom prst="rect">
                <a:avLst/>
              </a:prstGeom>
              <a:blipFill>
                <a:blip r:embed="rId12"/>
                <a:stretch>
                  <a:fillRect r="-7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1" name="TextBox 180">
                <a:extLst>
                  <a:ext uri="{FF2B5EF4-FFF2-40B4-BE49-F238E27FC236}">
                    <a16:creationId xmlns:a16="http://schemas.microsoft.com/office/drawing/2014/main" id="{FB69C453-5AB6-41C6-908E-36C19AB89695}"/>
                  </a:ext>
                </a:extLst>
              </p:cNvPr>
              <p:cNvSpPr txBox="1"/>
              <p:nvPr/>
            </p:nvSpPr>
            <p:spPr>
              <a:xfrm>
                <a:off x="7730238" y="2602709"/>
                <a:ext cx="232435" cy="184666"/>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200" b="1"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m:t>
                      </m:r>
                      <m:r>
                        <m:rPr>
                          <m:sty m:val="p"/>
                        </m:rPr>
                        <a:rPr kumimoji="0" lang="el-GR" sz="1200" b="1"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ρ</m:t>
                      </m:r>
                    </m:oMath>
                  </m:oMathPara>
                </a14:m>
                <a:endParaRPr kumimoji="0" lang="en-US" sz="12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mc:Choice>
        <mc:Fallback xmlns="">
          <p:sp>
            <p:nvSpPr>
              <p:cNvPr id="181" name="TextBox 180">
                <a:extLst>
                  <a:ext uri="{FF2B5EF4-FFF2-40B4-BE49-F238E27FC236}">
                    <a16:creationId xmlns:a16="http://schemas.microsoft.com/office/drawing/2014/main" id="{FB69C453-5AB6-41C6-908E-36C19AB89695}"/>
                  </a:ext>
                </a:extLst>
              </p:cNvPr>
              <p:cNvSpPr txBox="1">
                <a:spLocks noRot="1" noChangeAspect="1" noMove="1" noResize="1" noEditPoints="1" noAdjustHandles="1" noChangeArrowheads="1" noChangeShapeType="1" noTextEdit="1"/>
              </p:cNvSpPr>
              <p:nvPr/>
            </p:nvSpPr>
            <p:spPr>
              <a:xfrm>
                <a:off x="7730238" y="2602709"/>
                <a:ext cx="232435" cy="184666"/>
              </a:xfrm>
              <a:prstGeom prst="rect">
                <a:avLst/>
              </a:prstGeom>
              <a:blipFill>
                <a:blip r:embed="rId13"/>
                <a:stretch>
                  <a:fillRect l="-13158" r="-15789"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2" name="TextBox 181">
                <a:extLst>
                  <a:ext uri="{FF2B5EF4-FFF2-40B4-BE49-F238E27FC236}">
                    <a16:creationId xmlns:a16="http://schemas.microsoft.com/office/drawing/2014/main" id="{55138015-55B3-4C60-B34C-97469ABDB126}"/>
                  </a:ext>
                </a:extLst>
              </p:cNvPr>
              <p:cNvSpPr txBox="1"/>
              <p:nvPr/>
            </p:nvSpPr>
            <p:spPr>
              <a:xfrm>
                <a:off x="7745672" y="3680863"/>
                <a:ext cx="232435" cy="184666"/>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200" b="1"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t>−</m:t>
                      </m:r>
                      <m:r>
                        <m:rPr>
                          <m:sty m:val="p"/>
                        </m:rPr>
                        <a:rPr kumimoji="0" lang="el-GR" sz="1200" b="1" i="1" u="none" strike="noStrike" kern="1200" cap="none" spc="0" normalizeH="0" baseline="0" noProof="0" smtClean="0">
                          <a:ln>
                            <a:noFill/>
                          </a:ln>
                          <a:solidFill>
                            <a:srgbClr val="0070C0"/>
                          </a:solidFill>
                          <a:effectLst/>
                          <a:uLnTx/>
                          <a:uFillTx/>
                          <a:latin typeface="Cambria Math" panose="02040503050406030204" pitchFamily="18" charset="0"/>
                          <a:ea typeface="Cambria Math" panose="02040503050406030204" pitchFamily="18" charset="0"/>
                          <a:cs typeface="+mn-cs"/>
                        </a:rPr>
                        <m:t>ρ</m:t>
                      </m:r>
                    </m:oMath>
                  </m:oMathPara>
                </a14:m>
                <a:endParaRPr kumimoji="0" lang="en-US" sz="12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mc:Choice>
        <mc:Fallback xmlns="">
          <p:sp>
            <p:nvSpPr>
              <p:cNvPr id="182" name="TextBox 181">
                <a:extLst>
                  <a:ext uri="{FF2B5EF4-FFF2-40B4-BE49-F238E27FC236}">
                    <a16:creationId xmlns:a16="http://schemas.microsoft.com/office/drawing/2014/main" id="{55138015-55B3-4C60-B34C-97469ABDB126}"/>
                  </a:ext>
                </a:extLst>
              </p:cNvPr>
              <p:cNvSpPr txBox="1">
                <a:spLocks noRot="1" noChangeAspect="1" noMove="1" noResize="1" noEditPoints="1" noAdjustHandles="1" noChangeArrowheads="1" noChangeShapeType="1" noTextEdit="1"/>
              </p:cNvSpPr>
              <p:nvPr/>
            </p:nvSpPr>
            <p:spPr>
              <a:xfrm>
                <a:off x="7745672" y="3680863"/>
                <a:ext cx="232435" cy="184666"/>
              </a:xfrm>
              <a:prstGeom prst="rect">
                <a:avLst/>
              </a:prstGeom>
              <a:blipFill>
                <a:blip r:embed="rId14"/>
                <a:stretch>
                  <a:fillRect l="-5263" r="-15789" b="-23333"/>
                </a:stretch>
              </a:blipFill>
            </p:spPr>
            <p:txBody>
              <a:bodyPr/>
              <a:lstStyle/>
              <a:p>
                <a:r>
                  <a:rPr lang="en-US">
                    <a:noFill/>
                  </a:rPr>
                  <a:t> </a:t>
                </a:r>
              </a:p>
            </p:txBody>
          </p:sp>
        </mc:Fallback>
      </mc:AlternateContent>
      <p:sp>
        <p:nvSpPr>
          <p:cNvPr id="183" name="Oval 182">
            <a:extLst>
              <a:ext uri="{FF2B5EF4-FFF2-40B4-BE49-F238E27FC236}">
                <a16:creationId xmlns:a16="http://schemas.microsoft.com/office/drawing/2014/main" id="{61A8335F-BB34-4F54-B97D-D843FDCC905B}"/>
              </a:ext>
            </a:extLst>
          </p:cNvPr>
          <p:cNvSpPr/>
          <p:nvPr/>
        </p:nvSpPr>
        <p:spPr>
          <a:xfrm>
            <a:off x="7218068" y="3562618"/>
            <a:ext cx="527604" cy="508511"/>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Oval 1"/>
          <p:cNvSpPr/>
          <p:nvPr/>
        </p:nvSpPr>
        <p:spPr>
          <a:xfrm>
            <a:off x="7184904" y="2414258"/>
            <a:ext cx="545334" cy="532149"/>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43214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415EF4C2-A7AD-4E15-8F32-593CD3656E0E}"/>
              </a:ext>
            </a:extLst>
          </p:cNvPr>
          <p:cNvCxnSpPr>
            <a:cxnSpLocks/>
          </p:cNvCxnSpPr>
          <p:nvPr/>
        </p:nvCxnSpPr>
        <p:spPr>
          <a:xfrm>
            <a:off x="458299" y="3428221"/>
            <a:ext cx="2757488"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8CF18B8-BDD9-4735-9A5B-7D60F08C2479}"/>
                  </a:ext>
                </a:extLst>
              </p:cNvPr>
              <p:cNvSpPr txBox="1"/>
              <p:nvPr/>
            </p:nvSpPr>
            <p:spPr>
              <a:xfrm>
                <a:off x="820569" y="4345127"/>
                <a:ext cx="974113" cy="184666"/>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kumimoji="0" lang="en-US" sz="1200" b="1"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bSupPr>
                        <m:e>
                          <m:acc>
                            <m:accPr>
                              <m:chr m:val="̅"/>
                              <m:ctrlPr>
                                <a:rPr kumimoji="0" lang="en-US" sz="1200" b="1"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accPr>
                            <m:e>
                              <m:r>
                                <a:rPr kumimoji="0" lang="en-US" sz="1200" b="1"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𝐫</m:t>
                              </m:r>
                            </m:e>
                          </m:acc>
                        </m:e>
                        <m:sub>
                          <m:r>
                            <a:rPr kumimoji="0" lang="en-US" sz="1200" b="1"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sub>
                        <m:sup>
                          <m:r>
                            <a:rPr kumimoji="0" lang="en-US" sz="1200" b="1"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sup>
                      </m:sSubSup>
                      <m: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=(0,0,−</m:t>
                      </m:r>
                      <m:r>
                        <m:rPr>
                          <m:sty m:val="p"/>
                        </m:rP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h</m:t>
                      </m:r>
                      <m: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8" name="TextBox 7">
                <a:extLst>
                  <a:ext uri="{FF2B5EF4-FFF2-40B4-BE49-F238E27FC236}">
                    <a16:creationId xmlns:a16="http://schemas.microsoft.com/office/drawing/2014/main" id="{18CF18B8-BDD9-4735-9A5B-7D60F08C2479}"/>
                  </a:ext>
                </a:extLst>
              </p:cNvPr>
              <p:cNvSpPr txBox="1">
                <a:spLocks noRot="1" noChangeAspect="1" noMove="1" noResize="1" noEditPoints="1" noAdjustHandles="1" noChangeArrowheads="1" noChangeShapeType="1" noTextEdit="1"/>
              </p:cNvSpPr>
              <p:nvPr/>
            </p:nvSpPr>
            <p:spPr>
              <a:xfrm>
                <a:off x="820569" y="4345127"/>
                <a:ext cx="974113" cy="184666"/>
              </a:xfrm>
              <a:prstGeom prst="rect">
                <a:avLst/>
              </a:prstGeom>
              <a:blipFill>
                <a:blip r:embed="rId2"/>
                <a:stretch>
                  <a:fillRect l="-1887" t="-6667" r="-5660" b="-3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B198AA61-C9CA-4848-AFAD-44C53AFFE9F2}"/>
                  </a:ext>
                </a:extLst>
              </p:cNvPr>
              <p:cNvSpPr txBox="1"/>
              <p:nvPr/>
            </p:nvSpPr>
            <p:spPr>
              <a:xfrm>
                <a:off x="3361058" y="3335887"/>
                <a:ext cx="414152" cy="184666"/>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1200" b="0" i="0"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t>V</m:t>
                      </m:r>
                      <m:r>
                        <a:rPr kumimoji="0" lang="en-US" sz="1200" b="0" i="0"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t>=0</m:t>
                      </m:r>
                    </m:oMath>
                  </m:oMathPara>
                </a14:m>
                <a:endParaRPr kumimoji="0" lang="en-US" sz="12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mc:Choice>
        <mc:Fallback xmlns="">
          <p:sp>
            <p:nvSpPr>
              <p:cNvPr id="10" name="TextBox 9">
                <a:extLst>
                  <a:ext uri="{FF2B5EF4-FFF2-40B4-BE49-F238E27FC236}">
                    <a16:creationId xmlns:a16="http://schemas.microsoft.com/office/drawing/2014/main" id="{B198AA61-C9CA-4848-AFAD-44C53AFFE9F2}"/>
                  </a:ext>
                </a:extLst>
              </p:cNvPr>
              <p:cNvSpPr txBox="1">
                <a:spLocks noRot="1" noChangeAspect="1" noMove="1" noResize="1" noEditPoints="1" noAdjustHandles="1" noChangeArrowheads="1" noChangeShapeType="1" noTextEdit="1"/>
              </p:cNvSpPr>
              <p:nvPr/>
            </p:nvSpPr>
            <p:spPr>
              <a:xfrm>
                <a:off x="3361058" y="3335887"/>
                <a:ext cx="414152" cy="184666"/>
              </a:xfrm>
              <a:prstGeom prst="rect">
                <a:avLst/>
              </a:prstGeom>
              <a:blipFill>
                <a:blip r:embed="rId3"/>
                <a:stretch>
                  <a:fillRect l="-8824" r="-8824" b="-3226"/>
                </a:stretch>
              </a:blipFill>
            </p:spPr>
            <p:txBody>
              <a:bodyPr/>
              <a:lstStyle/>
              <a:p>
                <a:r>
                  <a:rPr lang="en-US">
                    <a:noFill/>
                  </a:rPr>
                  <a:t> </a:t>
                </a:r>
              </a:p>
            </p:txBody>
          </p:sp>
        </mc:Fallback>
      </mc:AlternateContent>
      <p:sp>
        <p:nvSpPr>
          <p:cNvPr id="11" name="Flowchart: Or 10">
            <a:extLst>
              <a:ext uri="{FF2B5EF4-FFF2-40B4-BE49-F238E27FC236}">
                <a16:creationId xmlns:a16="http://schemas.microsoft.com/office/drawing/2014/main" id="{9E0A98BF-59DC-4C99-8288-57AE4D1CE611}"/>
              </a:ext>
            </a:extLst>
          </p:cNvPr>
          <p:cNvSpPr/>
          <p:nvPr/>
        </p:nvSpPr>
        <p:spPr>
          <a:xfrm>
            <a:off x="1719171" y="2570976"/>
            <a:ext cx="235744" cy="235739"/>
          </a:xfrm>
          <a:prstGeom prst="flowChar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2001A039-DD99-4C97-99D7-C70300FE529D}"/>
              </a:ext>
            </a:extLst>
          </p:cNvPr>
          <p:cNvSpPr/>
          <p:nvPr/>
        </p:nvSpPr>
        <p:spPr>
          <a:xfrm>
            <a:off x="1719171" y="4049728"/>
            <a:ext cx="235744" cy="235738"/>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4" name="Straight Connector 13">
            <a:extLst>
              <a:ext uri="{FF2B5EF4-FFF2-40B4-BE49-F238E27FC236}">
                <a16:creationId xmlns:a16="http://schemas.microsoft.com/office/drawing/2014/main" id="{2C0D88BA-23FA-4F5A-BC9A-1F8A6EDA3E63}"/>
              </a:ext>
            </a:extLst>
          </p:cNvPr>
          <p:cNvCxnSpPr>
            <a:cxnSpLocks/>
            <a:stCxn id="12" idx="2"/>
            <a:endCxn id="12" idx="6"/>
          </p:cNvCxnSpPr>
          <p:nvPr/>
        </p:nvCxnSpPr>
        <p:spPr>
          <a:xfrm>
            <a:off x="1719171" y="4167597"/>
            <a:ext cx="235744"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442DB916-1762-4C81-8B39-5ADE33BA5475}"/>
              </a:ext>
            </a:extLst>
          </p:cNvPr>
          <p:cNvSpPr/>
          <p:nvPr/>
        </p:nvSpPr>
        <p:spPr>
          <a:xfrm>
            <a:off x="2666708" y="2258331"/>
            <a:ext cx="49292" cy="4964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BDB66326-8A66-4A52-9198-90F49412BFB1}"/>
                  </a:ext>
                </a:extLst>
              </p:cNvPr>
              <p:cNvSpPr txBox="1"/>
              <p:nvPr/>
            </p:nvSpPr>
            <p:spPr>
              <a:xfrm>
                <a:off x="2871619" y="2158483"/>
                <a:ext cx="588303" cy="184666"/>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P</m:t>
                      </m:r>
                      <m: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m:rPr>
                          <m:sty m:val="p"/>
                        </m:rP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x</m:t>
                      </m:r>
                      <m: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m:rPr>
                          <m:sty m:val="p"/>
                        </m:rP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y</m:t>
                      </m:r>
                      <m: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m:rPr>
                          <m:sty m:val="p"/>
                        </m:rP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z</m:t>
                      </m:r>
                      <m: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8" name="TextBox 17">
                <a:extLst>
                  <a:ext uri="{FF2B5EF4-FFF2-40B4-BE49-F238E27FC236}">
                    <a16:creationId xmlns:a16="http://schemas.microsoft.com/office/drawing/2014/main" id="{BDB66326-8A66-4A52-9198-90F49412BFB1}"/>
                  </a:ext>
                </a:extLst>
              </p:cNvPr>
              <p:cNvSpPr txBox="1">
                <a:spLocks noRot="1" noChangeAspect="1" noMove="1" noResize="1" noEditPoints="1" noAdjustHandles="1" noChangeArrowheads="1" noChangeShapeType="1" noTextEdit="1"/>
              </p:cNvSpPr>
              <p:nvPr/>
            </p:nvSpPr>
            <p:spPr>
              <a:xfrm>
                <a:off x="2871619" y="2158483"/>
                <a:ext cx="588303" cy="184666"/>
              </a:xfrm>
              <a:prstGeom prst="rect">
                <a:avLst/>
              </a:prstGeom>
              <a:blipFill>
                <a:blip r:embed="rId4"/>
                <a:stretch>
                  <a:fillRect l="-6186" t="-3333" r="-9278" b="-4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D54C143A-1001-4F66-AA3F-DAFCD3D8FAA8}"/>
                  </a:ext>
                </a:extLst>
              </p:cNvPr>
              <p:cNvSpPr txBox="1"/>
              <p:nvPr/>
            </p:nvSpPr>
            <p:spPr>
              <a:xfrm>
                <a:off x="1596591" y="3486808"/>
                <a:ext cx="482504" cy="184666"/>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(0,0,0)</m:t>
                      </m:r>
                    </m:oMath>
                  </m:oMathPara>
                </a14:m>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0" name="TextBox 19">
                <a:extLst>
                  <a:ext uri="{FF2B5EF4-FFF2-40B4-BE49-F238E27FC236}">
                    <a16:creationId xmlns:a16="http://schemas.microsoft.com/office/drawing/2014/main" id="{D54C143A-1001-4F66-AA3F-DAFCD3D8FAA8}"/>
                  </a:ext>
                </a:extLst>
              </p:cNvPr>
              <p:cNvSpPr txBox="1">
                <a:spLocks noRot="1" noChangeAspect="1" noMove="1" noResize="1" noEditPoints="1" noAdjustHandles="1" noChangeArrowheads="1" noChangeShapeType="1" noTextEdit="1"/>
              </p:cNvSpPr>
              <p:nvPr/>
            </p:nvSpPr>
            <p:spPr>
              <a:xfrm>
                <a:off x="1596591" y="3486808"/>
                <a:ext cx="482504" cy="184666"/>
              </a:xfrm>
              <a:prstGeom prst="rect">
                <a:avLst/>
              </a:prstGeom>
              <a:blipFill>
                <a:blip r:embed="rId5"/>
                <a:stretch>
                  <a:fillRect l="-12658" t="-6667" r="-11392" b="-36667"/>
                </a:stretch>
              </a:blipFill>
            </p:spPr>
            <p:txBody>
              <a:bodyPr/>
              <a:lstStyle/>
              <a:p>
                <a:r>
                  <a:rPr lang="en-US">
                    <a:noFill/>
                  </a:rPr>
                  <a:t> </a:t>
                </a:r>
              </a:p>
            </p:txBody>
          </p:sp>
        </mc:Fallback>
      </mc:AlternateContent>
      <p:sp>
        <p:nvSpPr>
          <p:cNvPr id="22" name="Oval 21">
            <a:extLst>
              <a:ext uri="{FF2B5EF4-FFF2-40B4-BE49-F238E27FC236}">
                <a16:creationId xmlns:a16="http://schemas.microsoft.com/office/drawing/2014/main" id="{0A5B1A9C-AA1B-4A61-9994-B7D6197851C5}"/>
              </a:ext>
            </a:extLst>
          </p:cNvPr>
          <p:cNvSpPr/>
          <p:nvPr/>
        </p:nvSpPr>
        <p:spPr>
          <a:xfrm>
            <a:off x="1812397" y="3403396"/>
            <a:ext cx="49292" cy="4964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4" name="Straight Arrow Connector 23">
            <a:extLst>
              <a:ext uri="{FF2B5EF4-FFF2-40B4-BE49-F238E27FC236}">
                <a16:creationId xmlns:a16="http://schemas.microsoft.com/office/drawing/2014/main" id="{DAA08F47-549C-42CD-9478-F93EA074BDC7}"/>
              </a:ext>
            </a:extLst>
          </p:cNvPr>
          <p:cNvCxnSpPr>
            <a:cxnSpLocks/>
          </p:cNvCxnSpPr>
          <p:nvPr/>
        </p:nvCxnSpPr>
        <p:spPr>
          <a:xfrm flipV="1">
            <a:off x="592015" y="3453045"/>
            <a:ext cx="165221" cy="3472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F4E2BFF-C36A-4004-AA5E-2E277EAB02F3}"/>
              </a:ext>
            </a:extLst>
          </p:cNvPr>
          <p:cNvSpPr txBox="1"/>
          <p:nvPr/>
        </p:nvSpPr>
        <p:spPr>
          <a:xfrm>
            <a:off x="158262" y="3742510"/>
            <a:ext cx="773723" cy="5078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70C0"/>
                </a:solidFill>
                <a:effectLst/>
                <a:uLnTx/>
                <a:uFillTx/>
                <a:latin typeface="Calibri" panose="020F0502020204030204"/>
                <a:ea typeface="+mn-ea"/>
                <a:cs typeface="+mn-cs"/>
              </a:rPr>
              <a:t>x-y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70C0"/>
                </a:solidFill>
                <a:effectLst/>
                <a:uLnTx/>
                <a:uFillTx/>
                <a:latin typeface="Calibri" panose="020F0502020204030204"/>
                <a:ea typeface="+mn-ea"/>
                <a:cs typeface="+mn-cs"/>
              </a:rPr>
              <a:t>plane </a:t>
            </a:r>
          </a:p>
        </p:txBody>
      </p:sp>
      <p:sp>
        <p:nvSpPr>
          <p:cNvPr id="27" name="Rectangle 26">
            <a:extLst>
              <a:ext uri="{FF2B5EF4-FFF2-40B4-BE49-F238E27FC236}">
                <a16:creationId xmlns:a16="http://schemas.microsoft.com/office/drawing/2014/main" id="{05D72328-9E56-42EE-8612-2579863F3C58}"/>
              </a:ext>
            </a:extLst>
          </p:cNvPr>
          <p:cNvSpPr/>
          <p:nvPr/>
        </p:nvSpPr>
        <p:spPr>
          <a:xfrm>
            <a:off x="339970" y="3800245"/>
            <a:ext cx="417266" cy="4270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CB87A71C-3980-463B-89DE-B9E62643EF11}"/>
                  </a:ext>
                </a:extLst>
              </p:cNvPr>
              <p:cNvSpPr txBox="1"/>
              <p:nvPr/>
            </p:nvSpPr>
            <p:spPr>
              <a:xfrm>
                <a:off x="820569" y="2478643"/>
                <a:ext cx="858697" cy="184666"/>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kumimoji="0" lang="en-US" sz="1200" b="1"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bSupPr>
                        <m:e>
                          <m:acc>
                            <m:accPr>
                              <m:chr m:val="̅"/>
                              <m:ctrlPr>
                                <a:rPr kumimoji="0" lang="en-US" sz="1200" b="1"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accPr>
                            <m:e>
                              <m:r>
                                <a:rPr kumimoji="0" lang="en-US" sz="1200" b="1"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𝐫</m:t>
                              </m:r>
                            </m:e>
                          </m:acc>
                        </m:e>
                        <m:sub>
                          <m:r>
                            <a:rPr kumimoji="0" lang="en-US" sz="1200" b="1"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sub>
                        <m:sup>
                          <m:r>
                            <a:rPr kumimoji="0" lang="en-US" sz="1200" b="1"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sup>
                      </m:sSubSup>
                      <m: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=(0,0,</m:t>
                      </m:r>
                      <m:r>
                        <m:rPr>
                          <m:sty m:val="p"/>
                        </m:rP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h</m:t>
                      </m:r>
                      <m: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 name="TextBox 1">
                <a:extLst>
                  <a:ext uri="{FF2B5EF4-FFF2-40B4-BE49-F238E27FC236}">
                    <a16:creationId xmlns:a16="http://schemas.microsoft.com/office/drawing/2014/main" id="{CB87A71C-3980-463B-89DE-B9E62643EF11}"/>
                  </a:ext>
                </a:extLst>
              </p:cNvPr>
              <p:cNvSpPr txBox="1">
                <a:spLocks noRot="1" noChangeAspect="1" noMove="1" noResize="1" noEditPoints="1" noAdjustHandles="1" noChangeArrowheads="1" noChangeShapeType="1" noTextEdit="1"/>
              </p:cNvSpPr>
              <p:nvPr/>
            </p:nvSpPr>
            <p:spPr>
              <a:xfrm>
                <a:off x="820569" y="2478643"/>
                <a:ext cx="858697" cy="184666"/>
              </a:xfrm>
              <a:prstGeom prst="rect">
                <a:avLst/>
              </a:prstGeom>
              <a:blipFill>
                <a:blip r:embed="rId6"/>
                <a:stretch>
                  <a:fillRect l="-2857" t="-6667" r="-6429" b="-3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1AB1E8F-7FEC-4B4B-80BB-D545D39A8C9C}"/>
                  </a:ext>
                </a:extLst>
              </p:cNvPr>
              <p:cNvSpPr txBox="1"/>
              <p:nvPr/>
            </p:nvSpPr>
            <p:spPr>
              <a:xfrm>
                <a:off x="1992767" y="2665650"/>
                <a:ext cx="243656" cy="184666"/>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200" b="1"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1200" b="1"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𝒒</m:t>
                      </m:r>
                    </m:oMath>
                  </m:oMathPara>
                </a14:m>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4" name="TextBox 3">
                <a:extLst>
                  <a:ext uri="{FF2B5EF4-FFF2-40B4-BE49-F238E27FC236}">
                    <a16:creationId xmlns:a16="http://schemas.microsoft.com/office/drawing/2014/main" id="{61AB1E8F-7FEC-4B4B-80BB-D545D39A8C9C}"/>
                  </a:ext>
                </a:extLst>
              </p:cNvPr>
              <p:cNvSpPr txBox="1">
                <a:spLocks noRot="1" noChangeAspect="1" noMove="1" noResize="1" noEditPoints="1" noAdjustHandles="1" noChangeArrowheads="1" noChangeShapeType="1" noTextEdit="1"/>
              </p:cNvSpPr>
              <p:nvPr/>
            </p:nvSpPr>
            <p:spPr>
              <a:xfrm>
                <a:off x="1992767" y="2665650"/>
                <a:ext cx="243656" cy="184666"/>
              </a:xfrm>
              <a:prstGeom prst="rect">
                <a:avLst/>
              </a:prstGeom>
              <a:blipFill>
                <a:blip r:embed="rId7"/>
                <a:stretch>
                  <a:fillRect l="-15000" r="-15000" b="-193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5C7079E-9D94-4252-8414-002E171DADBA}"/>
                  </a:ext>
                </a:extLst>
              </p:cNvPr>
              <p:cNvSpPr txBox="1"/>
              <p:nvPr/>
            </p:nvSpPr>
            <p:spPr>
              <a:xfrm>
                <a:off x="2024627" y="4167596"/>
                <a:ext cx="243656" cy="184666"/>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200" b="1"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1200" b="1"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𝒒</m:t>
                      </m:r>
                    </m:oMath>
                  </m:oMathPara>
                </a14:m>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6" name="TextBox 5">
                <a:extLst>
                  <a:ext uri="{FF2B5EF4-FFF2-40B4-BE49-F238E27FC236}">
                    <a16:creationId xmlns:a16="http://schemas.microsoft.com/office/drawing/2014/main" id="{75C7079E-9D94-4252-8414-002E171DADBA}"/>
                  </a:ext>
                </a:extLst>
              </p:cNvPr>
              <p:cNvSpPr txBox="1">
                <a:spLocks noRot="1" noChangeAspect="1" noMove="1" noResize="1" noEditPoints="1" noAdjustHandles="1" noChangeArrowheads="1" noChangeShapeType="1" noTextEdit="1"/>
              </p:cNvSpPr>
              <p:nvPr/>
            </p:nvSpPr>
            <p:spPr>
              <a:xfrm>
                <a:off x="2024627" y="4167596"/>
                <a:ext cx="243656" cy="184666"/>
              </a:xfrm>
              <a:prstGeom prst="rect">
                <a:avLst/>
              </a:prstGeom>
              <a:blipFill>
                <a:blip r:embed="rId8"/>
                <a:stretch>
                  <a:fillRect l="-2500" r="-15000" b="-23333"/>
                </a:stretch>
              </a:blipFill>
            </p:spPr>
            <p:txBody>
              <a:bodyPr/>
              <a:lstStyle/>
              <a:p>
                <a:r>
                  <a:rPr lang="en-US">
                    <a:noFill/>
                  </a:rPr>
                  <a:t> </a:t>
                </a:r>
              </a:p>
            </p:txBody>
          </p:sp>
        </mc:Fallback>
      </mc:AlternateContent>
      <p:cxnSp>
        <p:nvCxnSpPr>
          <p:cNvPr id="9" name="Straight Arrow Connector 8">
            <a:extLst>
              <a:ext uri="{FF2B5EF4-FFF2-40B4-BE49-F238E27FC236}">
                <a16:creationId xmlns:a16="http://schemas.microsoft.com/office/drawing/2014/main" id="{E4140A1C-8025-4549-B39A-3F74836E9664}"/>
              </a:ext>
            </a:extLst>
          </p:cNvPr>
          <p:cNvCxnSpPr>
            <a:cxnSpLocks/>
            <a:stCxn id="12" idx="7"/>
            <a:endCxn id="16" idx="4"/>
          </p:cNvCxnSpPr>
          <p:nvPr/>
        </p:nvCxnSpPr>
        <p:spPr>
          <a:xfrm flipV="1">
            <a:off x="1920391" y="2307979"/>
            <a:ext cx="770963" cy="17762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A7B42100-BD89-4613-928A-535B42AD510C}"/>
              </a:ext>
            </a:extLst>
          </p:cNvPr>
          <p:cNvCxnSpPr>
            <a:cxnSpLocks/>
            <a:endCxn id="16" idx="2"/>
          </p:cNvCxnSpPr>
          <p:nvPr/>
        </p:nvCxnSpPr>
        <p:spPr>
          <a:xfrm flipV="1">
            <a:off x="1954915" y="2283155"/>
            <a:ext cx="711793" cy="38015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0170E20F-1D11-4744-B78D-D3F5DA994FC6}"/>
                  </a:ext>
                </a:extLst>
              </p:cNvPr>
              <p:cNvSpPr txBox="1"/>
              <p:nvPr/>
            </p:nvSpPr>
            <p:spPr>
              <a:xfrm>
                <a:off x="2101791" y="2238198"/>
                <a:ext cx="316523" cy="30008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kumimoji="0" lang="en-US" sz="1350" b="1"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ctrlPr>
                        </m:sSubSupPr>
                        <m:e>
                          <m:acc>
                            <m:accPr>
                              <m:chr m:val="̅"/>
                              <m:ctrlPr>
                                <a:rPr kumimoji="0" lang="en-US" sz="1350" b="1"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ctrlPr>
                            </m:accPr>
                            <m:e>
                              <m:r>
                                <a:rPr kumimoji="0" lang="en-US" sz="1350" b="1" i="0"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𝐫</m:t>
                              </m:r>
                            </m:e>
                          </m:acc>
                        </m:e>
                        <m:sub>
                          <m:r>
                            <a:rPr kumimoji="0" lang="en-US" sz="1350" b="1" i="0"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m:t>
                          </m:r>
                        </m:sub>
                        <m:sup>
                          <m:r>
                            <a:rPr kumimoji="0" lang="en-US" sz="1350" b="1" i="0"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 </m:t>
                          </m:r>
                        </m:sup>
                      </m:sSubSup>
                    </m:oMath>
                  </m:oMathPara>
                </a14:m>
                <a:endParaRPr kumimoji="0" lang="en-US" sz="135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mc:Choice>
        <mc:Fallback xmlns="">
          <p:sp>
            <p:nvSpPr>
              <p:cNvPr id="30" name="TextBox 29">
                <a:extLst>
                  <a:ext uri="{FF2B5EF4-FFF2-40B4-BE49-F238E27FC236}">
                    <a16:creationId xmlns:a16="http://schemas.microsoft.com/office/drawing/2014/main" id="{0170E20F-1D11-4744-B78D-D3F5DA994FC6}"/>
                  </a:ext>
                </a:extLst>
              </p:cNvPr>
              <p:cNvSpPr txBox="1">
                <a:spLocks noRot="1" noChangeAspect="1" noMove="1" noResize="1" noEditPoints="1" noAdjustHandles="1" noChangeArrowheads="1" noChangeShapeType="1" noTextEdit="1"/>
              </p:cNvSpPr>
              <p:nvPr/>
            </p:nvSpPr>
            <p:spPr>
              <a:xfrm>
                <a:off x="2101791" y="2238198"/>
                <a:ext cx="316523" cy="30008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9059BA67-7785-4C85-A655-5C6184DCF30D}"/>
                  </a:ext>
                </a:extLst>
              </p:cNvPr>
              <p:cNvSpPr txBox="1"/>
              <p:nvPr/>
            </p:nvSpPr>
            <p:spPr>
              <a:xfrm>
                <a:off x="2305873" y="3020079"/>
                <a:ext cx="316523" cy="30008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kumimoji="0" lang="en-US" sz="1350" b="1"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ctrlPr>
                        </m:sSubSupPr>
                        <m:e>
                          <m:acc>
                            <m:accPr>
                              <m:chr m:val="̅"/>
                              <m:ctrlPr>
                                <a:rPr kumimoji="0" lang="en-US" sz="1350" b="1"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ctrlPr>
                            </m:accPr>
                            <m:e>
                              <m:r>
                                <a:rPr kumimoji="0" lang="en-US" sz="1350" b="1" i="0"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t>𝐫</m:t>
                              </m:r>
                            </m:e>
                          </m:acc>
                        </m:e>
                        <m:sub>
                          <m:r>
                            <a:rPr kumimoji="0" lang="en-US" sz="1350" b="1" i="0"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t>−</m:t>
                          </m:r>
                        </m:sub>
                        <m:sup>
                          <m:r>
                            <a:rPr kumimoji="0" lang="en-US" sz="1350" b="1" i="0"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t> </m:t>
                          </m:r>
                        </m:sup>
                      </m:sSubSup>
                    </m:oMath>
                  </m:oMathPara>
                </a14:m>
                <a:endParaRPr kumimoji="0" lang="en-US" sz="135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mc:Choice>
        <mc:Fallback xmlns="">
          <p:sp>
            <p:nvSpPr>
              <p:cNvPr id="32" name="TextBox 31">
                <a:extLst>
                  <a:ext uri="{FF2B5EF4-FFF2-40B4-BE49-F238E27FC236}">
                    <a16:creationId xmlns:a16="http://schemas.microsoft.com/office/drawing/2014/main" id="{9059BA67-7785-4C85-A655-5C6184DCF30D}"/>
                  </a:ext>
                </a:extLst>
              </p:cNvPr>
              <p:cNvSpPr txBox="1">
                <a:spLocks noRot="1" noChangeAspect="1" noMove="1" noResize="1" noEditPoints="1" noAdjustHandles="1" noChangeArrowheads="1" noChangeShapeType="1" noTextEdit="1"/>
              </p:cNvSpPr>
              <p:nvPr/>
            </p:nvSpPr>
            <p:spPr>
              <a:xfrm>
                <a:off x="2305873" y="3020079"/>
                <a:ext cx="316523" cy="300082"/>
              </a:xfrm>
              <a:prstGeom prst="rect">
                <a:avLst/>
              </a:prstGeom>
              <a:blipFill>
                <a:blip r:embed="rId10"/>
                <a:stretch>
                  <a:fillRect/>
                </a:stretch>
              </a:blipFill>
            </p:spPr>
            <p:txBody>
              <a:bodyPr/>
              <a:lstStyle/>
              <a:p>
                <a:r>
                  <a:rPr lang="en-US">
                    <a:noFill/>
                  </a:rPr>
                  <a:t> </a:t>
                </a:r>
              </a:p>
            </p:txBody>
          </p:sp>
        </mc:Fallback>
      </mc:AlternateContent>
      <p:cxnSp>
        <p:nvCxnSpPr>
          <p:cNvPr id="33" name="Straight Arrow Connector 32">
            <a:extLst>
              <a:ext uri="{FF2B5EF4-FFF2-40B4-BE49-F238E27FC236}">
                <a16:creationId xmlns:a16="http://schemas.microsoft.com/office/drawing/2014/main" id="{73AE94E6-73FB-4C0E-B691-7FB08A5524CB}"/>
              </a:ext>
            </a:extLst>
          </p:cNvPr>
          <p:cNvCxnSpPr>
            <a:cxnSpLocks/>
          </p:cNvCxnSpPr>
          <p:nvPr/>
        </p:nvCxnSpPr>
        <p:spPr>
          <a:xfrm flipV="1">
            <a:off x="664087" y="2016090"/>
            <a:ext cx="0" cy="30540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EB81F6DD-3205-4D48-9893-1AC6E7A34274}"/>
                  </a:ext>
                </a:extLst>
              </p:cNvPr>
              <p:cNvSpPr txBox="1"/>
              <p:nvPr/>
            </p:nvSpPr>
            <p:spPr>
              <a:xfrm>
                <a:off x="376365" y="2154804"/>
                <a:ext cx="316523" cy="30008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kumimoji="0" lang="en-US" sz="1350" b="1"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bSupPr>
                        <m:e>
                          <m:acc>
                            <m:accPr>
                              <m:chr m:val="̅"/>
                              <m:ctrlPr>
                                <a:rPr kumimoji="0" lang="en-US" sz="1350" b="1"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accPr>
                            <m:e>
                              <m:r>
                                <a:rPr kumimoji="0" lang="en-US" sz="1350" b="1"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𝒆</m:t>
                              </m:r>
                            </m:e>
                          </m:acc>
                        </m:e>
                        <m:sub>
                          <m:r>
                            <a:rPr kumimoji="0" lang="en-US" sz="1350" b="1"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𝐳</m:t>
                          </m:r>
                        </m:sub>
                        <m:sup>
                          <m:r>
                            <a:rPr kumimoji="0" lang="en-US" sz="1350" b="1"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 </m:t>
                          </m:r>
                        </m:sup>
                      </m:sSubSup>
                    </m:oMath>
                  </m:oMathPara>
                </a14:m>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36" name="TextBox 35">
                <a:extLst>
                  <a:ext uri="{FF2B5EF4-FFF2-40B4-BE49-F238E27FC236}">
                    <a16:creationId xmlns:a16="http://schemas.microsoft.com/office/drawing/2014/main" id="{EB81F6DD-3205-4D48-9893-1AC6E7A34274}"/>
                  </a:ext>
                </a:extLst>
              </p:cNvPr>
              <p:cNvSpPr txBox="1">
                <a:spLocks noRot="1" noChangeAspect="1" noMove="1" noResize="1" noEditPoints="1" noAdjustHandles="1" noChangeArrowheads="1" noChangeShapeType="1" noTextEdit="1"/>
              </p:cNvSpPr>
              <p:nvPr/>
            </p:nvSpPr>
            <p:spPr>
              <a:xfrm>
                <a:off x="376365" y="2154804"/>
                <a:ext cx="316523" cy="300082"/>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00ADC705-422C-44F0-8FC8-C70D94ADB951}"/>
                  </a:ext>
                </a:extLst>
              </p:cNvPr>
              <p:cNvSpPr txBox="1"/>
              <p:nvPr/>
            </p:nvSpPr>
            <p:spPr>
              <a:xfrm>
                <a:off x="4834051" y="1252077"/>
                <a:ext cx="2094228" cy="387157"/>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sz="1200" b="1"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accPr>
                        <m:e>
                          <m:r>
                            <a:rPr kumimoji="0" lang="en-US" sz="1200" b="1"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𝑬</m:t>
                          </m:r>
                        </m:e>
                      </m:acc>
                      <m: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sSubSup>
                        <m:sSubSupPr>
                          <m:ctrlPr>
                            <a:rPr kumimoji="0" lang="en-US" sz="1200" b="1"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bSupPr>
                        <m:e>
                          <m:acc>
                            <m:accPr>
                              <m:chr m:val="̅"/>
                              <m:ctrlPr>
                                <a:rPr kumimoji="0" lang="en-US" sz="1200" b="1"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accPr>
                            <m:e>
                              <m:r>
                                <a:rPr kumimoji="0" lang="en-US" sz="1200" b="1"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𝑬</m:t>
                              </m:r>
                            </m:e>
                          </m:acc>
                        </m:e>
                        <m:sub>
                          <m:r>
                            <a:rPr kumimoji="0" lang="en-US" sz="1200" b="1"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sub>
                        <m:sup>
                          <m:r>
                            <a:rPr kumimoji="0" lang="en-US" sz="1200" b="1"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 </m:t>
                          </m:r>
                        </m:sup>
                      </m:sSubSup>
                      <m: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sSubSup>
                        <m:sSubSupPr>
                          <m:ctrlPr>
                            <a:rPr kumimoji="0" lang="en-US" sz="1200" b="1"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bSupPr>
                        <m:e>
                          <m:acc>
                            <m:accPr>
                              <m:chr m:val="̅"/>
                              <m:ctrlPr>
                                <a:rPr kumimoji="0" lang="en-US" sz="1200" b="1"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accPr>
                            <m:e>
                              <m:r>
                                <a:rPr kumimoji="0" lang="en-US" sz="1200" b="1"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𝑬</m:t>
                              </m:r>
                            </m:e>
                          </m:acc>
                        </m:e>
                        <m:sub>
                          <m:r>
                            <a:rPr kumimoji="0" lang="en-US" sz="1200" b="1"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sub>
                        <m:sup>
                          <m:r>
                            <a:rPr kumimoji="0" lang="en-US" sz="1200" b="1"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 </m:t>
                          </m:r>
                        </m:sup>
                      </m:sSubSup>
                      <m: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f>
                        <m:fPr>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fPr>
                        <m:num>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𝑞</m:t>
                          </m:r>
                          <m:sSub>
                            <m:sSubPr>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acc>
                                <m:accPr>
                                  <m:chr m:val="̅"/>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accPr>
                                <m:e>
                                  <m:r>
                                    <a:rPr kumimoji="0" lang="en-US" sz="1200" b="1"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𝒓</m:t>
                                  </m:r>
                                </m:e>
                              </m:acc>
                            </m:e>
                            <m:sub>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sub>
                          </m:sSub>
                        </m:num>
                        <m:den>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4</m:t>
                          </m:r>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𝜋𝜀</m:t>
                          </m:r>
                          <m:sSubSup>
                            <m:sSubSupPr>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bSupPr>
                            <m:e>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𝑟</m:t>
                              </m:r>
                            </m:e>
                            <m:sub>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sub>
                            <m:sup>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3</m:t>
                              </m:r>
                            </m:sup>
                          </m:sSubSup>
                        </m:den>
                      </m:f>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f>
                        <m:fPr>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fPr>
                        <m:num>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𝑞</m:t>
                          </m:r>
                          <m:sSub>
                            <m:sSubPr>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acc>
                                <m:accPr>
                                  <m:chr m:val="̅"/>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accPr>
                                <m:e>
                                  <m:r>
                                    <a:rPr kumimoji="0" lang="en-US" sz="1200" b="1"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𝒓</m:t>
                                  </m:r>
                                </m:e>
                              </m:acc>
                            </m:e>
                            <m:sub>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sub>
                          </m:sSub>
                        </m:num>
                        <m:den>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4</m:t>
                          </m:r>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𝜋𝜀</m:t>
                          </m:r>
                          <m:sSubSup>
                            <m:sSubSupPr>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bSupPr>
                            <m:e>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𝑟</m:t>
                              </m:r>
                            </m:e>
                            <m:sub>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sub>
                            <m:sup>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3</m:t>
                              </m:r>
                            </m:sup>
                          </m:sSubSup>
                        </m:den>
                      </m:f>
                    </m:oMath>
                  </m:oMathPara>
                </a14:m>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38" name="TextBox 37">
                <a:extLst>
                  <a:ext uri="{FF2B5EF4-FFF2-40B4-BE49-F238E27FC236}">
                    <a16:creationId xmlns:a16="http://schemas.microsoft.com/office/drawing/2014/main" id="{00ADC705-422C-44F0-8FC8-C70D94ADB951}"/>
                  </a:ext>
                </a:extLst>
              </p:cNvPr>
              <p:cNvSpPr txBox="1">
                <a:spLocks noRot="1" noChangeAspect="1" noMove="1" noResize="1" noEditPoints="1" noAdjustHandles="1" noChangeArrowheads="1" noChangeShapeType="1" noTextEdit="1"/>
              </p:cNvSpPr>
              <p:nvPr/>
            </p:nvSpPr>
            <p:spPr>
              <a:xfrm>
                <a:off x="4834051" y="1252077"/>
                <a:ext cx="2094228" cy="387157"/>
              </a:xfrm>
              <a:prstGeom prst="rect">
                <a:avLst/>
              </a:prstGeom>
              <a:blipFill>
                <a:blip r:embed="rId12"/>
                <a:stretch>
                  <a:fillRect l="-1163" r="-3488" b="-78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D9453598-9B7A-4968-AFE2-070F276B5472}"/>
                  </a:ext>
                </a:extLst>
              </p:cNvPr>
              <p:cNvSpPr txBox="1"/>
              <p:nvPr/>
            </p:nvSpPr>
            <p:spPr>
              <a:xfrm>
                <a:off x="4834051" y="1955929"/>
                <a:ext cx="1119409" cy="184666"/>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kumimoji="0" lang="en-US" sz="1200" b="1"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bSupPr>
                        <m:e>
                          <m:acc>
                            <m:accPr>
                              <m:chr m:val="̅"/>
                              <m:ctrlPr>
                                <a:rPr kumimoji="0" lang="en-US" sz="1200" b="1"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accPr>
                            <m:e>
                              <m:r>
                                <a:rPr kumimoji="0" lang="en-US" sz="1200" b="1"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𝐫</m:t>
                              </m:r>
                            </m:e>
                          </m:acc>
                        </m:e>
                        <m:sub>
                          <m:r>
                            <a:rPr kumimoji="0" lang="en-US" sz="1200" b="1"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sub>
                        <m:sup>
                          <m:r>
                            <a:rPr kumimoji="0" lang="en-US" sz="1200" b="1"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 </m:t>
                          </m:r>
                        </m:sup>
                      </m:sSubSup>
                      <m: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m:rPr>
                          <m:sty m:val="p"/>
                        </m:rP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x</m:t>
                      </m:r>
                      <m: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m:rPr>
                          <m:sty m:val="p"/>
                        </m:rP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y</m:t>
                      </m:r>
                      <m: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m:rPr>
                          <m:sty m:val="p"/>
                        </m:rP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z</m:t>
                      </m:r>
                      <m: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m:rPr>
                          <m:sty m:val="p"/>
                        </m:rP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h</m:t>
                      </m:r>
                      <m: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40" name="TextBox 39">
                <a:extLst>
                  <a:ext uri="{FF2B5EF4-FFF2-40B4-BE49-F238E27FC236}">
                    <a16:creationId xmlns:a16="http://schemas.microsoft.com/office/drawing/2014/main" id="{D9453598-9B7A-4968-AFE2-070F276B5472}"/>
                  </a:ext>
                </a:extLst>
              </p:cNvPr>
              <p:cNvSpPr txBox="1">
                <a:spLocks noRot="1" noChangeAspect="1" noMove="1" noResize="1" noEditPoints="1" noAdjustHandles="1" noChangeArrowheads="1" noChangeShapeType="1" noTextEdit="1"/>
              </p:cNvSpPr>
              <p:nvPr/>
            </p:nvSpPr>
            <p:spPr>
              <a:xfrm>
                <a:off x="4834051" y="1955929"/>
                <a:ext cx="1119409" cy="184666"/>
              </a:xfrm>
              <a:prstGeom prst="rect">
                <a:avLst/>
              </a:prstGeom>
              <a:blipFill>
                <a:blip r:embed="rId13"/>
                <a:stretch>
                  <a:fillRect l="-1630" t="-6667" r="-4348" b="-3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587E0F22-9400-4932-BD4C-31DE2880B8FF}"/>
                  </a:ext>
                </a:extLst>
              </p:cNvPr>
              <p:cNvSpPr txBox="1"/>
              <p:nvPr/>
            </p:nvSpPr>
            <p:spPr>
              <a:xfrm>
                <a:off x="4834051" y="2250817"/>
                <a:ext cx="1119409" cy="184666"/>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kumimoji="0" lang="en-US" sz="1200" b="1"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bSupPr>
                        <m:e>
                          <m:acc>
                            <m:accPr>
                              <m:chr m:val="̅"/>
                              <m:ctrlPr>
                                <a:rPr kumimoji="0" lang="en-US" sz="1200" b="1"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accPr>
                            <m:e>
                              <m:r>
                                <a:rPr kumimoji="0" lang="en-US" sz="1200" b="1"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𝐫</m:t>
                              </m:r>
                            </m:e>
                          </m:acc>
                        </m:e>
                        <m:sub>
                          <m:r>
                            <a:rPr kumimoji="0" lang="en-US" sz="1200" b="1"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sub>
                        <m:sup>
                          <m:r>
                            <a:rPr kumimoji="0" lang="en-US" sz="1200" b="1"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 </m:t>
                          </m:r>
                        </m:sup>
                      </m:sSubSup>
                      <m: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m:rPr>
                          <m:sty m:val="p"/>
                        </m:rP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x</m:t>
                      </m:r>
                      <m: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m:rPr>
                          <m:sty m:val="p"/>
                        </m:rP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y</m:t>
                      </m:r>
                      <m: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m:rPr>
                          <m:sty m:val="p"/>
                        </m:rP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z</m:t>
                      </m:r>
                      <m: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m:rPr>
                          <m:sty m:val="p"/>
                        </m:rP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h</m:t>
                      </m:r>
                      <m: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46" name="TextBox 45">
                <a:extLst>
                  <a:ext uri="{FF2B5EF4-FFF2-40B4-BE49-F238E27FC236}">
                    <a16:creationId xmlns:a16="http://schemas.microsoft.com/office/drawing/2014/main" id="{587E0F22-9400-4932-BD4C-31DE2880B8FF}"/>
                  </a:ext>
                </a:extLst>
              </p:cNvPr>
              <p:cNvSpPr txBox="1">
                <a:spLocks noRot="1" noChangeAspect="1" noMove="1" noResize="1" noEditPoints="1" noAdjustHandles="1" noChangeArrowheads="1" noChangeShapeType="1" noTextEdit="1"/>
              </p:cNvSpPr>
              <p:nvPr/>
            </p:nvSpPr>
            <p:spPr>
              <a:xfrm>
                <a:off x="4834051" y="2250817"/>
                <a:ext cx="1119409" cy="184666"/>
              </a:xfrm>
              <a:prstGeom prst="rect">
                <a:avLst/>
              </a:prstGeom>
              <a:blipFill>
                <a:blip r:embed="rId14"/>
                <a:stretch>
                  <a:fillRect l="-1630" t="-3226" r="-4348" b="-35484"/>
                </a:stretch>
              </a:blipFill>
            </p:spPr>
            <p:txBody>
              <a:bodyPr/>
              <a:lstStyle/>
              <a:p>
                <a:r>
                  <a:rPr lang="en-US">
                    <a:noFill/>
                  </a:rPr>
                  <a:t> </a:t>
                </a:r>
              </a:p>
            </p:txBody>
          </p:sp>
        </mc:Fallback>
      </mc:AlternateContent>
      <p:sp>
        <p:nvSpPr>
          <p:cNvPr id="47" name="Right Brace 46">
            <a:extLst>
              <a:ext uri="{FF2B5EF4-FFF2-40B4-BE49-F238E27FC236}">
                <a16:creationId xmlns:a16="http://schemas.microsoft.com/office/drawing/2014/main" id="{4780A1B4-ED86-4CEC-B6C7-008BF1CCB4EC}"/>
              </a:ext>
            </a:extLst>
          </p:cNvPr>
          <p:cNvSpPr/>
          <p:nvPr/>
        </p:nvSpPr>
        <p:spPr>
          <a:xfrm>
            <a:off x="6025183" y="1945618"/>
            <a:ext cx="123092" cy="508253"/>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TextBox 48">
            <a:extLst>
              <a:ext uri="{FF2B5EF4-FFF2-40B4-BE49-F238E27FC236}">
                <a16:creationId xmlns:a16="http://schemas.microsoft.com/office/drawing/2014/main" id="{8059E75F-35AE-4C12-925C-E74712FC41E0}"/>
              </a:ext>
            </a:extLst>
          </p:cNvPr>
          <p:cNvSpPr txBox="1"/>
          <p:nvPr/>
        </p:nvSpPr>
        <p:spPr>
          <a:xfrm>
            <a:off x="6086728" y="1959674"/>
            <a:ext cx="1535279"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Vector distances</a:t>
            </a:r>
          </a:p>
        </p:txBody>
      </p: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467C59CE-3C3A-4A71-B39C-5409C8BCE38A}"/>
                  </a:ext>
                </a:extLst>
              </p:cNvPr>
              <p:cNvSpPr txBox="1"/>
              <p:nvPr/>
            </p:nvSpPr>
            <p:spPr>
              <a:xfrm>
                <a:off x="6360370" y="2539772"/>
                <a:ext cx="512833" cy="184666"/>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𝑥</m:t>
                      </m:r>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m:rPr>
                          <m:sty m:val="p"/>
                        </m:rP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y</m:t>
                      </m:r>
                      <m: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m:rPr>
                          <m:sty m:val="p"/>
                        </m:rP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z</m:t>
                      </m:r>
                      <m: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51" name="TextBox 50">
                <a:extLst>
                  <a:ext uri="{FF2B5EF4-FFF2-40B4-BE49-F238E27FC236}">
                    <a16:creationId xmlns:a16="http://schemas.microsoft.com/office/drawing/2014/main" id="{467C59CE-3C3A-4A71-B39C-5409C8BCE38A}"/>
                  </a:ext>
                </a:extLst>
              </p:cNvPr>
              <p:cNvSpPr txBox="1">
                <a:spLocks noRot="1" noChangeAspect="1" noMove="1" noResize="1" noEditPoints="1" noAdjustHandles="1" noChangeArrowheads="1" noChangeShapeType="1" noTextEdit="1"/>
              </p:cNvSpPr>
              <p:nvPr/>
            </p:nvSpPr>
            <p:spPr>
              <a:xfrm>
                <a:off x="6360370" y="2539772"/>
                <a:ext cx="512833" cy="184666"/>
              </a:xfrm>
              <a:prstGeom prst="rect">
                <a:avLst/>
              </a:prstGeom>
              <a:blipFill>
                <a:blip r:embed="rId15"/>
                <a:stretch>
                  <a:fillRect l="-10714" t="-6667" r="-10714" b="-3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37356AD4-0E0D-4C88-AB77-6BDB8061375F}"/>
                  </a:ext>
                </a:extLst>
              </p:cNvPr>
              <p:cNvSpPr txBox="1"/>
              <p:nvPr/>
            </p:nvSpPr>
            <p:spPr>
              <a:xfrm>
                <a:off x="6482786" y="2198951"/>
                <a:ext cx="552139" cy="184666"/>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acc>
                        <m:accPr>
                          <m:chr m:val="̅"/>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accPr>
                        <m:e>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𝑟</m:t>
                          </m:r>
                        </m:e>
                      </m:acc>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sSup>
                        <m:sSupPr>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pPr>
                        <m:e>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𝑟</m:t>
                          </m:r>
                        </m:e>
                        <m:sup>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sup>
                      </m:sSup>
                      <m: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53" name="TextBox 52">
                <a:extLst>
                  <a:ext uri="{FF2B5EF4-FFF2-40B4-BE49-F238E27FC236}">
                    <a16:creationId xmlns:a16="http://schemas.microsoft.com/office/drawing/2014/main" id="{37356AD4-0E0D-4C88-AB77-6BDB8061375F}"/>
                  </a:ext>
                </a:extLst>
              </p:cNvPr>
              <p:cNvSpPr txBox="1">
                <a:spLocks noRot="1" noChangeAspect="1" noMove="1" noResize="1" noEditPoints="1" noAdjustHandles="1" noChangeArrowheads="1" noChangeShapeType="1" noTextEdit="1"/>
              </p:cNvSpPr>
              <p:nvPr/>
            </p:nvSpPr>
            <p:spPr>
              <a:xfrm>
                <a:off x="6482786" y="2198951"/>
                <a:ext cx="552139" cy="184666"/>
              </a:xfrm>
              <a:prstGeom prst="rect">
                <a:avLst/>
              </a:prstGeom>
              <a:blipFill>
                <a:blip r:embed="rId16"/>
                <a:stretch>
                  <a:fillRect l="-9890" t="-6667" r="-9890" b="-36667"/>
                </a:stretch>
              </a:blipFill>
            </p:spPr>
            <p:txBody>
              <a:bodyPr/>
              <a:lstStyle/>
              <a:p>
                <a:r>
                  <a:rPr lang="en-US">
                    <a:noFill/>
                  </a:rPr>
                  <a:t> </a:t>
                </a:r>
              </a:p>
            </p:txBody>
          </p:sp>
        </mc:Fallback>
      </mc:AlternateContent>
      <p:cxnSp>
        <p:nvCxnSpPr>
          <p:cNvPr id="54" name="Straight Arrow Connector 53">
            <a:extLst>
              <a:ext uri="{FF2B5EF4-FFF2-40B4-BE49-F238E27FC236}">
                <a16:creationId xmlns:a16="http://schemas.microsoft.com/office/drawing/2014/main" id="{6E3654F8-AAFB-4EB2-A91A-D7BAACBDDFE3}"/>
              </a:ext>
            </a:extLst>
          </p:cNvPr>
          <p:cNvCxnSpPr>
            <a:cxnSpLocks/>
          </p:cNvCxnSpPr>
          <p:nvPr/>
        </p:nvCxnSpPr>
        <p:spPr>
          <a:xfrm flipV="1">
            <a:off x="6616787" y="2365027"/>
            <a:ext cx="0" cy="18545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9CD1614A-F122-4D10-A212-B8FEE79FB46E}"/>
                  </a:ext>
                </a:extLst>
              </p:cNvPr>
              <p:cNvSpPr txBox="1"/>
              <p:nvPr/>
            </p:nvSpPr>
            <p:spPr>
              <a:xfrm>
                <a:off x="4090337" y="3163081"/>
                <a:ext cx="4215449" cy="411972"/>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sz="1200" b="1"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accPr>
                        <m:e>
                          <m:r>
                            <a:rPr kumimoji="0" lang="en-US" sz="1200" b="1"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𝑬</m:t>
                          </m:r>
                        </m:e>
                      </m:acc>
                      <m: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f>
                        <m:fPr>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fPr>
                        <m:num>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𝑞</m:t>
                          </m:r>
                        </m:num>
                        <m:den>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4</m:t>
                          </m:r>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𝜋𝜀</m:t>
                          </m:r>
                        </m:den>
                      </m:f>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d>
                        <m:dPr>
                          <m:begChr m:val="{"/>
                          <m:endChr m:val="}"/>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dPr>
                        <m:e>
                          <m:f>
                            <m:fPr>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fPr>
                            <m:num>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𝑥</m:t>
                              </m:r>
                              <m:sSub>
                                <m:sSubPr>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acc>
                                    <m:accPr>
                                      <m:chr m:val="̅"/>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accPr>
                                    <m:e>
                                      <m:r>
                                        <a:rPr kumimoji="0" lang="en-US" sz="1200" b="1"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𝒆</m:t>
                                      </m:r>
                                    </m:e>
                                  </m:acc>
                                </m:e>
                                <m:sub>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𝑥</m:t>
                                  </m:r>
                                </m:sub>
                              </m:sSub>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𝑦</m:t>
                              </m:r>
                              <m:sSub>
                                <m:sSubPr>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acc>
                                    <m:accPr>
                                      <m:chr m:val="̅"/>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accPr>
                                    <m:e>
                                      <m:r>
                                        <a:rPr kumimoji="0" lang="en-US" sz="1200" b="1"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𝒆</m:t>
                                      </m:r>
                                    </m:e>
                                  </m:acc>
                                </m:e>
                                <m:sub>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𝑦</m:t>
                                  </m:r>
                                </m:sub>
                              </m:sSub>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𝑧</m:t>
                              </m:r>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h</m:t>
                              </m:r>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sSub>
                                <m:sSubPr>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acc>
                                    <m:accPr>
                                      <m:chr m:val="̅"/>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accPr>
                                    <m:e>
                                      <m:r>
                                        <a:rPr kumimoji="0" lang="en-US" sz="1200" b="1"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𝒆</m:t>
                                      </m:r>
                                    </m:e>
                                  </m:acc>
                                </m:e>
                                <m:sub>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𝑧</m:t>
                                  </m:r>
                                </m:sub>
                              </m:sSub>
                            </m:num>
                            <m:den>
                              <m:sSup>
                                <m:sSupPr>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pPr>
                                <m:e>
                                  <m:d>
                                    <m:dPr>
                                      <m:begChr m:val="["/>
                                      <m:endChr m:val="]"/>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dPr>
                                    <m:e>
                                      <m:sSup>
                                        <m:sSupPr>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pPr>
                                        <m:e>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𝑥</m:t>
                                          </m:r>
                                        </m:e>
                                        <m:sup>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2</m:t>
                                          </m:r>
                                        </m:sup>
                                      </m:sSup>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sSup>
                                        <m:sSupPr>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pPr>
                                        <m:e>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𝑦</m:t>
                                          </m:r>
                                        </m:e>
                                        <m:sup>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2</m:t>
                                          </m:r>
                                        </m:sup>
                                      </m:sSup>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sSup>
                                        <m:sSupPr>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pPr>
                                        <m:e>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𝑧</m:t>
                                          </m:r>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h</m:t>
                                          </m:r>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e>
                                        <m:sup>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2</m:t>
                                          </m:r>
                                        </m:sup>
                                      </m:sSup>
                                    </m:e>
                                  </m:d>
                                </m:e>
                                <m:sup>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3/2</m:t>
                                  </m:r>
                                </m:sup>
                              </m:sSup>
                            </m:den>
                          </m:f>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f>
                            <m:fPr>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fPr>
                            <m:num>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𝑥</m:t>
                              </m:r>
                              <m:sSub>
                                <m:sSubPr>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acc>
                                    <m:accPr>
                                      <m:chr m:val="̅"/>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accPr>
                                    <m:e>
                                      <m:r>
                                        <a:rPr kumimoji="0" lang="en-US" sz="1200" b="1"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𝒆</m:t>
                                      </m:r>
                                    </m:e>
                                  </m:acc>
                                </m:e>
                                <m:sub>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𝑥</m:t>
                                  </m:r>
                                </m:sub>
                              </m:sSub>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𝑦</m:t>
                              </m:r>
                              <m:sSub>
                                <m:sSubPr>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acc>
                                    <m:accPr>
                                      <m:chr m:val="̅"/>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accPr>
                                    <m:e>
                                      <m:r>
                                        <a:rPr kumimoji="0" lang="en-US" sz="1200" b="1"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𝒆</m:t>
                                      </m:r>
                                    </m:e>
                                  </m:acc>
                                </m:e>
                                <m:sub>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𝑦</m:t>
                                  </m:r>
                                </m:sub>
                              </m:sSub>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𝑧</m:t>
                              </m:r>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h</m:t>
                              </m:r>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sSub>
                                <m:sSubPr>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acc>
                                    <m:accPr>
                                      <m:chr m:val="̅"/>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accPr>
                                    <m:e>
                                      <m:r>
                                        <a:rPr kumimoji="0" lang="en-US" sz="1200" b="1"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𝒆</m:t>
                                      </m:r>
                                    </m:e>
                                  </m:acc>
                                </m:e>
                                <m:sub>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𝑧</m:t>
                                  </m:r>
                                </m:sub>
                              </m:sSub>
                            </m:num>
                            <m:den>
                              <m:sSup>
                                <m:sSupPr>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pPr>
                                <m:e>
                                  <m:d>
                                    <m:dPr>
                                      <m:begChr m:val="["/>
                                      <m:endChr m:val="]"/>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dPr>
                                    <m:e>
                                      <m:sSup>
                                        <m:sSupPr>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pPr>
                                        <m:e>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𝑥</m:t>
                                          </m:r>
                                        </m:e>
                                        <m:sup>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2</m:t>
                                          </m:r>
                                        </m:sup>
                                      </m:sSup>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sSup>
                                        <m:sSupPr>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pPr>
                                        <m:e>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𝑦</m:t>
                                          </m:r>
                                        </m:e>
                                        <m:sup>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2</m:t>
                                          </m:r>
                                        </m:sup>
                                      </m:sSup>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sSup>
                                        <m:sSupPr>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pPr>
                                        <m:e>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𝑧</m:t>
                                          </m:r>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h</m:t>
                                          </m:r>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e>
                                        <m:sup>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2</m:t>
                                          </m:r>
                                        </m:sup>
                                      </m:sSup>
                                    </m:e>
                                  </m:d>
                                </m:e>
                                <m:sup>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3/2</m:t>
                                  </m:r>
                                </m:sup>
                              </m:sSup>
                            </m:den>
                          </m:f>
                        </m:e>
                      </m:d>
                    </m:oMath>
                  </m:oMathPara>
                </a14:m>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60" name="TextBox 59">
                <a:extLst>
                  <a:ext uri="{FF2B5EF4-FFF2-40B4-BE49-F238E27FC236}">
                    <a16:creationId xmlns:a16="http://schemas.microsoft.com/office/drawing/2014/main" id="{9CD1614A-F122-4D10-A212-B8FEE79FB46E}"/>
                  </a:ext>
                </a:extLst>
              </p:cNvPr>
              <p:cNvSpPr txBox="1">
                <a:spLocks noRot="1" noChangeAspect="1" noMove="1" noResize="1" noEditPoints="1" noAdjustHandles="1" noChangeArrowheads="1" noChangeShapeType="1" noTextEdit="1"/>
              </p:cNvSpPr>
              <p:nvPr/>
            </p:nvSpPr>
            <p:spPr>
              <a:xfrm>
                <a:off x="4090337" y="3163081"/>
                <a:ext cx="4215449" cy="411972"/>
              </a:xfrm>
              <a:prstGeom prst="rect">
                <a:avLst/>
              </a:prstGeom>
              <a:blipFill>
                <a:blip r:embed="rId17"/>
                <a:stretch>
                  <a:fillRect l="-434" t="-4478" r="-145" b="-149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AF4B27E1-1327-4530-969D-11E4F51932C8}"/>
                  </a:ext>
                </a:extLst>
              </p:cNvPr>
              <p:cNvSpPr txBox="1"/>
              <p:nvPr/>
            </p:nvSpPr>
            <p:spPr>
              <a:xfrm>
                <a:off x="5617713" y="3724064"/>
                <a:ext cx="2090444" cy="184666"/>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12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If</m:t>
                      </m:r>
                      <m:r>
                        <a:rPr kumimoji="0" lang="en-US" sz="12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m:rPr>
                          <m:sty m:val="p"/>
                        </m:rPr>
                        <a:rPr kumimoji="0" lang="en-US" sz="12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x</m:t>
                      </m:r>
                      <m:r>
                        <a:rPr kumimoji="0" lang="en-US" sz="12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  </m:t>
                      </m:r>
                      <m:r>
                        <m:rPr>
                          <m:sty m:val="p"/>
                        </m:rP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y</m:t>
                      </m:r>
                      <m: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=0,  </m:t>
                      </m:r>
                      <m:r>
                        <m:rPr>
                          <m:sty m:val="p"/>
                        </m:rP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z</m:t>
                      </m:r>
                      <m: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=0,</m:t>
                      </m:r>
                    </m:oMath>
                  </m:oMathPara>
                </a14:m>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62" name="TextBox 61">
                <a:extLst>
                  <a:ext uri="{FF2B5EF4-FFF2-40B4-BE49-F238E27FC236}">
                    <a16:creationId xmlns:a16="http://schemas.microsoft.com/office/drawing/2014/main" id="{AF4B27E1-1327-4530-969D-11E4F51932C8}"/>
                  </a:ext>
                </a:extLst>
              </p:cNvPr>
              <p:cNvSpPr txBox="1">
                <a:spLocks noRot="1" noChangeAspect="1" noMove="1" noResize="1" noEditPoints="1" noAdjustHandles="1" noChangeArrowheads="1" noChangeShapeType="1" noTextEdit="1"/>
              </p:cNvSpPr>
              <p:nvPr/>
            </p:nvSpPr>
            <p:spPr>
              <a:xfrm>
                <a:off x="5617713" y="3724064"/>
                <a:ext cx="2090444" cy="184666"/>
              </a:xfrm>
              <a:prstGeom prst="rect">
                <a:avLst/>
              </a:prstGeom>
              <a:blipFill>
                <a:blip r:embed="rId18"/>
                <a:stretch>
                  <a:fillRect l="-877"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B7C3C310-960F-46E6-B7E9-647982441BD4}"/>
                  </a:ext>
                </a:extLst>
              </p:cNvPr>
              <p:cNvSpPr txBox="1"/>
              <p:nvPr/>
            </p:nvSpPr>
            <p:spPr>
              <a:xfrm>
                <a:off x="5392930" y="3973895"/>
                <a:ext cx="1717803" cy="44813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sz="1350" b="1"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accPr>
                        <m:e>
                          <m:r>
                            <a:rPr kumimoji="0" lang="en-US" sz="1350" b="1"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𝑬</m:t>
                          </m:r>
                        </m:e>
                      </m:acc>
                      <m:r>
                        <a:rPr kumimoji="0" lang="en-US" sz="135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135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f>
                        <m:fPr>
                          <m:ctrlPr>
                            <a:rPr kumimoji="0" lang="en-US" sz="135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fPr>
                        <m:num>
                          <m:r>
                            <a:rPr kumimoji="0" lang="en-US" sz="135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𝑞</m:t>
                          </m:r>
                        </m:num>
                        <m:den>
                          <m:r>
                            <a:rPr kumimoji="0" lang="en-US" sz="135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2</m:t>
                          </m:r>
                          <m:r>
                            <a:rPr kumimoji="0" lang="en-US" sz="135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𝜋𝜀</m:t>
                          </m:r>
                          <m:sSup>
                            <m:sSupPr>
                              <m:ctrlPr>
                                <a:rPr kumimoji="0" lang="en-US" sz="135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pPr>
                            <m:e>
                              <m:r>
                                <a:rPr kumimoji="0" lang="en-US" sz="135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h</m:t>
                              </m:r>
                            </m:e>
                            <m:sup>
                              <m:r>
                                <a:rPr kumimoji="0" lang="en-US" sz="135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2</m:t>
                              </m:r>
                            </m:sup>
                          </m:sSup>
                        </m:den>
                      </m:f>
                      <m:sSub>
                        <m:sSubPr>
                          <m:ctrlPr>
                            <a:rPr kumimoji="0" lang="en-US" sz="135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acc>
                            <m:accPr>
                              <m:chr m:val="̅"/>
                              <m:ctrlPr>
                                <a:rPr kumimoji="0" lang="en-US" sz="135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accPr>
                            <m:e>
                              <m:r>
                                <a:rPr kumimoji="0" lang="en-US" sz="1350" b="1"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𝒆</m:t>
                              </m:r>
                            </m:e>
                          </m:acc>
                        </m:e>
                        <m:sub>
                          <m:r>
                            <a:rPr kumimoji="0" lang="en-US" sz="135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𝑧</m:t>
                          </m:r>
                        </m:sub>
                      </m:sSub>
                    </m:oMath>
                  </m:oMathPara>
                </a14:m>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64" name="TextBox 63">
                <a:extLst>
                  <a:ext uri="{FF2B5EF4-FFF2-40B4-BE49-F238E27FC236}">
                    <a16:creationId xmlns:a16="http://schemas.microsoft.com/office/drawing/2014/main" id="{B7C3C310-960F-46E6-B7E9-647982441BD4}"/>
                  </a:ext>
                </a:extLst>
              </p:cNvPr>
              <p:cNvSpPr txBox="1">
                <a:spLocks noRot="1" noChangeAspect="1" noMove="1" noResize="1" noEditPoints="1" noAdjustHandles="1" noChangeArrowheads="1" noChangeShapeType="1" noTextEdit="1"/>
              </p:cNvSpPr>
              <p:nvPr/>
            </p:nvSpPr>
            <p:spPr>
              <a:xfrm>
                <a:off x="5392930" y="3973895"/>
                <a:ext cx="1717803" cy="448136"/>
              </a:xfrm>
              <a:prstGeom prst="rect">
                <a:avLst/>
              </a:prstGeom>
              <a:blipFill>
                <a:blip r:embed="rId19"/>
                <a:stretch>
                  <a:fillRect b="-41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5D07C88B-A232-4003-8A12-6B0F36415C4A}"/>
                  </a:ext>
                </a:extLst>
              </p:cNvPr>
              <p:cNvSpPr txBox="1"/>
              <p:nvPr/>
            </p:nvSpPr>
            <p:spPr>
              <a:xfrm>
                <a:off x="2990694" y="4677036"/>
                <a:ext cx="5780942" cy="411972"/>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V</m:t>
                      </m:r>
                      <m: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sSub>
                        <m:sSubPr>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𝑉</m:t>
                          </m:r>
                        </m:e>
                        <m:sub>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sub>
                      </m:sSub>
                      <m:sSub>
                        <m:sSubPr>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𝑉</m:t>
                          </m:r>
                        </m:e>
                        <m:sub>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sub>
                      </m:sSub>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f>
                        <m:fPr>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fPr>
                        <m:num>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𝑞</m:t>
                          </m:r>
                        </m:num>
                        <m:den>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4</m:t>
                          </m:r>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𝜋𝜀</m:t>
                          </m:r>
                          <m:sSub>
                            <m:sSubPr>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𝑟</m:t>
                              </m:r>
                            </m:e>
                            <m:sub>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sub>
                          </m:sSub>
                        </m:den>
                      </m:f>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f>
                        <m:fPr>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fPr>
                        <m:num>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𝑞</m:t>
                          </m:r>
                        </m:num>
                        <m:den>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4</m:t>
                          </m:r>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𝜋𝜀</m:t>
                          </m:r>
                          <m:sSub>
                            <m:sSubPr>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𝑟</m:t>
                              </m:r>
                            </m:e>
                            <m:sub>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sub>
                          </m:sSub>
                        </m:den>
                      </m:f>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f>
                        <m:fPr>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fPr>
                        <m:num>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𝑞</m:t>
                          </m:r>
                        </m:num>
                        <m:den>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4</m:t>
                          </m:r>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𝜋𝜀</m:t>
                          </m:r>
                        </m:den>
                      </m:f>
                      <m:d>
                        <m:dPr>
                          <m:begChr m:val="{"/>
                          <m:endChr m:val="}"/>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dPr>
                        <m:e>
                          <m:f>
                            <m:fPr>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fPr>
                            <m:num>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1</m:t>
                              </m:r>
                            </m:num>
                            <m:den>
                              <m:sSup>
                                <m:sSupPr>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pPr>
                                <m:e>
                                  <m:d>
                                    <m:dPr>
                                      <m:begChr m:val="["/>
                                      <m:endChr m:val="]"/>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dPr>
                                    <m:e>
                                      <m:sSup>
                                        <m:sSupPr>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pPr>
                                        <m:e>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𝑥</m:t>
                                          </m:r>
                                        </m:e>
                                        <m:sup>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2</m:t>
                                          </m:r>
                                        </m:sup>
                                      </m:sSup>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sSup>
                                        <m:sSupPr>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pPr>
                                        <m:e>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𝑦</m:t>
                                          </m:r>
                                        </m:e>
                                        <m:sup>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2</m:t>
                                          </m:r>
                                        </m:sup>
                                      </m:sSup>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sSup>
                                        <m:sSupPr>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pPr>
                                        <m:e>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𝑧</m:t>
                                          </m:r>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h</m:t>
                                          </m:r>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e>
                                        <m:sup>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2</m:t>
                                          </m:r>
                                        </m:sup>
                                      </m:sSup>
                                    </m:e>
                                  </m:d>
                                </m:e>
                                <m:sup>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1/2</m:t>
                                  </m:r>
                                </m:sup>
                              </m:sSup>
                            </m:den>
                          </m:f>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f>
                            <m:fPr>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fPr>
                            <m:num>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1</m:t>
                              </m:r>
                            </m:num>
                            <m:den>
                              <m:sSup>
                                <m:sSupPr>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pPr>
                                <m:e>
                                  <m:d>
                                    <m:dPr>
                                      <m:begChr m:val="["/>
                                      <m:endChr m:val="]"/>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dPr>
                                    <m:e>
                                      <m:sSup>
                                        <m:sSupPr>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pPr>
                                        <m:e>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𝑥</m:t>
                                          </m:r>
                                        </m:e>
                                        <m:sup>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2</m:t>
                                          </m:r>
                                        </m:sup>
                                      </m:sSup>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sSup>
                                        <m:sSupPr>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pPr>
                                        <m:e>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𝑦</m:t>
                                          </m:r>
                                        </m:e>
                                        <m:sup>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2</m:t>
                                          </m:r>
                                        </m:sup>
                                      </m:sSup>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sSup>
                                        <m:sSupPr>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pPr>
                                        <m:e>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𝑧</m:t>
                                          </m:r>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h</m:t>
                                          </m:r>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e>
                                        <m:sup>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2</m:t>
                                          </m:r>
                                        </m:sup>
                                      </m:sSup>
                                    </m:e>
                                  </m:d>
                                </m:e>
                                <m:sup>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1/2</m:t>
                                  </m:r>
                                </m:sup>
                              </m:sSup>
                            </m:den>
                          </m:f>
                        </m:e>
                      </m:d>
                    </m:oMath>
                  </m:oMathPara>
                </a14:m>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66" name="TextBox 65">
                <a:extLst>
                  <a:ext uri="{FF2B5EF4-FFF2-40B4-BE49-F238E27FC236}">
                    <a16:creationId xmlns:a16="http://schemas.microsoft.com/office/drawing/2014/main" id="{5D07C88B-A232-4003-8A12-6B0F36415C4A}"/>
                  </a:ext>
                </a:extLst>
              </p:cNvPr>
              <p:cNvSpPr txBox="1">
                <a:spLocks noRot="1" noChangeAspect="1" noMove="1" noResize="1" noEditPoints="1" noAdjustHandles="1" noChangeArrowheads="1" noChangeShapeType="1" noTextEdit="1"/>
              </p:cNvSpPr>
              <p:nvPr/>
            </p:nvSpPr>
            <p:spPr>
              <a:xfrm>
                <a:off x="2990694" y="4677036"/>
                <a:ext cx="5780942" cy="411972"/>
              </a:xfrm>
              <a:prstGeom prst="rect">
                <a:avLst/>
              </a:prstGeom>
              <a:blipFill>
                <a:blip r:embed="rId20"/>
                <a:stretch>
                  <a:fillRect l="-211" b="-147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CE2BD978-035C-4E0A-A604-4FDCCB013FC1}"/>
                  </a:ext>
                </a:extLst>
              </p:cNvPr>
              <p:cNvSpPr txBox="1"/>
              <p:nvPr/>
            </p:nvSpPr>
            <p:spPr>
              <a:xfrm>
                <a:off x="5651546" y="5249267"/>
                <a:ext cx="620939" cy="184666"/>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If</m:t>
                      </m:r>
                      <m: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m:rPr>
                          <m:sty m:val="p"/>
                        </m:rP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z</m:t>
                      </m:r>
                      <m: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=0,</m:t>
                      </m:r>
                    </m:oMath>
                  </m:oMathPara>
                </a14:m>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69" name="TextBox 68">
                <a:extLst>
                  <a:ext uri="{FF2B5EF4-FFF2-40B4-BE49-F238E27FC236}">
                    <a16:creationId xmlns:a16="http://schemas.microsoft.com/office/drawing/2014/main" id="{CE2BD978-035C-4E0A-A604-4FDCCB013FC1}"/>
                  </a:ext>
                </a:extLst>
              </p:cNvPr>
              <p:cNvSpPr txBox="1">
                <a:spLocks noRot="1" noChangeAspect="1" noMove="1" noResize="1" noEditPoints="1" noAdjustHandles="1" noChangeArrowheads="1" noChangeShapeType="1" noTextEdit="1"/>
              </p:cNvSpPr>
              <p:nvPr/>
            </p:nvSpPr>
            <p:spPr>
              <a:xfrm>
                <a:off x="5651546" y="5249267"/>
                <a:ext cx="620939" cy="184666"/>
              </a:xfrm>
              <a:prstGeom prst="rect">
                <a:avLst/>
              </a:prstGeom>
              <a:blipFill>
                <a:blip r:embed="rId21"/>
                <a:stretch>
                  <a:fillRect l="-5882"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B060BCD4-0962-4CBA-A1E6-8EF017386BC9}"/>
                  </a:ext>
                </a:extLst>
              </p:cNvPr>
              <p:cNvSpPr txBox="1"/>
              <p:nvPr/>
            </p:nvSpPr>
            <p:spPr>
              <a:xfrm>
                <a:off x="5669647" y="5524014"/>
                <a:ext cx="1440074" cy="184666"/>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12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V</m:t>
                      </m:r>
                      <m:r>
                        <a:rPr kumimoji="0" lang="en-US" sz="12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  </m:t>
                      </m:r>
                      <m:r>
                        <m:rPr>
                          <m:sty m:val="p"/>
                        </m:rP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for</m:t>
                      </m:r>
                      <m: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m:rPr>
                          <m:sty m:val="p"/>
                        </m:rP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any</m:t>
                      </m:r>
                      <m: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m:rPr>
                          <m:sty m:val="p"/>
                        </m:rP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x</m:t>
                      </m:r>
                      <m: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m:rPr>
                          <m:sty m:val="p"/>
                        </m:rP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and</m:t>
                      </m:r>
                      <m: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m:rPr>
                          <m:sty m:val="p"/>
                        </m:rP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y</m:t>
                      </m:r>
                    </m:oMath>
                  </m:oMathPara>
                </a14:m>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71" name="TextBox 70">
                <a:extLst>
                  <a:ext uri="{FF2B5EF4-FFF2-40B4-BE49-F238E27FC236}">
                    <a16:creationId xmlns:a16="http://schemas.microsoft.com/office/drawing/2014/main" id="{B060BCD4-0962-4CBA-A1E6-8EF017386BC9}"/>
                  </a:ext>
                </a:extLst>
              </p:cNvPr>
              <p:cNvSpPr txBox="1">
                <a:spLocks noRot="1" noChangeAspect="1" noMove="1" noResize="1" noEditPoints="1" noAdjustHandles="1" noChangeArrowheads="1" noChangeShapeType="1" noTextEdit="1"/>
              </p:cNvSpPr>
              <p:nvPr/>
            </p:nvSpPr>
            <p:spPr>
              <a:xfrm>
                <a:off x="5669647" y="5524014"/>
                <a:ext cx="1440074" cy="184666"/>
              </a:xfrm>
              <a:prstGeom prst="rect">
                <a:avLst/>
              </a:prstGeom>
              <a:blipFill>
                <a:blip r:embed="rId22"/>
                <a:stretch>
                  <a:fillRect l="-2119" r="-2542"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5DD89D45-C7D5-4B79-ACB2-1A40A3DEDD22}"/>
                  </a:ext>
                </a:extLst>
              </p:cNvPr>
              <p:cNvSpPr txBox="1"/>
              <p:nvPr/>
            </p:nvSpPr>
            <p:spPr>
              <a:xfrm>
                <a:off x="2502156" y="5353966"/>
                <a:ext cx="1717803" cy="30008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sz="1350" b="1"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accPr>
                        <m:e>
                          <m:r>
                            <a:rPr kumimoji="0" lang="en-US" sz="1350" b="1"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𝐄</m:t>
                          </m:r>
                        </m:e>
                      </m:acc>
                      <m:r>
                        <a:rPr kumimoji="0" lang="en-US" sz="135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135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m:rPr>
                          <m:sty m:val="p"/>
                        </m:rPr>
                        <a:rPr kumimoji="0" lang="en-US" sz="135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V</m:t>
                      </m:r>
                    </m:oMath>
                  </m:oMathPara>
                </a14:m>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75" name="TextBox 74">
                <a:extLst>
                  <a:ext uri="{FF2B5EF4-FFF2-40B4-BE49-F238E27FC236}">
                    <a16:creationId xmlns:a16="http://schemas.microsoft.com/office/drawing/2014/main" id="{5DD89D45-C7D5-4B79-ACB2-1A40A3DEDD22}"/>
                  </a:ext>
                </a:extLst>
              </p:cNvPr>
              <p:cNvSpPr txBox="1">
                <a:spLocks noRot="1" noChangeAspect="1" noMove="1" noResize="1" noEditPoints="1" noAdjustHandles="1" noChangeArrowheads="1" noChangeShapeType="1" noTextEdit="1"/>
              </p:cNvSpPr>
              <p:nvPr/>
            </p:nvSpPr>
            <p:spPr>
              <a:xfrm>
                <a:off x="2502156" y="5353966"/>
                <a:ext cx="1717803" cy="300082"/>
              </a:xfrm>
              <a:prstGeom prst="rect">
                <a:avLst/>
              </a:prstGeom>
              <a:blipFill>
                <a:blip r:embed="rId2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129371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2CCAD43-127C-45B4-A515-F2E8CF98FF86}"/>
              </a:ext>
            </a:extLst>
          </p:cNvPr>
          <p:cNvCxnSpPr>
            <a:cxnSpLocks/>
          </p:cNvCxnSpPr>
          <p:nvPr/>
        </p:nvCxnSpPr>
        <p:spPr>
          <a:xfrm>
            <a:off x="3851177" y="1107978"/>
            <a:ext cx="0" cy="9906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CC26A59-B625-4007-9781-417BF231BBE4}"/>
              </a:ext>
            </a:extLst>
          </p:cNvPr>
          <p:cNvCxnSpPr>
            <a:cxnSpLocks/>
          </p:cNvCxnSpPr>
          <p:nvPr/>
        </p:nvCxnSpPr>
        <p:spPr>
          <a:xfrm>
            <a:off x="3851177" y="2098578"/>
            <a:ext cx="123788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Freeform: Shape 14">
            <a:extLst>
              <a:ext uri="{FF2B5EF4-FFF2-40B4-BE49-F238E27FC236}">
                <a16:creationId xmlns:a16="http://schemas.microsoft.com/office/drawing/2014/main" id="{5F1DA1FB-9C10-4AAB-9C62-FFADF833B862}"/>
              </a:ext>
            </a:extLst>
          </p:cNvPr>
          <p:cNvSpPr/>
          <p:nvPr/>
        </p:nvSpPr>
        <p:spPr>
          <a:xfrm>
            <a:off x="3849977" y="1900697"/>
            <a:ext cx="200868" cy="197425"/>
          </a:xfrm>
          <a:custGeom>
            <a:avLst/>
            <a:gdLst>
              <a:gd name="connsiteX0" fmla="*/ 0 w 267824"/>
              <a:gd name="connsiteY0" fmla="*/ 0 h 263233"/>
              <a:gd name="connsiteX1" fmla="*/ 114300 w 267824"/>
              <a:gd name="connsiteY1" fmla="*/ 7143 h 263233"/>
              <a:gd name="connsiteX2" fmla="*/ 178594 w 267824"/>
              <a:gd name="connsiteY2" fmla="*/ 33337 h 263233"/>
              <a:gd name="connsiteX3" fmla="*/ 230981 w 267824"/>
              <a:gd name="connsiteY3" fmla="*/ 90487 h 263233"/>
              <a:gd name="connsiteX4" fmla="*/ 266700 w 267824"/>
              <a:gd name="connsiteY4" fmla="*/ 214312 h 263233"/>
              <a:gd name="connsiteX5" fmla="*/ 259556 w 267824"/>
              <a:gd name="connsiteY5" fmla="*/ 257175 h 263233"/>
              <a:gd name="connsiteX6" fmla="*/ 266700 w 267824"/>
              <a:gd name="connsiteY6" fmla="*/ 261937 h 263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824" h="263233">
                <a:moveTo>
                  <a:pt x="0" y="0"/>
                </a:moveTo>
                <a:cubicBezTo>
                  <a:pt x="42267" y="793"/>
                  <a:pt x="84534" y="1587"/>
                  <a:pt x="114300" y="7143"/>
                </a:cubicBezTo>
                <a:cubicBezTo>
                  <a:pt x="144066" y="12699"/>
                  <a:pt x="159147" y="19446"/>
                  <a:pt x="178594" y="33337"/>
                </a:cubicBezTo>
                <a:cubicBezTo>
                  <a:pt x="198041" y="47228"/>
                  <a:pt x="216297" y="60325"/>
                  <a:pt x="230981" y="90487"/>
                </a:cubicBezTo>
                <a:cubicBezTo>
                  <a:pt x="245665" y="120649"/>
                  <a:pt x="261938" y="186531"/>
                  <a:pt x="266700" y="214312"/>
                </a:cubicBezTo>
                <a:cubicBezTo>
                  <a:pt x="271463" y="242093"/>
                  <a:pt x="259556" y="257175"/>
                  <a:pt x="259556" y="257175"/>
                </a:cubicBezTo>
                <a:cubicBezTo>
                  <a:pt x="259556" y="265112"/>
                  <a:pt x="263128" y="263524"/>
                  <a:pt x="266700" y="261937"/>
                </a:cubicBezTo>
              </a:path>
            </a:pathLst>
          </a:custGeom>
          <a:ln w="12700"/>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7" name="Straight Connector 16">
            <a:extLst>
              <a:ext uri="{FF2B5EF4-FFF2-40B4-BE49-F238E27FC236}">
                <a16:creationId xmlns:a16="http://schemas.microsoft.com/office/drawing/2014/main" id="{FA8F10B5-F053-44F4-947C-63F6AEF7D078}"/>
              </a:ext>
            </a:extLst>
          </p:cNvPr>
          <p:cNvCxnSpPr/>
          <p:nvPr/>
        </p:nvCxnSpPr>
        <p:spPr>
          <a:xfrm flipH="1">
            <a:off x="3783898" y="1122028"/>
            <a:ext cx="66080" cy="58936"/>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0017028C-1B2D-4F11-95BB-1B870CF11347}"/>
              </a:ext>
            </a:extLst>
          </p:cNvPr>
          <p:cNvCxnSpPr/>
          <p:nvPr/>
        </p:nvCxnSpPr>
        <p:spPr>
          <a:xfrm flipH="1">
            <a:off x="3783898" y="1195014"/>
            <a:ext cx="66080" cy="58936"/>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A7175216-0587-4A40-91D5-F7682BBC26BE}"/>
              </a:ext>
            </a:extLst>
          </p:cNvPr>
          <p:cNvCxnSpPr/>
          <p:nvPr/>
        </p:nvCxnSpPr>
        <p:spPr>
          <a:xfrm flipH="1">
            <a:off x="3784498" y="1267999"/>
            <a:ext cx="66080" cy="58936"/>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82F79E7A-5AFC-4B3F-8DB7-B41BA1E8389E}"/>
              </a:ext>
            </a:extLst>
          </p:cNvPr>
          <p:cNvCxnSpPr/>
          <p:nvPr/>
        </p:nvCxnSpPr>
        <p:spPr>
          <a:xfrm flipH="1">
            <a:off x="3784498" y="1340985"/>
            <a:ext cx="66080" cy="58936"/>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DF7A3044-F519-4015-8D24-BCB1967E5E63}"/>
              </a:ext>
            </a:extLst>
          </p:cNvPr>
          <p:cNvCxnSpPr/>
          <p:nvPr/>
        </p:nvCxnSpPr>
        <p:spPr>
          <a:xfrm flipH="1">
            <a:off x="3783298" y="1413495"/>
            <a:ext cx="66080" cy="58936"/>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34EF96F9-B667-4788-8DF9-C86D35C17482}"/>
              </a:ext>
            </a:extLst>
          </p:cNvPr>
          <p:cNvCxnSpPr/>
          <p:nvPr/>
        </p:nvCxnSpPr>
        <p:spPr>
          <a:xfrm flipH="1">
            <a:off x="3783298" y="1486480"/>
            <a:ext cx="66080" cy="58936"/>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ACFF06BB-F205-48D7-9CCC-4CE734C40F05}"/>
              </a:ext>
            </a:extLst>
          </p:cNvPr>
          <p:cNvCxnSpPr/>
          <p:nvPr/>
        </p:nvCxnSpPr>
        <p:spPr>
          <a:xfrm flipH="1">
            <a:off x="3783898" y="1559466"/>
            <a:ext cx="66080" cy="58936"/>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630AB519-3F6B-446E-A578-7B5D2062E2EE}"/>
              </a:ext>
            </a:extLst>
          </p:cNvPr>
          <p:cNvCxnSpPr/>
          <p:nvPr/>
        </p:nvCxnSpPr>
        <p:spPr>
          <a:xfrm flipH="1">
            <a:off x="3783898" y="1632451"/>
            <a:ext cx="66080" cy="58936"/>
          </a:xfrm>
          <a:prstGeom prst="line">
            <a:avLst/>
          </a:prstGeom>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549D2083-9E27-4FE2-B91F-32ACBB74C889}"/>
              </a:ext>
            </a:extLst>
          </p:cNvPr>
          <p:cNvCxnSpPr/>
          <p:nvPr/>
        </p:nvCxnSpPr>
        <p:spPr>
          <a:xfrm flipH="1">
            <a:off x="3783598" y="1703055"/>
            <a:ext cx="66080" cy="58936"/>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E50297ED-316C-4A1E-82CB-232D2E103942}"/>
              </a:ext>
            </a:extLst>
          </p:cNvPr>
          <p:cNvCxnSpPr/>
          <p:nvPr/>
        </p:nvCxnSpPr>
        <p:spPr>
          <a:xfrm flipH="1">
            <a:off x="3783598" y="1776040"/>
            <a:ext cx="66080" cy="58936"/>
          </a:xfrm>
          <a:prstGeom prst="line">
            <a:avLst/>
          </a:prstGeom>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242DC295-A434-49A5-BAC9-29F9EEC0B32A}"/>
              </a:ext>
            </a:extLst>
          </p:cNvPr>
          <p:cNvCxnSpPr/>
          <p:nvPr/>
        </p:nvCxnSpPr>
        <p:spPr>
          <a:xfrm flipH="1">
            <a:off x="3784198" y="1849026"/>
            <a:ext cx="66080" cy="58936"/>
          </a:xfrm>
          <a:prstGeom prst="line">
            <a:avLst/>
          </a:prstGeom>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ABFF4380-2735-4C11-906E-DAE774528893}"/>
              </a:ext>
            </a:extLst>
          </p:cNvPr>
          <p:cNvCxnSpPr/>
          <p:nvPr/>
        </p:nvCxnSpPr>
        <p:spPr>
          <a:xfrm flipH="1">
            <a:off x="3784198" y="1922011"/>
            <a:ext cx="66080" cy="58936"/>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FECF903-1BB1-4D86-B523-9CB6B9CCD00E}"/>
              </a:ext>
            </a:extLst>
          </p:cNvPr>
          <p:cNvCxnSpPr/>
          <p:nvPr/>
        </p:nvCxnSpPr>
        <p:spPr>
          <a:xfrm flipH="1">
            <a:off x="3782998" y="1994521"/>
            <a:ext cx="66080" cy="58936"/>
          </a:xfrm>
          <a:prstGeom prst="line">
            <a:avLst/>
          </a:prstGeom>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503380F2-B90B-49AA-B451-AA76275A651D}"/>
              </a:ext>
            </a:extLst>
          </p:cNvPr>
          <p:cNvCxnSpPr/>
          <p:nvPr/>
        </p:nvCxnSpPr>
        <p:spPr>
          <a:xfrm flipH="1">
            <a:off x="3782998" y="2067507"/>
            <a:ext cx="66080" cy="58936"/>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B66D5B9D-29CB-4551-8797-A69D36DC7E28}"/>
              </a:ext>
            </a:extLst>
          </p:cNvPr>
          <p:cNvCxnSpPr/>
          <p:nvPr/>
        </p:nvCxnSpPr>
        <p:spPr>
          <a:xfrm flipH="1">
            <a:off x="3831818" y="2103999"/>
            <a:ext cx="66080" cy="58936"/>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B18E30C9-9C3E-4A22-88DB-F501DF6A87DB}"/>
              </a:ext>
            </a:extLst>
          </p:cNvPr>
          <p:cNvCxnSpPr/>
          <p:nvPr/>
        </p:nvCxnSpPr>
        <p:spPr>
          <a:xfrm flipH="1">
            <a:off x="3897898" y="2104540"/>
            <a:ext cx="66080" cy="58936"/>
          </a:xfrm>
          <a:prstGeom prst="line">
            <a:avLst/>
          </a:prstGeom>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FB39D384-3E22-49A3-8509-34C3B702B847}"/>
              </a:ext>
            </a:extLst>
          </p:cNvPr>
          <p:cNvCxnSpPr/>
          <p:nvPr/>
        </p:nvCxnSpPr>
        <p:spPr>
          <a:xfrm flipH="1">
            <a:off x="3968392" y="2103459"/>
            <a:ext cx="66080" cy="58936"/>
          </a:xfrm>
          <a:prstGeom prst="line">
            <a:avLst/>
          </a:prstGeom>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8443239D-35FD-4A13-9F55-6800E9DFDB4B}"/>
              </a:ext>
            </a:extLst>
          </p:cNvPr>
          <p:cNvCxnSpPr/>
          <p:nvPr/>
        </p:nvCxnSpPr>
        <p:spPr>
          <a:xfrm flipH="1">
            <a:off x="4034472" y="2103999"/>
            <a:ext cx="66080" cy="58936"/>
          </a:xfrm>
          <a:prstGeom prst="line">
            <a:avLst/>
          </a:prstGeom>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B394AE86-CF20-4D1D-9DA9-27A772054DB4}"/>
              </a:ext>
            </a:extLst>
          </p:cNvPr>
          <p:cNvCxnSpPr/>
          <p:nvPr/>
        </p:nvCxnSpPr>
        <p:spPr>
          <a:xfrm flipH="1">
            <a:off x="4104967" y="2102918"/>
            <a:ext cx="66080" cy="58936"/>
          </a:xfrm>
          <a:prstGeom prst="line">
            <a:avLst/>
          </a:prstGeom>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A4E5B3F5-96E2-43F9-B9E5-5DD20F2E213C}"/>
              </a:ext>
            </a:extLst>
          </p:cNvPr>
          <p:cNvCxnSpPr/>
          <p:nvPr/>
        </p:nvCxnSpPr>
        <p:spPr>
          <a:xfrm flipH="1">
            <a:off x="4171046" y="2103459"/>
            <a:ext cx="66080" cy="58936"/>
          </a:xfrm>
          <a:prstGeom prst="line">
            <a:avLst/>
          </a:prstGeom>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401A2278-0B3F-4544-A0BF-F62148E4AA0A}"/>
              </a:ext>
            </a:extLst>
          </p:cNvPr>
          <p:cNvCxnSpPr/>
          <p:nvPr/>
        </p:nvCxnSpPr>
        <p:spPr>
          <a:xfrm flipH="1">
            <a:off x="4241541" y="2102377"/>
            <a:ext cx="66080" cy="58936"/>
          </a:xfrm>
          <a:prstGeom prst="line">
            <a:avLst/>
          </a:prstGeom>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448CDB91-73F9-4B19-96B1-293FFBAE5881}"/>
              </a:ext>
            </a:extLst>
          </p:cNvPr>
          <p:cNvCxnSpPr/>
          <p:nvPr/>
        </p:nvCxnSpPr>
        <p:spPr>
          <a:xfrm flipH="1">
            <a:off x="4307620" y="2102918"/>
            <a:ext cx="66080" cy="58936"/>
          </a:xfrm>
          <a:prstGeom prst="line">
            <a:avLst/>
          </a:prstGeom>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A3B9E622-7666-45F4-8D40-78446C4EFF2B}"/>
              </a:ext>
            </a:extLst>
          </p:cNvPr>
          <p:cNvCxnSpPr/>
          <p:nvPr/>
        </p:nvCxnSpPr>
        <p:spPr>
          <a:xfrm flipH="1">
            <a:off x="4378115" y="2102918"/>
            <a:ext cx="66080" cy="58936"/>
          </a:xfrm>
          <a:prstGeom prst="line">
            <a:avLst/>
          </a:prstGeom>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0EB64884-155A-4FB3-B634-62BC677545F4}"/>
              </a:ext>
            </a:extLst>
          </p:cNvPr>
          <p:cNvCxnSpPr/>
          <p:nvPr/>
        </p:nvCxnSpPr>
        <p:spPr>
          <a:xfrm flipH="1">
            <a:off x="4444195" y="2103459"/>
            <a:ext cx="66080" cy="58936"/>
          </a:xfrm>
          <a:prstGeom prst="line">
            <a:avLst/>
          </a:prstGeom>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0EEEB287-BAD6-49A6-917A-E213F5DC8F4F}"/>
              </a:ext>
            </a:extLst>
          </p:cNvPr>
          <p:cNvCxnSpPr/>
          <p:nvPr/>
        </p:nvCxnSpPr>
        <p:spPr>
          <a:xfrm flipH="1">
            <a:off x="4514689" y="2102377"/>
            <a:ext cx="66080" cy="58936"/>
          </a:xfrm>
          <a:prstGeom prst="line">
            <a:avLst/>
          </a:prstGeom>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DF7562CA-F944-45C5-A6B8-8730CFA62942}"/>
              </a:ext>
            </a:extLst>
          </p:cNvPr>
          <p:cNvCxnSpPr/>
          <p:nvPr/>
        </p:nvCxnSpPr>
        <p:spPr>
          <a:xfrm flipH="1">
            <a:off x="4580769" y="2102918"/>
            <a:ext cx="66080" cy="58936"/>
          </a:xfrm>
          <a:prstGeom prst="line">
            <a:avLst/>
          </a:prstGeom>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F0A52869-EA49-4D67-AFF0-864293323047}"/>
              </a:ext>
            </a:extLst>
          </p:cNvPr>
          <p:cNvCxnSpPr/>
          <p:nvPr/>
        </p:nvCxnSpPr>
        <p:spPr>
          <a:xfrm flipH="1">
            <a:off x="4651264" y="2101836"/>
            <a:ext cx="66080" cy="58936"/>
          </a:xfrm>
          <a:prstGeom prst="line">
            <a:avLst/>
          </a:prstGeom>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7CD1F473-5074-4F78-9316-0B06AF295653}"/>
              </a:ext>
            </a:extLst>
          </p:cNvPr>
          <p:cNvCxnSpPr/>
          <p:nvPr/>
        </p:nvCxnSpPr>
        <p:spPr>
          <a:xfrm flipH="1">
            <a:off x="4717343" y="2102377"/>
            <a:ext cx="66080" cy="58936"/>
          </a:xfrm>
          <a:prstGeom prst="line">
            <a:avLst/>
          </a:prstGeom>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68477EAC-0EF7-44B0-8D25-2EFD90F35C40}"/>
              </a:ext>
            </a:extLst>
          </p:cNvPr>
          <p:cNvCxnSpPr/>
          <p:nvPr/>
        </p:nvCxnSpPr>
        <p:spPr>
          <a:xfrm flipH="1">
            <a:off x="4787838" y="2101296"/>
            <a:ext cx="66080" cy="58936"/>
          </a:xfrm>
          <a:prstGeom prst="line">
            <a:avLst/>
          </a:prstGeom>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id="{0E611028-287E-4622-ACFE-49185AFAD426}"/>
              </a:ext>
            </a:extLst>
          </p:cNvPr>
          <p:cNvCxnSpPr/>
          <p:nvPr/>
        </p:nvCxnSpPr>
        <p:spPr>
          <a:xfrm flipH="1">
            <a:off x="4853917" y="2101836"/>
            <a:ext cx="66080" cy="58936"/>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1266A7E6-B1C5-474E-A648-A5521F8C5389}"/>
                  </a:ext>
                </a:extLst>
              </p:cNvPr>
              <p:cNvSpPr txBox="1"/>
              <p:nvPr/>
            </p:nvSpPr>
            <p:spPr>
              <a:xfrm>
                <a:off x="4037449" y="1815628"/>
                <a:ext cx="131446" cy="184666"/>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56" name="TextBox 55">
                <a:extLst>
                  <a:ext uri="{FF2B5EF4-FFF2-40B4-BE49-F238E27FC236}">
                    <a16:creationId xmlns:a16="http://schemas.microsoft.com/office/drawing/2014/main" id="{1266A7E6-B1C5-474E-A648-A5521F8C5389}"/>
                  </a:ext>
                </a:extLst>
              </p:cNvPr>
              <p:cNvSpPr txBox="1">
                <a:spLocks noRot="1" noChangeAspect="1" noMove="1" noResize="1" noEditPoints="1" noAdjustHandles="1" noChangeArrowheads="1" noChangeShapeType="1" noTextEdit="1"/>
              </p:cNvSpPr>
              <p:nvPr/>
            </p:nvSpPr>
            <p:spPr>
              <a:xfrm>
                <a:off x="4037449" y="1815628"/>
                <a:ext cx="131446" cy="184666"/>
              </a:xfrm>
              <a:prstGeom prst="rect">
                <a:avLst/>
              </a:prstGeom>
              <a:blipFill>
                <a:blip r:embed="rId2"/>
                <a:stretch>
                  <a:fillRect l="-31818" t="-3333" r="-36364" b="-16667"/>
                </a:stretch>
              </a:blipFill>
            </p:spPr>
            <p:txBody>
              <a:bodyPr/>
              <a:lstStyle/>
              <a:p>
                <a:r>
                  <a:rPr lang="en-US">
                    <a:noFill/>
                  </a:rPr>
                  <a:t> </a:t>
                </a:r>
              </a:p>
            </p:txBody>
          </p:sp>
        </mc:Fallback>
      </mc:AlternateContent>
      <p:sp>
        <p:nvSpPr>
          <p:cNvPr id="58" name="Flowchart: Or 57">
            <a:extLst>
              <a:ext uri="{FF2B5EF4-FFF2-40B4-BE49-F238E27FC236}">
                <a16:creationId xmlns:a16="http://schemas.microsoft.com/office/drawing/2014/main" id="{F71616F9-0599-4EEC-AA21-D9336417451B}"/>
              </a:ext>
            </a:extLst>
          </p:cNvPr>
          <p:cNvSpPr/>
          <p:nvPr/>
        </p:nvSpPr>
        <p:spPr>
          <a:xfrm>
            <a:off x="4373700" y="1364202"/>
            <a:ext cx="142481" cy="147460"/>
          </a:xfrm>
          <a:prstGeom prst="flowChar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0000"/>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236874FA-E3F0-4536-BA44-DA335CE025A9}"/>
                  </a:ext>
                </a:extLst>
              </p:cNvPr>
              <p:cNvSpPr txBox="1"/>
              <p:nvPr/>
            </p:nvSpPr>
            <p:spPr>
              <a:xfrm>
                <a:off x="4507528" y="1265908"/>
                <a:ext cx="243656" cy="184666"/>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200" b="1"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1200" b="1"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𝒒</m:t>
                      </m:r>
                    </m:oMath>
                  </m:oMathPara>
                </a14:m>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60" name="TextBox 59">
                <a:extLst>
                  <a:ext uri="{FF2B5EF4-FFF2-40B4-BE49-F238E27FC236}">
                    <a16:creationId xmlns:a16="http://schemas.microsoft.com/office/drawing/2014/main" id="{236874FA-E3F0-4536-BA44-DA335CE025A9}"/>
                  </a:ext>
                </a:extLst>
              </p:cNvPr>
              <p:cNvSpPr txBox="1">
                <a:spLocks noRot="1" noChangeAspect="1" noMove="1" noResize="1" noEditPoints="1" noAdjustHandles="1" noChangeArrowheads="1" noChangeShapeType="1" noTextEdit="1"/>
              </p:cNvSpPr>
              <p:nvPr/>
            </p:nvSpPr>
            <p:spPr>
              <a:xfrm>
                <a:off x="4507528" y="1265908"/>
                <a:ext cx="243656" cy="184666"/>
              </a:xfrm>
              <a:prstGeom prst="rect">
                <a:avLst/>
              </a:prstGeom>
              <a:blipFill>
                <a:blip r:embed="rId3"/>
                <a:stretch>
                  <a:fillRect l="-12500" r="-15000" b="-23333"/>
                </a:stretch>
              </a:blipFill>
            </p:spPr>
            <p:txBody>
              <a:bodyPr/>
              <a:lstStyle/>
              <a:p>
                <a:r>
                  <a:rPr lang="en-US">
                    <a:noFill/>
                  </a:rPr>
                  <a:t> </a:t>
                </a:r>
              </a:p>
            </p:txBody>
          </p:sp>
        </mc:Fallback>
      </mc:AlternateContent>
      <p:cxnSp>
        <p:nvCxnSpPr>
          <p:cNvPr id="61" name="Straight Connector 60">
            <a:extLst>
              <a:ext uri="{FF2B5EF4-FFF2-40B4-BE49-F238E27FC236}">
                <a16:creationId xmlns:a16="http://schemas.microsoft.com/office/drawing/2014/main" id="{85EE958E-3A33-4950-BC0A-1E8A12D26AC5}"/>
              </a:ext>
            </a:extLst>
          </p:cNvPr>
          <p:cNvCxnSpPr>
            <a:cxnSpLocks/>
          </p:cNvCxnSpPr>
          <p:nvPr/>
        </p:nvCxnSpPr>
        <p:spPr>
          <a:xfrm>
            <a:off x="3825253" y="3439999"/>
            <a:ext cx="123788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9D3BD0DE-5C61-4C8B-B981-1B045AD60471}"/>
              </a:ext>
            </a:extLst>
          </p:cNvPr>
          <p:cNvCxnSpPr/>
          <p:nvPr/>
        </p:nvCxnSpPr>
        <p:spPr>
          <a:xfrm flipH="1">
            <a:off x="3805894" y="3445420"/>
            <a:ext cx="66080" cy="58936"/>
          </a:xfrm>
          <a:prstGeom prst="line">
            <a:avLst/>
          </a:prstGeom>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id="{B23F85FD-4E61-4D0C-A29B-C2DA44494C08}"/>
              </a:ext>
            </a:extLst>
          </p:cNvPr>
          <p:cNvCxnSpPr/>
          <p:nvPr/>
        </p:nvCxnSpPr>
        <p:spPr>
          <a:xfrm flipH="1">
            <a:off x="3871974" y="3445961"/>
            <a:ext cx="66080" cy="58936"/>
          </a:xfrm>
          <a:prstGeom prst="line">
            <a:avLst/>
          </a:prstGeom>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1F66451B-8C21-4842-B426-CD1E99177FC3}"/>
              </a:ext>
            </a:extLst>
          </p:cNvPr>
          <p:cNvCxnSpPr/>
          <p:nvPr/>
        </p:nvCxnSpPr>
        <p:spPr>
          <a:xfrm flipH="1">
            <a:off x="3942469" y="3444879"/>
            <a:ext cx="66080" cy="58936"/>
          </a:xfrm>
          <a:prstGeom prst="line">
            <a:avLst/>
          </a:prstGeom>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a16="http://schemas.microsoft.com/office/drawing/2014/main" id="{64528649-0447-4407-8EEE-2B367508FCDB}"/>
              </a:ext>
            </a:extLst>
          </p:cNvPr>
          <p:cNvCxnSpPr/>
          <p:nvPr/>
        </p:nvCxnSpPr>
        <p:spPr>
          <a:xfrm flipH="1">
            <a:off x="4008548" y="3445420"/>
            <a:ext cx="66080" cy="58936"/>
          </a:xfrm>
          <a:prstGeom prst="line">
            <a:avLst/>
          </a:prstGeom>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id="{4665FD41-06D2-4199-9816-0EC6FD2D36AC}"/>
              </a:ext>
            </a:extLst>
          </p:cNvPr>
          <p:cNvCxnSpPr/>
          <p:nvPr/>
        </p:nvCxnSpPr>
        <p:spPr>
          <a:xfrm flipH="1">
            <a:off x="4079043" y="3444339"/>
            <a:ext cx="66080" cy="58936"/>
          </a:xfrm>
          <a:prstGeom prst="line">
            <a:avLst/>
          </a:prstGeom>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a16="http://schemas.microsoft.com/office/drawing/2014/main" id="{45A58F8B-23C7-404C-BCE6-AD02CA4B34A4}"/>
              </a:ext>
            </a:extLst>
          </p:cNvPr>
          <p:cNvCxnSpPr/>
          <p:nvPr/>
        </p:nvCxnSpPr>
        <p:spPr>
          <a:xfrm flipH="1">
            <a:off x="4145122" y="3444879"/>
            <a:ext cx="66080" cy="58936"/>
          </a:xfrm>
          <a:prstGeom prst="line">
            <a:avLst/>
          </a:prstGeom>
        </p:spPr>
        <p:style>
          <a:lnRef idx="1">
            <a:schemeClr val="dk1"/>
          </a:lnRef>
          <a:fillRef idx="0">
            <a:schemeClr val="dk1"/>
          </a:fillRef>
          <a:effectRef idx="0">
            <a:schemeClr val="dk1"/>
          </a:effectRef>
          <a:fontRef idx="minor">
            <a:schemeClr val="tx1"/>
          </a:fontRef>
        </p:style>
      </p:cxnSp>
      <p:cxnSp>
        <p:nvCxnSpPr>
          <p:cNvPr id="68" name="Straight Connector 67">
            <a:extLst>
              <a:ext uri="{FF2B5EF4-FFF2-40B4-BE49-F238E27FC236}">
                <a16:creationId xmlns:a16="http://schemas.microsoft.com/office/drawing/2014/main" id="{AF5F972F-9E92-470C-B3BE-F6AB44F363EB}"/>
              </a:ext>
            </a:extLst>
          </p:cNvPr>
          <p:cNvCxnSpPr/>
          <p:nvPr/>
        </p:nvCxnSpPr>
        <p:spPr>
          <a:xfrm flipH="1">
            <a:off x="4215617" y="3443798"/>
            <a:ext cx="66080" cy="58936"/>
          </a:xfrm>
          <a:prstGeom prst="line">
            <a:avLst/>
          </a:prstGeom>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5EB0B535-5188-402B-8707-2B22218506A1}"/>
              </a:ext>
            </a:extLst>
          </p:cNvPr>
          <p:cNvCxnSpPr/>
          <p:nvPr/>
        </p:nvCxnSpPr>
        <p:spPr>
          <a:xfrm flipH="1">
            <a:off x="4281697" y="3444339"/>
            <a:ext cx="66080" cy="58936"/>
          </a:xfrm>
          <a:prstGeom prst="line">
            <a:avLst/>
          </a:prstGeom>
        </p:spPr>
        <p:style>
          <a:lnRef idx="1">
            <a:schemeClr val="dk1"/>
          </a:lnRef>
          <a:fillRef idx="0">
            <a:schemeClr val="dk1"/>
          </a:fillRef>
          <a:effectRef idx="0">
            <a:schemeClr val="dk1"/>
          </a:effectRef>
          <a:fontRef idx="minor">
            <a:schemeClr val="tx1"/>
          </a:fontRef>
        </p:style>
      </p:cxnSp>
      <p:cxnSp>
        <p:nvCxnSpPr>
          <p:cNvPr id="70" name="Straight Connector 69">
            <a:extLst>
              <a:ext uri="{FF2B5EF4-FFF2-40B4-BE49-F238E27FC236}">
                <a16:creationId xmlns:a16="http://schemas.microsoft.com/office/drawing/2014/main" id="{F48D9797-820F-490C-BB20-8A72420A1D17}"/>
              </a:ext>
            </a:extLst>
          </p:cNvPr>
          <p:cNvCxnSpPr/>
          <p:nvPr/>
        </p:nvCxnSpPr>
        <p:spPr>
          <a:xfrm flipH="1">
            <a:off x="4352191" y="3444339"/>
            <a:ext cx="66080" cy="58936"/>
          </a:xfrm>
          <a:prstGeom prst="line">
            <a:avLst/>
          </a:prstGeom>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B3F7E1AC-4605-47C1-AB51-92018D0B2F44}"/>
              </a:ext>
            </a:extLst>
          </p:cNvPr>
          <p:cNvCxnSpPr/>
          <p:nvPr/>
        </p:nvCxnSpPr>
        <p:spPr>
          <a:xfrm flipH="1">
            <a:off x="4418271" y="3444879"/>
            <a:ext cx="66080" cy="58936"/>
          </a:xfrm>
          <a:prstGeom prst="line">
            <a:avLst/>
          </a:prstGeom>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a16="http://schemas.microsoft.com/office/drawing/2014/main" id="{648B0D1D-DF4E-4CDA-A8D7-FA5AD1B504ED}"/>
              </a:ext>
            </a:extLst>
          </p:cNvPr>
          <p:cNvCxnSpPr/>
          <p:nvPr/>
        </p:nvCxnSpPr>
        <p:spPr>
          <a:xfrm flipH="1">
            <a:off x="4488766" y="3443798"/>
            <a:ext cx="66080" cy="58936"/>
          </a:xfrm>
          <a:prstGeom prst="line">
            <a:avLst/>
          </a:prstGeom>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id="{6D334E9E-9D5B-429A-A9CF-406AD7421081}"/>
              </a:ext>
            </a:extLst>
          </p:cNvPr>
          <p:cNvCxnSpPr/>
          <p:nvPr/>
        </p:nvCxnSpPr>
        <p:spPr>
          <a:xfrm flipH="1">
            <a:off x="4554845" y="3444339"/>
            <a:ext cx="66080" cy="58936"/>
          </a:xfrm>
          <a:prstGeom prst="line">
            <a:avLst/>
          </a:prstGeom>
        </p:spPr>
        <p:style>
          <a:lnRef idx="1">
            <a:schemeClr val="dk1"/>
          </a:lnRef>
          <a:fillRef idx="0">
            <a:schemeClr val="dk1"/>
          </a:fillRef>
          <a:effectRef idx="0">
            <a:schemeClr val="dk1"/>
          </a:effectRef>
          <a:fontRef idx="minor">
            <a:schemeClr val="tx1"/>
          </a:fontRef>
        </p:style>
      </p:cxnSp>
      <p:cxnSp>
        <p:nvCxnSpPr>
          <p:cNvPr id="74" name="Straight Connector 73">
            <a:extLst>
              <a:ext uri="{FF2B5EF4-FFF2-40B4-BE49-F238E27FC236}">
                <a16:creationId xmlns:a16="http://schemas.microsoft.com/office/drawing/2014/main" id="{77411841-11A4-4230-9A0B-4BC58C7851D2}"/>
              </a:ext>
            </a:extLst>
          </p:cNvPr>
          <p:cNvCxnSpPr/>
          <p:nvPr/>
        </p:nvCxnSpPr>
        <p:spPr>
          <a:xfrm flipH="1">
            <a:off x="4625340" y="3443257"/>
            <a:ext cx="66080" cy="58936"/>
          </a:xfrm>
          <a:prstGeom prst="line">
            <a:avLst/>
          </a:prstGeom>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16:creationId xmlns:a16="http://schemas.microsoft.com/office/drawing/2014/main" id="{545C5CEE-48BE-44D3-8962-BF4E2FF70D46}"/>
              </a:ext>
            </a:extLst>
          </p:cNvPr>
          <p:cNvCxnSpPr/>
          <p:nvPr/>
        </p:nvCxnSpPr>
        <p:spPr>
          <a:xfrm flipH="1">
            <a:off x="4691419" y="3443798"/>
            <a:ext cx="66080" cy="58936"/>
          </a:xfrm>
          <a:prstGeom prst="line">
            <a:avLst/>
          </a:prstGeom>
        </p:spPr>
        <p:style>
          <a:lnRef idx="1">
            <a:schemeClr val="dk1"/>
          </a:lnRef>
          <a:fillRef idx="0">
            <a:schemeClr val="dk1"/>
          </a:fillRef>
          <a:effectRef idx="0">
            <a:schemeClr val="dk1"/>
          </a:effectRef>
          <a:fontRef idx="minor">
            <a:schemeClr val="tx1"/>
          </a:fontRef>
        </p:style>
      </p:cxnSp>
      <p:cxnSp>
        <p:nvCxnSpPr>
          <p:cNvPr id="76" name="Straight Connector 75">
            <a:extLst>
              <a:ext uri="{FF2B5EF4-FFF2-40B4-BE49-F238E27FC236}">
                <a16:creationId xmlns:a16="http://schemas.microsoft.com/office/drawing/2014/main" id="{EEEF267C-985C-40E9-95F7-574CDFD19722}"/>
              </a:ext>
            </a:extLst>
          </p:cNvPr>
          <p:cNvCxnSpPr/>
          <p:nvPr/>
        </p:nvCxnSpPr>
        <p:spPr>
          <a:xfrm flipH="1">
            <a:off x="4761914" y="3442716"/>
            <a:ext cx="66080" cy="58936"/>
          </a:xfrm>
          <a:prstGeom prst="line">
            <a:avLst/>
          </a:prstGeom>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a16="http://schemas.microsoft.com/office/drawing/2014/main" id="{A20F410E-8415-4E88-9869-8579B53ED317}"/>
              </a:ext>
            </a:extLst>
          </p:cNvPr>
          <p:cNvCxnSpPr/>
          <p:nvPr/>
        </p:nvCxnSpPr>
        <p:spPr>
          <a:xfrm flipH="1">
            <a:off x="4827994" y="3443257"/>
            <a:ext cx="66080" cy="58936"/>
          </a:xfrm>
          <a:prstGeom prst="line">
            <a:avLst/>
          </a:prstGeom>
        </p:spPr>
        <p:style>
          <a:lnRef idx="1">
            <a:schemeClr val="dk1"/>
          </a:lnRef>
          <a:fillRef idx="0">
            <a:schemeClr val="dk1"/>
          </a:fillRef>
          <a:effectRef idx="0">
            <a:schemeClr val="dk1"/>
          </a:effectRef>
          <a:fontRef idx="minor">
            <a:schemeClr val="tx1"/>
          </a:fontRef>
        </p:style>
      </p:cxnSp>
      <p:cxnSp>
        <p:nvCxnSpPr>
          <p:cNvPr id="78" name="Straight Connector 77">
            <a:extLst>
              <a:ext uri="{FF2B5EF4-FFF2-40B4-BE49-F238E27FC236}">
                <a16:creationId xmlns:a16="http://schemas.microsoft.com/office/drawing/2014/main" id="{E06385B7-F5A6-4FED-85F7-1DF8B9BC2897}"/>
              </a:ext>
            </a:extLst>
          </p:cNvPr>
          <p:cNvCxnSpPr>
            <a:cxnSpLocks/>
          </p:cNvCxnSpPr>
          <p:nvPr/>
        </p:nvCxnSpPr>
        <p:spPr>
          <a:xfrm>
            <a:off x="2589519" y="3439999"/>
            <a:ext cx="123788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321B932C-86E0-4427-B6DA-69C9C0BF3952}"/>
              </a:ext>
            </a:extLst>
          </p:cNvPr>
          <p:cNvCxnSpPr/>
          <p:nvPr/>
        </p:nvCxnSpPr>
        <p:spPr>
          <a:xfrm flipH="1">
            <a:off x="2719924" y="3444879"/>
            <a:ext cx="66080" cy="58936"/>
          </a:xfrm>
          <a:prstGeom prst="line">
            <a:avLst/>
          </a:prstGeom>
        </p:spPr>
        <p:style>
          <a:lnRef idx="1">
            <a:schemeClr val="dk1"/>
          </a:lnRef>
          <a:fillRef idx="0">
            <a:schemeClr val="dk1"/>
          </a:fillRef>
          <a:effectRef idx="0">
            <a:schemeClr val="dk1"/>
          </a:effectRef>
          <a:fontRef idx="minor">
            <a:schemeClr val="tx1"/>
          </a:fontRef>
        </p:style>
      </p:cxnSp>
      <p:cxnSp>
        <p:nvCxnSpPr>
          <p:cNvPr id="80" name="Straight Connector 79">
            <a:extLst>
              <a:ext uri="{FF2B5EF4-FFF2-40B4-BE49-F238E27FC236}">
                <a16:creationId xmlns:a16="http://schemas.microsoft.com/office/drawing/2014/main" id="{051522ED-2106-4BD8-928D-F7E0D7CD4DD8}"/>
              </a:ext>
            </a:extLst>
          </p:cNvPr>
          <p:cNvCxnSpPr/>
          <p:nvPr/>
        </p:nvCxnSpPr>
        <p:spPr>
          <a:xfrm flipH="1">
            <a:off x="2786003" y="3445420"/>
            <a:ext cx="66080" cy="58936"/>
          </a:xfrm>
          <a:prstGeom prst="line">
            <a:avLst/>
          </a:prstGeom>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554A23A6-A7EE-4E29-BC29-101D38F68609}"/>
              </a:ext>
            </a:extLst>
          </p:cNvPr>
          <p:cNvCxnSpPr/>
          <p:nvPr/>
        </p:nvCxnSpPr>
        <p:spPr>
          <a:xfrm flipH="1">
            <a:off x="2856498" y="3444339"/>
            <a:ext cx="66080" cy="58936"/>
          </a:xfrm>
          <a:prstGeom prst="line">
            <a:avLst/>
          </a:prstGeom>
        </p:spPr>
        <p:style>
          <a:lnRef idx="1">
            <a:schemeClr val="dk1"/>
          </a:lnRef>
          <a:fillRef idx="0">
            <a:schemeClr val="dk1"/>
          </a:fillRef>
          <a:effectRef idx="0">
            <a:schemeClr val="dk1"/>
          </a:effectRef>
          <a:fontRef idx="minor">
            <a:schemeClr val="tx1"/>
          </a:fontRef>
        </p:style>
      </p:cxnSp>
      <p:cxnSp>
        <p:nvCxnSpPr>
          <p:cNvPr id="82" name="Straight Connector 81">
            <a:extLst>
              <a:ext uri="{FF2B5EF4-FFF2-40B4-BE49-F238E27FC236}">
                <a16:creationId xmlns:a16="http://schemas.microsoft.com/office/drawing/2014/main" id="{CC8B7828-93D0-4CCA-9E06-751BEA941523}"/>
              </a:ext>
            </a:extLst>
          </p:cNvPr>
          <p:cNvCxnSpPr/>
          <p:nvPr/>
        </p:nvCxnSpPr>
        <p:spPr>
          <a:xfrm flipH="1">
            <a:off x="2922577" y="3444879"/>
            <a:ext cx="66080" cy="58936"/>
          </a:xfrm>
          <a:prstGeom prst="line">
            <a:avLst/>
          </a:prstGeom>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a16="http://schemas.microsoft.com/office/drawing/2014/main" id="{2528FD98-677D-4DA3-96DB-02E8607D560D}"/>
              </a:ext>
            </a:extLst>
          </p:cNvPr>
          <p:cNvCxnSpPr/>
          <p:nvPr/>
        </p:nvCxnSpPr>
        <p:spPr>
          <a:xfrm flipH="1">
            <a:off x="2993072" y="3443798"/>
            <a:ext cx="66080" cy="58936"/>
          </a:xfrm>
          <a:prstGeom prst="line">
            <a:avLst/>
          </a:prstGeom>
        </p:spPr>
        <p:style>
          <a:lnRef idx="1">
            <a:schemeClr val="dk1"/>
          </a:lnRef>
          <a:fillRef idx="0">
            <a:schemeClr val="dk1"/>
          </a:fillRef>
          <a:effectRef idx="0">
            <a:schemeClr val="dk1"/>
          </a:effectRef>
          <a:fontRef idx="minor">
            <a:schemeClr val="tx1"/>
          </a:fontRef>
        </p:style>
      </p:cxnSp>
      <p:cxnSp>
        <p:nvCxnSpPr>
          <p:cNvPr id="84" name="Straight Connector 83">
            <a:extLst>
              <a:ext uri="{FF2B5EF4-FFF2-40B4-BE49-F238E27FC236}">
                <a16:creationId xmlns:a16="http://schemas.microsoft.com/office/drawing/2014/main" id="{51055567-3338-41C7-8A04-6DB51F7FABDF}"/>
              </a:ext>
            </a:extLst>
          </p:cNvPr>
          <p:cNvCxnSpPr/>
          <p:nvPr/>
        </p:nvCxnSpPr>
        <p:spPr>
          <a:xfrm flipH="1">
            <a:off x="3059152" y="3444339"/>
            <a:ext cx="66080" cy="58936"/>
          </a:xfrm>
          <a:prstGeom prst="line">
            <a:avLst/>
          </a:prstGeom>
        </p:spPr>
        <p:style>
          <a:lnRef idx="1">
            <a:schemeClr val="dk1"/>
          </a:lnRef>
          <a:fillRef idx="0">
            <a:schemeClr val="dk1"/>
          </a:fillRef>
          <a:effectRef idx="0">
            <a:schemeClr val="dk1"/>
          </a:effectRef>
          <a:fontRef idx="minor">
            <a:schemeClr val="tx1"/>
          </a:fontRef>
        </p:style>
      </p:cxnSp>
      <p:cxnSp>
        <p:nvCxnSpPr>
          <p:cNvPr id="85" name="Straight Connector 84">
            <a:extLst>
              <a:ext uri="{FF2B5EF4-FFF2-40B4-BE49-F238E27FC236}">
                <a16:creationId xmlns:a16="http://schemas.microsoft.com/office/drawing/2014/main" id="{A84081CE-AF86-46E6-BA65-11CEE543DA02}"/>
              </a:ext>
            </a:extLst>
          </p:cNvPr>
          <p:cNvCxnSpPr/>
          <p:nvPr/>
        </p:nvCxnSpPr>
        <p:spPr>
          <a:xfrm flipH="1">
            <a:off x="3129646" y="3443257"/>
            <a:ext cx="66080" cy="58936"/>
          </a:xfrm>
          <a:prstGeom prst="line">
            <a:avLst/>
          </a:prstGeom>
        </p:spPr>
        <p:style>
          <a:lnRef idx="1">
            <a:schemeClr val="dk1"/>
          </a:lnRef>
          <a:fillRef idx="0">
            <a:schemeClr val="dk1"/>
          </a:fillRef>
          <a:effectRef idx="0">
            <a:schemeClr val="dk1"/>
          </a:effectRef>
          <a:fontRef idx="minor">
            <a:schemeClr val="tx1"/>
          </a:fontRef>
        </p:style>
      </p:cxnSp>
      <p:cxnSp>
        <p:nvCxnSpPr>
          <p:cNvPr id="86" name="Straight Connector 85">
            <a:extLst>
              <a:ext uri="{FF2B5EF4-FFF2-40B4-BE49-F238E27FC236}">
                <a16:creationId xmlns:a16="http://schemas.microsoft.com/office/drawing/2014/main" id="{B1A78BCC-D19F-424E-B3F7-8CF44DE687DC}"/>
              </a:ext>
            </a:extLst>
          </p:cNvPr>
          <p:cNvCxnSpPr/>
          <p:nvPr/>
        </p:nvCxnSpPr>
        <p:spPr>
          <a:xfrm flipH="1">
            <a:off x="3195726" y="3443798"/>
            <a:ext cx="66080" cy="58936"/>
          </a:xfrm>
          <a:prstGeom prst="line">
            <a:avLst/>
          </a:prstGeom>
        </p:spPr>
        <p:style>
          <a:lnRef idx="1">
            <a:schemeClr val="dk1"/>
          </a:lnRef>
          <a:fillRef idx="0">
            <a:schemeClr val="dk1"/>
          </a:fillRef>
          <a:effectRef idx="0">
            <a:schemeClr val="dk1"/>
          </a:effectRef>
          <a:fontRef idx="minor">
            <a:schemeClr val="tx1"/>
          </a:fontRef>
        </p:style>
      </p:cxnSp>
      <p:cxnSp>
        <p:nvCxnSpPr>
          <p:cNvPr id="87" name="Straight Connector 86">
            <a:extLst>
              <a:ext uri="{FF2B5EF4-FFF2-40B4-BE49-F238E27FC236}">
                <a16:creationId xmlns:a16="http://schemas.microsoft.com/office/drawing/2014/main" id="{1B3ACCA0-C650-4659-BCAA-A7A24ADC469F}"/>
              </a:ext>
            </a:extLst>
          </p:cNvPr>
          <p:cNvCxnSpPr/>
          <p:nvPr/>
        </p:nvCxnSpPr>
        <p:spPr>
          <a:xfrm flipH="1">
            <a:off x="3266221" y="3443798"/>
            <a:ext cx="66080" cy="58936"/>
          </a:xfrm>
          <a:prstGeom prst="line">
            <a:avLst/>
          </a:prstGeom>
        </p:spPr>
        <p:style>
          <a:lnRef idx="1">
            <a:schemeClr val="dk1"/>
          </a:lnRef>
          <a:fillRef idx="0">
            <a:schemeClr val="dk1"/>
          </a:fillRef>
          <a:effectRef idx="0">
            <a:schemeClr val="dk1"/>
          </a:effectRef>
          <a:fontRef idx="minor">
            <a:schemeClr val="tx1"/>
          </a:fontRef>
        </p:style>
      </p:cxnSp>
      <p:cxnSp>
        <p:nvCxnSpPr>
          <p:cNvPr id="88" name="Straight Connector 87">
            <a:extLst>
              <a:ext uri="{FF2B5EF4-FFF2-40B4-BE49-F238E27FC236}">
                <a16:creationId xmlns:a16="http://schemas.microsoft.com/office/drawing/2014/main" id="{7B1F4A95-A170-404D-9FA5-CBEA7D793079}"/>
              </a:ext>
            </a:extLst>
          </p:cNvPr>
          <p:cNvCxnSpPr/>
          <p:nvPr/>
        </p:nvCxnSpPr>
        <p:spPr>
          <a:xfrm flipH="1">
            <a:off x="3332300" y="3444339"/>
            <a:ext cx="66080" cy="58936"/>
          </a:xfrm>
          <a:prstGeom prst="line">
            <a:avLst/>
          </a:prstGeom>
        </p:spPr>
        <p:style>
          <a:lnRef idx="1">
            <a:schemeClr val="dk1"/>
          </a:lnRef>
          <a:fillRef idx="0">
            <a:schemeClr val="dk1"/>
          </a:fillRef>
          <a:effectRef idx="0">
            <a:schemeClr val="dk1"/>
          </a:effectRef>
          <a:fontRef idx="minor">
            <a:schemeClr val="tx1"/>
          </a:fontRef>
        </p:style>
      </p:cxnSp>
      <p:cxnSp>
        <p:nvCxnSpPr>
          <p:cNvPr id="89" name="Straight Connector 88">
            <a:extLst>
              <a:ext uri="{FF2B5EF4-FFF2-40B4-BE49-F238E27FC236}">
                <a16:creationId xmlns:a16="http://schemas.microsoft.com/office/drawing/2014/main" id="{6F320A63-D7C4-4201-A5A3-6BA6A5688B22}"/>
              </a:ext>
            </a:extLst>
          </p:cNvPr>
          <p:cNvCxnSpPr/>
          <p:nvPr/>
        </p:nvCxnSpPr>
        <p:spPr>
          <a:xfrm flipH="1">
            <a:off x="3402795" y="3443257"/>
            <a:ext cx="66080" cy="58936"/>
          </a:xfrm>
          <a:prstGeom prst="line">
            <a:avLst/>
          </a:prstGeom>
        </p:spPr>
        <p:style>
          <a:lnRef idx="1">
            <a:schemeClr val="dk1"/>
          </a:lnRef>
          <a:fillRef idx="0">
            <a:schemeClr val="dk1"/>
          </a:fillRef>
          <a:effectRef idx="0">
            <a:schemeClr val="dk1"/>
          </a:effectRef>
          <a:fontRef idx="minor">
            <a:schemeClr val="tx1"/>
          </a:fontRef>
        </p:style>
      </p:cxnSp>
      <p:cxnSp>
        <p:nvCxnSpPr>
          <p:cNvPr id="90" name="Straight Connector 89">
            <a:extLst>
              <a:ext uri="{FF2B5EF4-FFF2-40B4-BE49-F238E27FC236}">
                <a16:creationId xmlns:a16="http://schemas.microsoft.com/office/drawing/2014/main" id="{8AC424C6-FF9A-4D5F-A163-CD5F02CD4E25}"/>
              </a:ext>
            </a:extLst>
          </p:cNvPr>
          <p:cNvCxnSpPr/>
          <p:nvPr/>
        </p:nvCxnSpPr>
        <p:spPr>
          <a:xfrm flipH="1">
            <a:off x="3468874" y="3443798"/>
            <a:ext cx="66080" cy="58936"/>
          </a:xfrm>
          <a:prstGeom prst="line">
            <a:avLst/>
          </a:prstGeom>
        </p:spPr>
        <p:style>
          <a:lnRef idx="1">
            <a:schemeClr val="dk1"/>
          </a:lnRef>
          <a:fillRef idx="0">
            <a:schemeClr val="dk1"/>
          </a:fillRef>
          <a:effectRef idx="0">
            <a:schemeClr val="dk1"/>
          </a:effectRef>
          <a:fontRef idx="minor">
            <a:schemeClr val="tx1"/>
          </a:fontRef>
        </p:style>
      </p:cxnSp>
      <p:cxnSp>
        <p:nvCxnSpPr>
          <p:cNvPr id="91" name="Straight Connector 90">
            <a:extLst>
              <a:ext uri="{FF2B5EF4-FFF2-40B4-BE49-F238E27FC236}">
                <a16:creationId xmlns:a16="http://schemas.microsoft.com/office/drawing/2014/main" id="{132C6191-9389-4F56-981E-8B740B1EA48C}"/>
              </a:ext>
            </a:extLst>
          </p:cNvPr>
          <p:cNvCxnSpPr/>
          <p:nvPr/>
        </p:nvCxnSpPr>
        <p:spPr>
          <a:xfrm flipH="1">
            <a:off x="3539369" y="3442716"/>
            <a:ext cx="66080" cy="58936"/>
          </a:xfrm>
          <a:prstGeom prst="line">
            <a:avLst/>
          </a:prstGeom>
        </p:spPr>
        <p:style>
          <a:lnRef idx="1">
            <a:schemeClr val="dk1"/>
          </a:lnRef>
          <a:fillRef idx="0">
            <a:schemeClr val="dk1"/>
          </a:fillRef>
          <a:effectRef idx="0">
            <a:schemeClr val="dk1"/>
          </a:effectRef>
          <a:fontRef idx="minor">
            <a:schemeClr val="tx1"/>
          </a:fontRef>
        </p:style>
      </p:cxnSp>
      <p:cxnSp>
        <p:nvCxnSpPr>
          <p:cNvPr id="92" name="Straight Connector 91">
            <a:extLst>
              <a:ext uri="{FF2B5EF4-FFF2-40B4-BE49-F238E27FC236}">
                <a16:creationId xmlns:a16="http://schemas.microsoft.com/office/drawing/2014/main" id="{D010F84E-350F-407B-B6A8-36E68C5F8664}"/>
              </a:ext>
            </a:extLst>
          </p:cNvPr>
          <p:cNvCxnSpPr/>
          <p:nvPr/>
        </p:nvCxnSpPr>
        <p:spPr>
          <a:xfrm flipH="1">
            <a:off x="3605449" y="3443257"/>
            <a:ext cx="66080" cy="58936"/>
          </a:xfrm>
          <a:prstGeom prst="line">
            <a:avLst/>
          </a:prstGeom>
        </p:spPr>
        <p:style>
          <a:lnRef idx="1">
            <a:schemeClr val="dk1"/>
          </a:lnRef>
          <a:fillRef idx="0">
            <a:schemeClr val="dk1"/>
          </a:fillRef>
          <a:effectRef idx="0">
            <a:schemeClr val="dk1"/>
          </a:effectRef>
          <a:fontRef idx="minor">
            <a:schemeClr val="tx1"/>
          </a:fontRef>
        </p:style>
      </p:cxnSp>
      <p:cxnSp>
        <p:nvCxnSpPr>
          <p:cNvPr id="93" name="Straight Connector 92">
            <a:extLst>
              <a:ext uri="{FF2B5EF4-FFF2-40B4-BE49-F238E27FC236}">
                <a16:creationId xmlns:a16="http://schemas.microsoft.com/office/drawing/2014/main" id="{78FDA4BF-4D8B-46D7-8A24-FE9763020244}"/>
              </a:ext>
            </a:extLst>
          </p:cNvPr>
          <p:cNvCxnSpPr/>
          <p:nvPr/>
        </p:nvCxnSpPr>
        <p:spPr>
          <a:xfrm flipH="1">
            <a:off x="3675943" y="3442176"/>
            <a:ext cx="66080" cy="58936"/>
          </a:xfrm>
          <a:prstGeom prst="line">
            <a:avLst/>
          </a:prstGeom>
        </p:spPr>
        <p:style>
          <a:lnRef idx="1">
            <a:schemeClr val="dk1"/>
          </a:lnRef>
          <a:fillRef idx="0">
            <a:schemeClr val="dk1"/>
          </a:fillRef>
          <a:effectRef idx="0">
            <a:schemeClr val="dk1"/>
          </a:effectRef>
          <a:fontRef idx="minor">
            <a:schemeClr val="tx1"/>
          </a:fontRef>
        </p:style>
      </p:cxnSp>
      <p:cxnSp>
        <p:nvCxnSpPr>
          <p:cNvPr id="94" name="Straight Connector 93">
            <a:extLst>
              <a:ext uri="{FF2B5EF4-FFF2-40B4-BE49-F238E27FC236}">
                <a16:creationId xmlns:a16="http://schemas.microsoft.com/office/drawing/2014/main" id="{22F11186-DF37-47EA-9637-BD5878D8126E}"/>
              </a:ext>
            </a:extLst>
          </p:cNvPr>
          <p:cNvCxnSpPr/>
          <p:nvPr/>
        </p:nvCxnSpPr>
        <p:spPr>
          <a:xfrm flipH="1">
            <a:off x="3742023" y="3442716"/>
            <a:ext cx="66080" cy="58936"/>
          </a:xfrm>
          <a:prstGeom prst="line">
            <a:avLst/>
          </a:prstGeom>
        </p:spPr>
        <p:style>
          <a:lnRef idx="1">
            <a:schemeClr val="dk1"/>
          </a:lnRef>
          <a:fillRef idx="0">
            <a:schemeClr val="dk1"/>
          </a:fillRef>
          <a:effectRef idx="0">
            <a:schemeClr val="dk1"/>
          </a:effectRef>
          <a:fontRef idx="minor">
            <a:schemeClr val="tx1"/>
          </a:fontRef>
        </p:style>
      </p:cxnSp>
      <p:cxnSp>
        <p:nvCxnSpPr>
          <p:cNvPr id="95" name="Straight Connector 94">
            <a:extLst>
              <a:ext uri="{FF2B5EF4-FFF2-40B4-BE49-F238E27FC236}">
                <a16:creationId xmlns:a16="http://schemas.microsoft.com/office/drawing/2014/main" id="{E6A19A07-41D2-4762-BA30-68EC05D4938C}"/>
              </a:ext>
            </a:extLst>
          </p:cNvPr>
          <p:cNvCxnSpPr>
            <a:cxnSpLocks/>
          </p:cNvCxnSpPr>
          <p:nvPr/>
        </p:nvCxnSpPr>
        <p:spPr>
          <a:xfrm>
            <a:off x="3849077" y="2449399"/>
            <a:ext cx="0" cy="9906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B7CBA344-3153-43F3-8AF3-42A8F60A7F91}"/>
              </a:ext>
            </a:extLst>
          </p:cNvPr>
          <p:cNvCxnSpPr>
            <a:cxnSpLocks/>
          </p:cNvCxnSpPr>
          <p:nvPr/>
        </p:nvCxnSpPr>
        <p:spPr>
          <a:xfrm>
            <a:off x="5538861" y="1892742"/>
            <a:ext cx="0" cy="77451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8" name="Oval 97">
            <a:extLst>
              <a:ext uri="{FF2B5EF4-FFF2-40B4-BE49-F238E27FC236}">
                <a16:creationId xmlns:a16="http://schemas.microsoft.com/office/drawing/2014/main" id="{B015F8A8-5CB3-4D3C-88CC-58798AF667E4}"/>
              </a:ext>
            </a:extLst>
          </p:cNvPr>
          <p:cNvSpPr/>
          <p:nvPr/>
        </p:nvSpPr>
        <p:spPr>
          <a:xfrm>
            <a:off x="5661430" y="2139221"/>
            <a:ext cx="246182" cy="2431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9" name="TextBox 98">
            <a:extLst>
              <a:ext uri="{FF2B5EF4-FFF2-40B4-BE49-F238E27FC236}">
                <a16:creationId xmlns:a16="http://schemas.microsoft.com/office/drawing/2014/main" id="{F65FE019-D57A-438E-85E8-CFFDB75EB881}"/>
              </a:ext>
            </a:extLst>
          </p:cNvPr>
          <p:cNvSpPr txBox="1"/>
          <p:nvPr/>
        </p:nvSpPr>
        <p:spPr>
          <a:xfrm>
            <a:off x="5670339" y="2122299"/>
            <a:ext cx="161633" cy="30008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FF0000"/>
                </a:solidFill>
                <a:effectLst/>
                <a:uLnTx/>
                <a:uFillTx/>
                <a:latin typeface="Calibri" panose="020F0502020204030204"/>
                <a:ea typeface="+mn-ea"/>
                <a:cs typeface="+mn-cs"/>
              </a:rPr>
              <a:t>1</a:t>
            </a:r>
          </a:p>
        </p:txBody>
      </p:sp>
      <p:cxnSp>
        <p:nvCxnSpPr>
          <p:cNvPr id="100" name="Straight Arrow Connector 99">
            <a:extLst>
              <a:ext uri="{FF2B5EF4-FFF2-40B4-BE49-F238E27FC236}">
                <a16:creationId xmlns:a16="http://schemas.microsoft.com/office/drawing/2014/main" id="{0E26FF7C-96B8-4847-B8E8-2FDC0C8BA6F1}"/>
              </a:ext>
            </a:extLst>
          </p:cNvPr>
          <p:cNvCxnSpPr>
            <a:cxnSpLocks/>
          </p:cNvCxnSpPr>
          <p:nvPr/>
        </p:nvCxnSpPr>
        <p:spPr>
          <a:xfrm>
            <a:off x="5538861" y="3390365"/>
            <a:ext cx="0" cy="77451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1" name="Oval 100">
            <a:extLst>
              <a:ext uri="{FF2B5EF4-FFF2-40B4-BE49-F238E27FC236}">
                <a16:creationId xmlns:a16="http://schemas.microsoft.com/office/drawing/2014/main" id="{60E12E01-F70A-4E59-82BF-ED8F943ED269}"/>
              </a:ext>
            </a:extLst>
          </p:cNvPr>
          <p:cNvSpPr/>
          <p:nvPr/>
        </p:nvSpPr>
        <p:spPr>
          <a:xfrm>
            <a:off x="5661430" y="3636844"/>
            <a:ext cx="246182" cy="2431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2" name="TextBox 101">
            <a:extLst>
              <a:ext uri="{FF2B5EF4-FFF2-40B4-BE49-F238E27FC236}">
                <a16:creationId xmlns:a16="http://schemas.microsoft.com/office/drawing/2014/main" id="{7265B08F-8078-48A2-A70E-35B499BB0AA1}"/>
              </a:ext>
            </a:extLst>
          </p:cNvPr>
          <p:cNvSpPr txBox="1"/>
          <p:nvPr/>
        </p:nvSpPr>
        <p:spPr>
          <a:xfrm>
            <a:off x="5670339" y="3619922"/>
            <a:ext cx="161633" cy="30008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FF0000"/>
                </a:solidFill>
                <a:effectLst/>
                <a:uLnTx/>
                <a:uFillTx/>
                <a:latin typeface="Calibri" panose="020F0502020204030204"/>
                <a:ea typeface="+mn-ea"/>
                <a:cs typeface="+mn-cs"/>
              </a:rPr>
              <a:t>2</a:t>
            </a:r>
          </a:p>
        </p:txBody>
      </p:sp>
      <p:sp>
        <p:nvSpPr>
          <p:cNvPr id="104" name="Flowchart: Or 103">
            <a:extLst>
              <a:ext uri="{FF2B5EF4-FFF2-40B4-BE49-F238E27FC236}">
                <a16:creationId xmlns:a16="http://schemas.microsoft.com/office/drawing/2014/main" id="{B725823F-4FCB-491D-9F62-F050740E5874}"/>
              </a:ext>
            </a:extLst>
          </p:cNvPr>
          <p:cNvSpPr/>
          <p:nvPr/>
        </p:nvSpPr>
        <p:spPr>
          <a:xfrm>
            <a:off x="4369657" y="2701814"/>
            <a:ext cx="142481" cy="147460"/>
          </a:xfrm>
          <a:prstGeom prst="flowChar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0000"/>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106" name="TextBox 105">
                <a:extLst>
                  <a:ext uri="{FF2B5EF4-FFF2-40B4-BE49-F238E27FC236}">
                    <a16:creationId xmlns:a16="http://schemas.microsoft.com/office/drawing/2014/main" id="{DA75A8E3-912F-44BD-8396-1804D1FBEDAB}"/>
                  </a:ext>
                </a:extLst>
              </p:cNvPr>
              <p:cNvSpPr txBox="1"/>
              <p:nvPr/>
            </p:nvSpPr>
            <p:spPr>
              <a:xfrm>
                <a:off x="4503485" y="2603519"/>
                <a:ext cx="243656" cy="184666"/>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200" b="1"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1200" b="1"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𝒒</m:t>
                      </m:r>
                    </m:oMath>
                  </m:oMathPara>
                </a14:m>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06" name="TextBox 105">
                <a:extLst>
                  <a:ext uri="{FF2B5EF4-FFF2-40B4-BE49-F238E27FC236}">
                    <a16:creationId xmlns:a16="http://schemas.microsoft.com/office/drawing/2014/main" id="{DA75A8E3-912F-44BD-8396-1804D1FBEDAB}"/>
                  </a:ext>
                </a:extLst>
              </p:cNvPr>
              <p:cNvSpPr txBox="1">
                <a:spLocks noRot="1" noChangeAspect="1" noMove="1" noResize="1" noEditPoints="1" noAdjustHandles="1" noChangeArrowheads="1" noChangeShapeType="1" noTextEdit="1"/>
              </p:cNvSpPr>
              <p:nvPr/>
            </p:nvSpPr>
            <p:spPr>
              <a:xfrm>
                <a:off x="4503485" y="2603519"/>
                <a:ext cx="243656" cy="184666"/>
              </a:xfrm>
              <a:prstGeom prst="rect">
                <a:avLst/>
              </a:prstGeom>
              <a:blipFill>
                <a:blip r:embed="rId4"/>
                <a:stretch>
                  <a:fillRect l="-15000" r="-15000"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0" name="TextBox 109">
                <a:extLst>
                  <a:ext uri="{FF2B5EF4-FFF2-40B4-BE49-F238E27FC236}">
                    <a16:creationId xmlns:a16="http://schemas.microsoft.com/office/drawing/2014/main" id="{46CE05AD-2DBC-420D-98FC-4854C194B013}"/>
                  </a:ext>
                </a:extLst>
              </p:cNvPr>
              <p:cNvSpPr txBox="1"/>
              <p:nvPr/>
            </p:nvSpPr>
            <p:spPr>
              <a:xfrm>
                <a:off x="2955969" y="2603519"/>
                <a:ext cx="243656" cy="184666"/>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200" b="1"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1200" b="1"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𝒒</m:t>
                      </m:r>
                    </m:oMath>
                  </m:oMathPara>
                </a14:m>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10" name="TextBox 109">
                <a:extLst>
                  <a:ext uri="{FF2B5EF4-FFF2-40B4-BE49-F238E27FC236}">
                    <a16:creationId xmlns:a16="http://schemas.microsoft.com/office/drawing/2014/main" id="{46CE05AD-2DBC-420D-98FC-4854C194B013}"/>
                  </a:ext>
                </a:extLst>
              </p:cNvPr>
              <p:cNvSpPr txBox="1">
                <a:spLocks noRot="1" noChangeAspect="1" noMove="1" noResize="1" noEditPoints="1" noAdjustHandles="1" noChangeArrowheads="1" noChangeShapeType="1" noTextEdit="1"/>
              </p:cNvSpPr>
              <p:nvPr/>
            </p:nvSpPr>
            <p:spPr>
              <a:xfrm>
                <a:off x="2955969" y="2603519"/>
                <a:ext cx="243656" cy="184666"/>
              </a:xfrm>
              <a:prstGeom prst="rect">
                <a:avLst/>
              </a:prstGeom>
              <a:blipFill>
                <a:blip r:embed="rId5"/>
                <a:stretch>
                  <a:fillRect l="-5000" r="-15000" b="-23333"/>
                </a:stretch>
              </a:blipFill>
            </p:spPr>
            <p:txBody>
              <a:bodyPr/>
              <a:lstStyle/>
              <a:p>
                <a:r>
                  <a:rPr lang="en-US">
                    <a:noFill/>
                  </a:rPr>
                  <a:t> </a:t>
                </a:r>
              </a:p>
            </p:txBody>
          </p:sp>
        </mc:Fallback>
      </mc:AlternateContent>
      <p:sp>
        <p:nvSpPr>
          <p:cNvPr id="111" name="Oval 110">
            <a:extLst>
              <a:ext uri="{FF2B5EF4-FFF2-40B4-BE49-F238E27FC236}">
                <a16:creationId xmlns:a16="http://schemas.microsoft.com/office/drawing/2014/main" id="{0FB80418-3638-4054-9587-EC1DB9043F28}"/>
              </a:ext>
            </a:extLst>
          </p:cNvPr>
          <p:cNvSpPr/>
          <p:nvPr/>
        </p:nvSpPr>
        <p:spPr>
          <a:xfrm>
            <a:off x="3177014" y="2701814"/>
            <a:ext cx="142473" cy="147459"/>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70C0"/>
              </a:solidFill>
              <a:effectLst/>
              <a:uLnTx/>
              <a:uFillTx/>
              <a:latin typeface="Calibri" panose="020F0502020204030204"/>
              <a:ea typeface="+mn-ea"/>
              <a:cs typeface="+mn-cs"/>
            </a:endParaRPr>
          </a:p>
        </p:txBody>
      </p:sp>
      <p:cxnSp>
        <p:nvCxnSpPr>
          <p:cNvPr id="112" name="Straight Connector 111">
            <a:extLst>
              <a:ext uri="{FF2B5EF4-FFF2-40B4-BE49-F238E27FC236}">
                <a16:creationId xmlns:a16="http://schemas.microsoft.com/office/drawing/2014/main" id="{8F977F5D-E8B3-4784-96C6-316E06AD4853}"/>
              </a:ext>
            </a:extLst>
          </p:cNvPr>
          <p:cNvCxnSpPr>
            <a:cxnSpLocks/>
            <a:stCxn id="111" idx="2"/>
            <a:endCxn id="111" idx="6"/>
          </p:cNvCxnSpPr>
          <p:nvPr/>
        </p:nvCxnSpPr>
        <p:spPr>
          <a:xfrm>
            <a:off x="3177014" y="2775543"/>
            <a:ext cx="142473"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FEB4A0B9-8D73-46F1-A581-CFC1D37454FC}"/>
              </a:ext>
            </a:extLst>
          </p:cNvPr>
          <p:cNvCxnSpPr>
            <a:cxnSpLocks/>
          </p:cNvCxnSpPr>
          <p:nvPr/>
        </p:nvCxnSpPr>
        <p:spPr>
          <a:xfrm>
            <a:off x="3826831" y="4779471"/>
            <a:ext cx="123788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A7CA21FF-DA99-4806-9EF9-33CE0C436F16}"/>
              </a:ext>
            </a:extLst>
          </p:cNvPr>
          <p:cNvCxnSpPr>
            <a:cxnSpLocks/>
          </p:cNvCxnSpPr>
          <p:nvPr/>
        </p:nvCxnSpPr>
        <p:spPr>
          <a:xfrm>
            <a:off x="2591097" y="4779471"/>
            <a:ext cx="123788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847EA9FD-E9C1-48B4-B300-D880F326AA67}"/>
              </a:ext>
            </a:extLst>
          </p:cNvPr>
          <p:cNvCxnSpPr>
            <a:cxnSpLocks/>
          </p:cNvCxnSpPr>
          <p:nvPr/>
        </p:nvCxnSpPr>
        <p:spPr>
          <a:xfrm>
            <a:off x="3850655" y="3788871"/>
            <a:ext cx="0" cy="184800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8" name="Flowchart: Or 147">
            <a:extLst>
              <a:ext uri="{FF2B5EF4-FFF2-40B4-BE49-F238E27FC236}">
                <a16:creationId xmlns:a16="http://schemas.microsoft.com/office/drawing/2014/main" id="{DFAC16E0-2EE3-4BC5-994D-A88AEFBC11DB}"/>
              </a:ext>
            </a:extLst>
          </p:cNvPr>
          <p:cNvSpPr/>
          <p:nvPr/>
        </p:nvSpPr>
        <p:spPr>
          <a:xfrm>
            <a:off x="4371235" y="4041286"/>
            <a:ext cx="142481" cy="147460"/>
          </a:xfrm>
          <a:prstGeom prst="flowChar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0000"/>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149" name="TextBox 148">
                <a:extLst>
                  <a:ext uri="{FF2B5EF4-FFF2-40B4-BE49-F238E27FC236}">
                    <a16:creationId xmlns:a16="http://schemas.microsoft.com/office/drawing/2014/main" id="{276A059B-4B5F-4D47-BA56-1464E53CD3A0}"/>
                  </a:ext>
                </a:extLst>
              </p:cNvPr>
              <p:cNvSpPr txBox="1"/>
              <p:nvPr/>
            </p:nvSpPr>
            <p:spPr>
              <a:xfrm>
                <a:off x="4505063" y="3942991"/>
                <a:ext cx="243656" cy="184666"/>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200" b="1"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1200" b="1"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𝒒</m:t>
                      </m:r>
                    </m:oMath>
                  </m:oMathPara>
                </a14:m>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49" name="TextBox 148">
                <a:extLst>
                  <a:ext uri="{FF2B5EF4-FFF2-40B4-BE49-F238E27FC236}">
                    <a16:creationId xmlns:a16="http://schemas.microsoft.com/office/drawing/2014/main" id="{276A059B-4B5F-4D47-BA56-1464E53CD3A0}"/>
                  </a:ext>
                </a:extLst>
              </p:cNvPr>
              <p:cNvSpPr txBox="1">
                <a:spLocks noRot="1" noChangeAspect="1" noMove="1" noResize="1" noEditPoints="1" noAdjustHandles="1" noChangeArrowheads="1" noChangeShapeType="1" noTextEdit="1"/>
              </p:cNvSpPr>
              <p:nvPr/>
            </p:nvSpPr>
            <p:spPr>
              <a:xfrm>
                <a:off x="4505063" y="3942991"/>
                <a:ext cx="243656" cy="184666"/>
              </a:xfrm>
              <a:prstGeom prst="rect">
                <a:avLst/>
              </a:prstGeom>
              <a:blipFill>
                <a:blip r:embed="rId3"/>
                <a:stretch>
                  <a:fillRect l="-12500" r="-15000"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0" name="TextBox 149">
                <a:extLst>
                  <a:ext uri="{FF2B5EF4-FFF2-40B4-BE49-F238E27FC236}">
                    <a16:creationId xmlns:a16="http://schemas.microsoft.com/office/drawing/2014/main" id="{62488D7E-FB69-4A8C-9AF8-785EC7C4DD70}"/>
                  </a:ext>
                </a:extLst>
              </p:cNvPr>
              <p:cNvSpPr txBox="1"/>
              <p:nvPr/>
            </p:nvSpPr>
            <p:spPr>
              <a:xfrm>
                <a:off x="2957547" y="3942991"/>
                <a:ext cx="243656" cy="184666"/>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200" b="1"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1200" b="1"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𝒒</m:t>
                      </m:r>
                    </m:oMath>
                  </m:oMathPara>
                </a14:m>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50" name="TextBox 149">
                <a:extLst>
                  <a:ext uri="{FF2B5EF4-FFF2-40B4-BE49-F238E27FC236}">
                    <a16:creationId xmlns:a16="http://schemas.microsoft.com/office/drawing/2014/main" id="{62488D7E-FB69-4A8C-9AF8-785EC7C4DD70}"/>
                  </a:ext>
                </a:extLst>
              </p:cNvPr>
              <p:cNvSpPr txBox="1">
                <a:spLocks noRot="1" noChangeAspect="1" noMove="1" noResize="1" noEditPoints="1" noAdjustHandles="1" noChangeArrowheads="1" noChangeShapeType="1" noTextEdit="1"/>
              </p:cNvSpPr>
              <p:nvPr/>
            </p:nvSpPr>
            <p:spPr>
              <a:xfrm>
                <a:off x="2957547" y="3942991"/>
                <a:ext cx="243656" cy="184666"/>
              </a:xfrm>
              <a:prstGeom prst="rect">
                <a:avLst/>
              </a:prstGeom>
              <a:blipFill>
                <a:blip r:embed="rId6"/>
                <a:stretch>
                  <a:fillRect l="-2500" r="-15000" b="-23333"/>
                </a:stretch>
              </a:blipFill>
            </p:spPr>
            <p:txBody>
              <a:bodyPr/>
              <a:lstStyle/>
              <a:p>
                <a:r>
                  <a:rPr lang="en-US">
                    <a:noFill/>
                  </a:rPr>
                  <a:t> </a:t>
                </a:r>
              </a:p>
            </p:txBody>
          </p:sp>
        </mc:Fallback>
      </mc:AlternateContent>
      <p:sp>
        <p:nvSpPr>
          <p:cNvPr id="151" name="Oval 150">
            <a:extLst>
              <a:ext uri="{FF2B5EF4-FFF2-40B4-BE49-F238E27FC236}">
                <a16:creationId xmlns:a16="http://schemas.microsoft.com/office/drawing/2014/main" id="{07818D18-F493-46A2-9AE5-344BCB9F7870}"/>
              </a:ext>
            </a:extLst>
          </p:cNvPr>
          <p:cNvSpPr/>
          <p:nvPr/>
        </p:nvSpPr>
        <p:spPr>
          <a:xfrm>
            <a:off x="3178592" y="4041286"/>
            <a:ext cx="142473" cy="147459"/>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70C0"/>
              </a:solidFill>
              <a:effectLst/>
              <a:uLnTx/>
              <a:uFillTx/>
              <a:latin typeface="Calibri" panose="020F0502020204030204"/>
              <a:ea typeface="+mn-ea"/>
              <a:cs typeface="+mn-cs"/>
            </a:endParaRPr>
          </a:p>
        </p:txBody>
      </p:sp>
      <p:cxnSp>
        <p:nvCxnSpPr>
          <p:cNvPr id="152" name="Straight Connector 151">
            <a:extLst>
              <a:ext uri="{FF2B5EF4-FFF2-40B4-BE49-F238E27FC236}">
                <a16:creationId xmlns:a16="http://schemas.microsoft.com/office/drawing/2014/main" id="{008C5B5D-6AFB-4576-892C-25972B508F7F}"/>
              </a:ext>
            </a:extLst>
          </p:cNvPr>
          <p:cNvCxnSpPr>
            <a:cxnSpLocks/>
            <a:stCxn id="151" idx="2"/>
            <a:endCxn id="151" idx="6"/>
          </p:cNvCxnSpPr>
          <p:nvPr/>
        </p:nvCxnSpPr>
        <p:spPr>
          <a:xfrm>
            <a:off x="3178592" y="4115015"/>
            <a:ext cx="142473"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7" name="TextBox 156">
                <a:extLst>
                  <a:ext uri="{FF2B5EF4-FFF2-40B4-BE49-F238E27FC236}">
                    <a16:creationId xmlns:a16="http://schemas.microsoft.com/office/drawing/2014/main" id="{C946D510-2C59-4A0B-B546-0A7D923607D8}"/>
                  </a:ext>
                </a:extLst>
              </p:cNvPr>
              <p:cNvSpPr txBox="1"/>
              <p:nvPr/>
            </p:nvSpPr>
            <p:spPr>
              <a:xfrm>
                <a:off x="4547729" y="5292469"/>
                <a:ext cx="243656" cy="184666"/>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200" b="1"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1200" b="1"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𝒒</m:t>
                      </m:r>
                    </m:oMath>
                  </m:oMathPara>
                </a14:m>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57" name="TextBox 156">
                <a:extLst>
                  <a:ext uri="{FF2B5EF4-FFF2-40B4-BE49-F238E27FC236}">
                    <a16:creationId xmlns:a16="http://schemas.microsoft.com/office/drawing/2014/main" id="{C946D510-2C59-4A0B-B546-0A7D923607D8}"/>
                  </a:ext>
                </a:extLst>
              </p:cNvPr>
              <p:cNvSpPr txBox="1">
                <a:spLocks noRot="1" noChangeAspect="1" noMove="1" noResize="1" noEditPoints="1" noAdjustHandles="1" noChangeArrowheads="1" noChangeShapeType="1" noTextEdit="1"/>
              </p:cNvSpPr>
              <p:nvPr/>
            </p:nvSpPr>
            <p:spPr>
              <a:xfrm>
                <a:off x="4547729" y="5292469"/>
                <a:ext cx="243656" cy="184666"/>
              </a:xfrm>
              <a:prstGeom prst="rect">
                <a:avLst/>
              </a:prstGeom>
              <a:blipFill>
                <a:blip r:embed="rId6"/>
                <a:stretch>
                  <a:fillRect l="-2500" r="-15000"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8" name="TextBox 157">
                <a:extLst>
                  <a:ext uri="{FF2B5EF4-FFF2-40B4-BE49-F238E27FC236}">
                    <a16:creationId xmlns:a16="http://schemas.microsoft.com/office/drawing/2014/main" id="{639DE8E2-E690-48E4-816C-1AD29631881C}"/>
                  </a:ext>
                </a:extLst>
              </p:cNvPr>
              <p:cNvSpPr txBox="1"/>
              <p:nvPr/>
            </p:nvSpPr>
            <p:spPr>
              <a:xfrm>
                <a:off x="2919014" y="5282463"/>
                <a:ext cx="243656" cy="184666"/>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200" b="1"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1200" b="1"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𝒒</m:t>
                      </m:r>
                    </m:oMath>
                  </m:oMathPara>
                </a14:m>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58" name="TextBox 157">
                <a:extLst>
                  <a:ext uri="{FF2B5EF4-FFF2-40B4-BE49-F238E27FC236}">
                    <a16:creationId xmlns:a16="http://schemas.microsoft.com/office/drawing/2014/main" id="{639DE8E2-E690-48E4-816C-1AD29631881C}"/>
                  </a:ext>
                </a:extLst>
              </p:cNvPr>
              <p:cNvSpPr txBox="1">
                <a:spLocks noRot="1" noChangeAspect="1" noMove="1" noResize="1" noEditPoints="1" noAdjustHandles="1" noChangeArrowheads="1" noChangeShapeType="1" noTextEdit="1"/>
              </p:cNvSpPr>
              <p:nvPr/>
            </p:nvSpPr>
            <p:spPr>
              <a:xfrm>
                <a:off x="2919014" y="5282463"/>
                <a:ext cx="243656" cy="184666"/>
              </a:xfrm>
              <a:prstGeom prst="rect">
                <a:avLst/>
              </a:prstGeom>
              <a:blipFill>
                <a:blip r:embed="rId4"/>
                <a:stretch>
                  <a:fillRect l="-15000" r="-15000" b="-23333"/>
                </a:stretch>
              </a:blipFill>
            </p:spPr>
            <p:txBody>
              <a:bodyPr/>
              <a:lstStyle/>
              <a:p>
                <a:r>
                  <a:rPr lang="en-US">
                    <a:noFill/>
                  </a:rPr>
                  <a:t> </a:t>
                </a:r>
              </a:p>
            </p:txBody>
          </p:sp>
        </mc:Fallback>
      </mc:AlternateContent>
      <p:sp>
        <p:nvSpPr>
          <p:cNvPr id="161" name="Oval 160">
            <a:extLst>
              <a:ext uri="{FF2B5EF4-FFF2-40B4-BE49-F238E27FC236}">
                <a16:creationId xmlns:a16="http://schemas.microsoft.com/office/drawing/2014/main" id="{6D5BE591-33B6-44E4-B639-59E91D18D1BA}"/>
              </a:ext>
            </a:extLst>
          </p:cNvPr>
          <p:cNvSpPr/>
          <p:nvPr/>
        </p:nvSpPr>
        <p:spPr>
          <a:xfrm>
            <a:off x="4365104" y="5403406"/>
            <a:ext cx="142473" cy="147459"/>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70C0"/>
              </a:solidFill>
              <a:effectLst/>
              <a:uLnTx/>
              <a:uFillTx/>
              <a:latin typeface="Calibri" panose="020F0502020204030204"/>
              <a:ea typeface="+mn-ea"/>
              <a:cs typeface="+mn-cs"/>
            </a:endParaRPr>
          </a:p>
        </p:txBody>
      </p:sp>
      <p:cxnSp>
        <p:nvCxnSpPr>
          <p:cNvPr id="162" name="Straight Connector 161">
            <a:extLst>
              <a:ext uri="{FF2B5EF4-FFF2-40B4-BE49-F238E27FC236}">
                <a16:creationId xmlns:a16="http://schemas.microsoft.com/office/drawing/2014/main" id="{0ABB6208-C751-451F-88CB-E3756EE13035}"/>
              </a:ext>
            </a:extLst>
          </p:cNvPr>
          <p:cNvCxnSpPr>
            <a:cxnSpLocks/>
            <a:stCxn id="161" idx="2"/>
            <a:endCxn id="161" idx="6"/>
          </p:cNvCxnSpPr>
          <p:nvPr/>
        </p:nvCxnSpPr>
        <p:spPr>
          <a:xfrm>
            <a:off x="4365104" y="5477135"/>
            <a:ext cx="142473"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164" name="Flowchart: Or 163">
            <a:extLst>
              <a:ext uri="{FF2B5EF4-FFF2-40B4-BE49-F238E27FC236}">
                <a16:creationId xmlns:a16="http://schemas.microsoft.com/office/drawing/2014/main" id="{75ED6A88-4369-47C3-97ED-4069CFF6E0C2}"/>
              </a:ext>
            </a:extLst>
          </p:cNvPr>
          <p:cNvSpPr/>
          <p:nvPr/>
        </p:nvSpPr>
        <p:spPr>
          <a:xfrm>
            <a:off x="3174317" y="5397444"/>
            <a:ext cx="142481" cy="147460"/>
          </a:xfrm>
          <a:prstGeom prst="flowChar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0000"/>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166" name="TextBox 165">
                <a:extLst>
                  <a:ext uri="{FF2B5EF4-FFF2-40B4-BE49-F238E27FC236}">
                    <a16:creationId xmlns:a16="http://schemas.microsoft.com/office/drawing/2014/main" id="{7F19EEDD-053E-4B7A-95B4-0CA8689B13E9}"/>
                  </a:ext>
                </a:extLst>
              </p:cNvPr>
              <p:cNvSpPr txBox="1"/>
              <p:nvPr/>
            </p:nvSpPr>
            <p:spPr>
              <a:xfrm>
                <a:off x="912424" y="2260799"/>
                <a:ext cx="1380571" cy="369332"/>
              </a:xfrm>
              <a:prstGeom prst="rect">
                <a:avLst/>
              </a:prstGeom>
              <a:solidFill>
                <a:schemeClr val="accent6">
                  <a:lumMod val="40000"/>
                  <a:lumOff val="60000"/>
                </a:schemeClr>
              </a:solid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200" b="0" i="1" u="sng" strike="noStrike" kern="1200" cap="none" spc="0" normalizeH="0" baseline="0" noProof="0">
                          <a:ln>
                            <a:noFill/>
                          </a:ln>
                          <a:solidFill>
                            <a:prstClr val="black"/>
                          </a:solidFill>
                          <a:effectLst/>
                          <a:uLnTx/>
                          <a:uFillTx/>
                          <a:latin typeface="Cambria Math" panose="02040503050406030204" pitchFamily="18" charset="0"/>
                          <a:ea typeface="+mn-ea"/>
                          <a:cs typeface="+mn-cs"/>
                        </a:rPr>
                        <m:t>𝑆𝑡𝑒𝑝</m:t>
                      </m:r>
                      <m:r>
                        <a:rPr kumimoji="0" lang="en-US" sz="1200" b="0" i="1" u="sng" strike="noStrike" kern="1200" cap="none" spc="0" normalizeH="0" baseline="0" noProof="0">
                          <a:ln>
                            <a:noFill/>
                          </a:ln>
                          <a:solidFill>
                            <a:prstClr val="black"/>
                          </a:solidFill>
                          <a:effectLst/>
                          <a:uLnTx/>
                          <a:uFillTx/>
                          <a:latin typeface="Cambria Math" panose="02040503050406030204" pitchFamily="18" charset="0"/>
                          <a:ea typeface="+mn-ea"/>
                          <a:cs typeface="+mn-cs"/>
                        </a:rPr>
                        <m:t> 1</m:t>
                      </m:r>
                    </m:oMath>
                  </m:oMathPara>
                </a14:m>
                <a:endParaRPr kumimoji="0" lang="en-US" sz="1200" b="0"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Remove vertical plane</a:t>
                </a:r>
              </a:p>
            </p:txBody>
          </p:sp>
        </mc:Choice>
        <mc:Fallback xmlns="">
          <p:sp>
            <p:nvSpPr>
              <p:cNvPr id="166" name="TextBox 165">
                <a:extLst>
                  <a:ext uri="{FF2B5EF4-FFF2-40B4-BE49-F238E27FC236}">
                    <a16:creationId xmlns:a16="http://schemas.microsoft.com/office/drawing/2014/main" id="{7F19EEDD-053E-4B7A-95B4-0CA8689B13E9}"/>
                  </a:ext>
                </a:extLst>
              </p:cNvPr>
              <p:cNvSpPr txBox="1">
                <a:spLocks noRot="1" noChangeAspect="1" noMove="1" noResize="1" noEditPoints="1" noAdjustHandles="1" noChangeArrowheads="1" noChangeShapeType="1" noTextEdit="1"/>
              </p:cNvSpPr>
              <p:nvPr/>
            </p:nvSpPr>
            <p:spPr>
              <a:xfrm>
                <a:off x="912424" y="2260799"/>
                <a:ext cx="1380571" cy="369332"/>
              </a:xfrm>
              <a:prstGeom prst="rect">
                <a:avLst/>
              </a:prstGeom>
              <a:blipFill>
                <a:blip r:embed="rId7"/>
                <a:stretch>
                  <a:fillRect l="-7080" r="-5752" b="-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8" name="TextBox 167">
                <a:extLst>
                  <a:ext uri="{FF2B5EF4-FFF2-40B4-BE49-F238E27FC236}">
                    <a16:creationId xmlns:a16="http://schemas.microsoft.com/office/drawing/2014/main" id="{DE216D5F-237F-4241-9662-FC0C30F8B326}"/>
                  </a:ext>
                </a:extLst>
              </p:cNvPr>
              <p:cNvSpPr txBox="1"/>
              <p:nvPr/>
            </p:nvSpPr>
            <p:spPr>
              <a:xfrm>
                <a:off x="826708" y="3661355"/>
                <a:ext cx="1549783" cy="369332"/>
              </a:xfrm>
              <a:prstGeom prst="rect">
                <a:avLst/>
              </a:prstGeom>
              <a:solidFill>
                <a:schemeClr val="accent6">
                  <a:lumMod val="40000"/>
                  <a:lumOff val="60000"/>
                </a:schemeClr>
              </a:solid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200" b="0" i="1" u="sng" strike="noStrike" kern="1200" cap="none" spc="0" normalizeH="0" baseline="0" noProof="0">
                          <a:ln>
                            <a:noFill/>
                          </a:ln>
                          <a:solidFill>
                            <a:prstClr val="black"/>
                          </a:solidFill>
                          <a:effectLst/>
                          <a:uLnTx/>
                          <a:uFillTx/>
                          <a:latin typeface="Cambria Math" panose="02040503050406030204" pitchFamily="18" charset="0"/>
                          <a:ea typeface="+mn-ea"/>
                          <a:cs typeface="+mn-cs"/>
                        </a:rPr>
                        <m:t>𝑆𝑡𝑒𝑝</m:t>
                      </m:r>
                      <m:r>
                        <a:rPr kumimoji="0" lang="en-US" sz="1200" b="0" i="1" u="sng" strike="noStrike" kern="1200" cap="none" spc="0" normalizeH="0" baseline="0" noProof="0">
                          <a:ln>
                            <a:noFill/>
                          </a:ln>
                          <a:solidFill>
                            <a:prstClr val="black"/>
                          </a:solidFill>
                          <a:effectLst/>
                          <a:uLnTx/>
                          <a:uFillTx/>
                          <a:latin typeface="Cambria Math" panose="02040503050406030204" pitchFamily="18" charset="0"/>
                          <a:ea typeface="+mn-ea"/>
                          <a:cs typeface="+mn-cs"/>
                        </a:rPr>
                        <m:t> 2</m:t>
                      </m:r>
                    </m:oMath>
                  </m:oMathPara>
                </a14:m>
                <a:endParaRPr kumimoji="0" lang="en-US" sz="1200" b="0"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Remove horizontal plane</a:t>
                </a:r>
              </a:p>
            </p:txBody>
          </p:sp>
        </mc:Choice>
        <mc:Fallback xmlns="">
          <p:sp>
            <p:nvSpPr>
              <p:cNvPr id="168" name="TextBox 167">
                <a:extLst>
                  <a:ext uri="{FF2B5EF4-FFF2-40B4-BE49-F238E27FC236}">
                    <a16:creationId xmlns:a16="http://schemas.microsoft.com/office/drawing/2014/main" id="{DE216D5F-237F-4241-9662-FC0C30F8B326}"/>
                  </a:ext>
                </a:extLst>
              </p:cNvPr>
              <p:cNvSpPr txBox="1">
                <a:spLocks noRot="1" noChangeAspect="1" noMove="1" noResize="1" noEditPoints="1" noAdjustHandles="1" noChangeArrowheads="1" noChangeShapeType="1" noTextEdit="1"/>
              </p:cNvSpPr>
              <p:nvPr/>
            </p:nvSpPr>
            <p:spPr>
              <a:xfrm>
                <a:off x="826708" y="3661355"/>
                <a:ext cx="1549783" cy="369332"/>
              </a:xfrm>
              <a:prstGeom prst="rect">
                <a:avLst/>
              </a:prstGeom>
              <a:blipFill>
                <a:blip r:embed="rId8"/>
                <a:stretch>
                  <a:fillRect l="-6299" r="-5118" b="-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0" name="TextBox 169">
                <a:extLst>
                  <a:ext uri="{FF2B5EF4-FFF2-40B4-BE49-F238E27FC236}">
                    <a16:creationId xmlns:a16="http://schemas.microsoft.com/office/drawing/2014/main" id="{57D49579-772D-475F-A42A-9E77E712A4EB}"/>
                  </a:ext>
                </a:extLst>
              </p:cNvPr>
              <p:cNvSpPr txBox="1"/>
              <p:nvPr/>
            </p:nvSpPr>
            <p:spPr>
              <a:xfrm>
                <a:off x="6638285" y="1796280"/>
                <a:ext cx="1930016" cy="184666"/>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2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𝐍𝐮𝐦𝐛𝐞𝐫</m:t>
                      </m:r>
                      <m:r>
                        <a:rPr kumimoji="0" lang="en-US" sz="12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n-US" sz="12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𝐨𝐟</m:t>
                      </m:r>
                      <m:r>
                        <a:rPr kumimoji="0" lang="en-US" sz="12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n-US" sz="12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𝐢𝐦𝐚𝐠𝐞</m:t>
                      </m:r>
                      <m:r>
                        <a:rPr kumimoji="0" lang="en-US" sz="12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n-US" sz="12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𝐜𝐡𝐚𝐫𝐠𝐞𝐬</m:t>
                      </m:r>
                      <m:r>
                        <a:rPr kumimoji="0" lang="en-US" sz="12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oMath>
                  </m:oMathPara>
                </a14:m>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70" name="TextBox 169">
                <a:extLst>
                  <a:ext uri="{FF2B5EF4-FFF2-40B4-BE49-F238E27FC236}">
                    <a16:creationId xmlns:a16="http://schemas.microsoft.com/office/drawing/2014/main" id="{57D49579-772D-475F-A42A-9E77E712A4EB}"/>
                  </a:ext>
                </a:extLst>
              </p:cNvPr>
              <p:cNvSpPr txBox="1">
                <a:spLocks noRot="1" noChangeAspect="1" noMove="1" noResize="1" noEditPoints="1" noAdjustHandles="1" noChangeArrowheads="1" noChangeShapeType="1" noTextEdit="1"/>
              </p:cNvSpPr>
              <p:nvPr/>
            </p:nvSpPr>
            <p:spPr>
              <a:xfrm>
                <a:off x="6638285" y="1796280"/>
                <a:ext cx="1930016" cy="184666"/>
              </a:xfrm>
              <a:prstGeom prst="rect">
                <a:avLst/>
              </a:prstGeom>
              <a:blipFill>
                <a:blip r:embed="rId9"/>
                <a:stretch>
                  <a:fillRect l="-1893" t="-6667" r="-631"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2" name="TextBox 171">
                <a:extLst>
                  <a:ext uri="{FF2B5EF4-FFF2-40B4-BE49-F238E27FC236}">
                    <a16:creationId xmlns:a16="http://schemas.microsoft.com/office/drawing/2014/main" id="{A48B46D5-8268-483B-A90F-B701D17C5612}"/>
                  </a:ext>
                </a:extLst>
              </p:cNvPr>
              <p:cNvSpPr txBox="1"/>
              <p:nvPr/>
            </p:nvSpPr>
            <p:spPr>
              <a:xfrm>
                <a:off x="7026878" y="2205639"/>
                <a:ext cx="912109" cy="387286"/>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N</m:t>
                      </m:r>
                      <m:r>
                        <a:rPr kumimoji="0" lang="en-US" sz="12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sSup>
                            <m:sSupPr>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360</m:t>
                              </m:r>
                            </m:e>
                            <m:sup>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sup>
                          </m:sSup>
                        </m:num>
                        <m:den>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den>
                      </m:f>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oMath>
                  </m:oMathPara>
                </a14:m>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72" name="TextBox 171">
                <a:extLst>
                  <a:ext uri="{FF2B5EF4-FFF2-40B4-BE49-F238E27FC236}">
                    <a16:creationId xmlns:a16="http://schemas.microsoft.com/office/drawing/2014/main" id="{A48B46D5-8268-483B-A90F-B701D17C5612}"/>
                  </a:ext>
                </a:extLst>
              </p:cNvPr>
              <p:cNvSpPr txBox="1">
                <a:spLocks noRot="1" noChangeAspect="1" noMove="1" noResize="1" noEditPoints="1" noAdjustHandles="1" noChangeArrowheads="1" noChangeShapeType="1" noTextEdit="1"/>
              </p:cNvSpPr>
              <p:nvPr/>
            </p:nvSpPr>
            <p:spPr>
              <a:xfrm>
                <a:off x="7026878" y="2205639"/>
                <a:ext cx="912109" cy="387286"/>
              </a:xfrm>
              <a:prstGeom prst="rect">
                <a:avLst/>
              </a:prstGeom>
              <a:blipFill>
                <a:blip r:embed="rId10"/>
                <a:stretch>
                  <a:fillRect l="-3356" r="-4027" b="-158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4" name="TextBox 173">
                <a:extLst>
                  <a:ext uri="{FF2B5EF4-FFF2-40B4-BE49-F238E27FC236}">
                    <a16:creationId xmlns:a16="http://schemas.microsoft.com/office/drawing/2014/main" id="{6243C248-222C-46DD-8241-1EA0886FB31A}"/>
                  </a:ext>
                </a:extLst>
              </p:cNvPr>
              <p:cNvSpPr txBox="1"/>
              <p:nvPr/>
            </p:nvSpPr>
            <p:spPr>
              <a:xfrm>
                <a:off x="6765544" y="2885604"/>
                <a:ext cx="592598" cy="188834"/>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14:m>
                  <m:oMath xmlns:m="http://schemas.openxmlformats.org/officeDocument/2006/math">
                    <m:sSup>
                      <m:sSupPr>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180</m:t>
                        </m:r>
                      </m:e>
                      <m:sup>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sup>
                    </m:sSup>
                  </m:oMath>
                </a14:m>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74" name="TextBox 173">
                <a:extLst>
                  <a:ext uri="{FF2B5EF4-FFF2-40B4-BE49-F238E27FC236}">
                    <a16:creationId xmlns:a16="http://schemas.microsoft.com/office/drawing/2014/main" id="{6243C248-222C-46DD-8241-1EA0886FB31A}"/>
                  </a:ext>
                </a:extLst>
              </p:cNvPr>
              <p:cNvSpPr txBox="1">
                <a:spLocks noRot="1" noChangeAspect="1" noMove="1" noResize="1" noEditPoints="1" noAdjustHandles="1" noChangeArrowheads="1" noChangeShapeType="1" noTextEdit="1"/>
              </p:cNvSpPr>
              <p:nvPr/>
            </p:nvSpPr>
            <p:spPr>
              <a:xfrm>
                <a:off x="6765544" y="2885604"/>
                <a:ext cx="592598" cy="188834"/>
              </a:xfrm>
              <a:prstGeom prst="rect">
                <a:avLst/>
              </a:prstGeom>
              <a:blipFill>
                <a:blip r:embed="rId11"/>
                <a:stretch>
                  <a:fillRect l="-11340" r="-5155" b="-193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6" name="TextBox 175">
                <a:extLst>
                  <a:ext uri="{FF2B5EF4-FFF2-40B4-BE49-F238E27FC236}">
                    <a16:creationId xmlns:a16="http://schemas.microsoft.com/office/drawing/2014/main" id="{1042C4B3-0B0D-41BB-9C5B-8DC6407E4D37}"/>
                  </a:ext>
                </a:extLst>
              </p:cNvPr>
              <p:cNvSpPr txBox="1"/>
              <p:nvPr/>
            </p:nvSpPr>
            <p:spPr>
              <a:xfrm>
                <a:off x="6809298" y="3336448"/>
                <a:ext cx="507639" cy="188834"/>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14:m>
                  <m:oMath xmlns:m="http://schemas.openxmlformats.org/officeDocument/2006/math">
                    <m:sSup>
                      <m:sSupPr>
                        <m:ctrl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90</m:t>
                        </m:r>
                      </m:e>
                      <m:sup>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sup>
                    </m:sSup>
                  </m:oMath>
                </a14:m>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76" name="TextBox 175">
                <a:extLst>
                  <a:ext uri="{FF2B5EF4-FFF2-40B4-BE49-F238E27FC236}">
                    <a16:creationId xmlns:a16="http://schemas.microsoft.com/office/drawing/2014/main" id="{1042C4B3-0B0D-41BB-9C5B-8DC6407E4D37}"/>
                  </a:ext>
                </a:extLst>
              </p:cNvPr>
              <p:cNvSpPr txBox="1">
                <a:spLocks noRot="1" noChangeAspect="1" noMove="1" noResize="1" noEditPoints="1" noAdjustHandles="1" noChangeArrowheads="1" noChangeShapeType="1" noTextEdit="1"/>
              </p:cNvSpPr>
              <p:nvPr/>
            </p:nvSpPr>
            <p:spPr>
              <a:xfrm>
                <a:off x="6809298" y="3336448"/>
                <a:ext cx="507639" cy="188834"/>
              </a:xfrm>
              <a:prstGeom prst="rect">
                <a:avLst/>
              </a:prstGeom>
              <a:blipFill>
                <a:blip r:embed="rId12"/>
                <a:stretch>
                  <a:fillRect l="-12048" r="-7229" b="-19355"/>
                </a:stretch>
              </a:blipFill>
            </p:spPr>
            <p:txBody>
              <a:bodyPr/>
              <a:lstStyle/>
              <a:p>
                <a:r>
                  <a:rPr lang="en-US">
                    <a:noFill/>
                  </a:rPr>
                  <a:t> </a:t>
                </a:r>
              </a:p>
            </p:txBody>
          </p:sp>
        </mc:Fallback>
      </mc:AlternateContent>
      <p:cxnSp>
        <p:nvCxnSpPr>
          <p:cNvPr id="177" name="Straight Arrow Connector 176">
            <a:extLst>
              <a:ext uri="{FF2B5EF4-FFF2-40B4-BE49-F238E27FC236}">
                <a16:creationId xmlns:a16="http://schemas.microsoft.com/office/drawing/2014/main" id="{618D58B8-C20B-4255-A23E-A6A7CED9F47F}"/>
              </a:ext>
            </a:extLst>
          </p:cNvPr>
          <p:cNvCxnSpPr>
            <a:cxnSpLocks/>
          </p:cNvCxnSpPr>
          <p:nvPr/>
        </p:nvCxnSpPr>
        <p:spPr>
          <a:xfrm>
            <a:off x="7460952" y="2980029"/>
            <a:ext cx="37836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9" name="Straight Arrow Connector 178">
            <a:extLst>
              <a:ext uri="{FF2B5EF4-FFF2-40B4-BE49-F238E27FC236}">
                <a16:creationId xmlns:a16="http://schemas.microsoft.com/office/drawing/2014/main" id="{9D648C23-931E-4F4C-9E55-5D887EB887A8}"/>
              </a:ext>
            </a:extLst>
          </p:cNvPr>
          <p:cNvCxnSpPr>
            <a:cxnSpLocks/>
          </p:cNvCxnSpPr>
          <p:nvPr/>
        </p:nvCxnSpPr>
        <p:spPr>
          <a:xfrm>
            <a:off x="7460952" y="3430874"/>
            <a:ext cx="37836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1" name="TextBox 180">
                <a:extLst>
                  <a:ext uri="{FF2B5EF4-FFF2-40B4-BE49-F238E27FC236}">
                    <a16:creationId xmlns:a16="http://schemas.microsoft.com/office/drawing/2014/main" id="{DC55B48C-ACA9-4C51-8C09-ED6AB747EE65}"/>
                  </a:ext>
                </a:extLst>
              </p:cNvPr>
              <p:cNvSpPr txBox="1"/>
              <p:nvPr/>
            </p:nvSpPr>
            <p:spPr>
              <a:xfrm>
                <a:off x="8022845" y="2885604"/>
                <a:ext cx="425373" cy="184666"/>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N</m:t>
                      </m:r>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=1</m:t>
                      </m:r>
                    </m:oMath>
                  </m:oMathPara>
                </a14:m>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81" name="TextBox 180">
                <a:extLst>
                  <a:ext uri="{FF2B5EF4-FFF2-40B4-BE49-F238E27FC236}">
                    <a16:creationId xmlns:a16="http://schemas.microsoft.com/office/drawing/2014/main" id="{DC55B48C-ACA9-4C51-8C09-ED6AB747EE65}"/>
                  </a:ext>
                </a:extLst>
              </p:cNvPr>
              <p:cNvSpPr txBox="1">
                <a:spLocks noRot="1" noChangeAspect="1" noMove="1" noResize="1" noEditPoints="1" noAdjustHandles="1" noChangeArrowheads="1" noChangeShapeType="1" noTextEdit="1"/>
              </p:cNvSpPr>
              <p:nvPr/>
            </p:nvSpPr>
            <p:spPr>
              <a:xfrm>
                <a:off x="8022845" y="2885604"/>
                <a:ext cx="425373" cy="184666"/>
              </a:xfrm>
              <a:prstGeom prst="rect">
                <a:avLst/>
              </a:prstGeom>
              <a:blipFill>
                <a:blip r:embed="rId13"/>
                <a:stretch>
                  <a:fillRect l="-8571" r="-8571" b="-32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3" name="TextBox 182">
                <a:extLst>
                  <a:ext uri="{FF2B5EF4-FFF2-40B4-BE49-F238E27FC236}">
                    <a16:creationId xmlns:a16="http://schemas.microsoft.com/office/drawing/2014/main" id="{1B8BDEF9-F992-4B5A-AB5F-6208979837B6}"/>
                  </a:ext>
                </a:extLst>
              </p:cNvPr>
              <p:cNvSpPr txBox="1"/>
              <p:nvPr/>
            </p:nvSpPr>
            <p:spPr>
              <a:xfrm>
                <a:off x="8018571" y="3336448"/>
                <a:ext cx="425373" cy="184666"/>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N</m:t>
                      </m:r>
                      <m:r>
                        <a:rPr kumimoji="0" lang="en-US" sz="1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=3</m:t>
                      </m:r>
                    </m:oMath>
                  </m:oMathPara>
                </a14:m>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83" name="TextBox 182">
                <a:extLst>
                  <a:ext uri="{FF2B5EF4-FFF2-40B4-BE49-F238E27FC236}">
                    <a16:creationId xmlns:a16="http://schemas.microsoft.com/office/drawing/2014/main" id="{1B8BDEF9-F992-4B5A-AB5F-6208979837B6}"/>
                  </a:ext>
                </a:extLst>
              </p:cNvPr>
              <p:cNvSpPr txBox="1">
                <a:spLocks noRot="1" noChangeAspect="1" noMove="1" noResize="1" noEditPoints="1" noAdjustHandles="1" noChangeArrowheads="1" noChangeShapeType="1" noTextEdit="1"/>
              </p:cNvSpPr>
              <p:nvPr/>
            </p:nvSpPr>
            <p:spPr>
              <a:xfrm>
                <a:off x="8018571" y="3336448"/>
                <a:ext cx="425373" cy="184666"/>
              </a:xfrm>
              <a:prstGeom prst="rect">
                <a:avLst/>
              </a:prstGeom>
              <a:blipFill>
                <a:blip r:embed="rId14"/>
                <a:stretch>
                  <a:fillRect l="-8571" r="-8571" b="-3226"/>
                </a:stretch>
              </a:blipFill>
            </p:spPr>
            <p:txBody>
              <a:bodyPr/>
              <a:lstStyle/>
              <a:p>
                <a:r>
                  <a:rPr lang="en-US">
                    <a:noFill/>
                  </a:rPr>
                  <a:t> </a:t>
                </a:r>
              </a:p>
            </p:txBody>
          </p:sp>
        </mc:Fallback>
      </mc:AlternateContent>
      <p:cxnSp>
        <p:nvCxnSpPr>
          <p:cNvPr id="3" name="Straight Connector 2"/>
          <p:cNvCxnSpPr/>
          <p:nvPr/>
        </p:nvCxnSpPr>
        <p:spPr>
          <a:xfrm>
            <a:off x="474785" y="3619922"/>
            <a:ext cx="4879730" cy="41433"/>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412218" y="2226348"/>
            <a:ext cx="4879730" cy="41433"/>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8855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6"/>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fld id="{90739D3E-F153-46EC-B0A2-1A36AA9D7D92}" type="slidenum">
              <a:rPr lang="en-US" altLang="en-US" sz="1400">
                <a:latin typeface="Arial" panose="020B0604020202020204" pitchFamily="34" charset="0"/>
              </a:rPr>
              <a:pPr eaLnBrk="1" hangingPunct="1"/>
              <a:t>6</a:t>
            </a:fld>
            <a:endParaRPr lang="en-US" altLang="en-US" sz="1400">
              <a:latin typeface="Arial" panose="020B0604020202020204" pitchFamily="34" charset="0"/>
            </a:endParaRPr>
          </a:p>
        </p:txBody>
      </p:sp>
      <p:sp>
        <p:nvSpPr>
          <p:cNvPr id="4100" name="Text Box 4"/>
          <p:cNvSpPr txBox="1">
            <a:spLocks noChangeArrowheads="1"/>
          </p:cNvSpPr>
          <p:nvPr/>
        </p:nvSpPr>
        <p:spPr bwMode="auto">
          <a:xfrm>
            <a:off x="6657975" y="0"/>
            <a:ext cx="2486025" cy="274638"/>
          </a:xfrm>
          <a:prstGeom prst="rect">
            <a:avLst/>
          </a:prstGeom>
          <a:noFill/>
          <a:ln w="9525">
            <a:noFill/>
            <a:miter lim="800000"/>
            <a:headEnd/>
            <a:tailEnd/>
          </a:ln>
          <a:effectLst/>
        </p:spPr>
        <p:txBody>
          <a:bodyPr>
            <a:spAutoFit/>
          </a:bodyPr>
          <a:lstStyle/>
          <a:p>
            <a:pPr algn="r">
              <a:spcBef>
                <a:spcPct val="50000"/>
              </a:spcBef>
              <a:defRPr/>
            </a:pPr>
            <a:r>
              <a:rPr lang="en-US" sz="1200" b="1" u="sng">
                <a:effectLst>
                  <a:outerShdw blurRad="38100" dist="38100" dir="2700000" algn="tl">
                    <a:srgbClr val="DDDDDD"/>
                  </a:outerShdw>
                </a:effectLst>
                <a:latin typeface="Verdana" charset="0"/>
                <a:ea typeface="+mn-ea"/>
              </a:rPr>
              <a:t>Electrostatics</a:t>
            </a:r>
          </a:p>
        </p:txBody>
      </p:sp>
      <p:sp>
        <p:nvSpPr>
          <p:cNvPr id="68612" name="Text Box 5"/>
          <p:cNvSpPr txBox="1">
            <a:spLocks noChangeArrowheads="1"/>
          </p:cNvSpPr>
          <p:nvPr/>
        </p:nvSpPr>
        <p:spPr bwMode="auto">
          <a:xfrm>
            <a:off x="609600" y="533400"/>
            <a:ext cx="85344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dirty="0"/>
              <a:t>In the international system of units (</a:t>
            </a:r>
            <a:r>
              <a:rPr lang="en-US" altLang="en-US" b="1" dirty="0">
                <a:solidFill>
                  <a:srgbClr val="C00000"/>
                </a:solidFill>
              </a:rPr>
              <a:t>SI</a:t>
            </a:r>
            <a:r>
              <a:rPr lang="en-US" altLang="en-US" dirty="0"/>
              <a:t>), </a:t>
            </a:r>
            <a:r>
              <a:rPr lang="en-US" altLang="en-US" i="1" dirty="0"/>
              <a:t>Q  </a:t>
            </a:r>
            <a:r>
              <a:rPr lang="en-US" altLang="en-US" dirty="0"/>
              <a:t>and </a:t>
            </a:r>
            <a:r>
              <a:rPr lang="en-US" altLang="en-US" i="1" dirty="0"/>
              <a:t>Q</a:t>
            </a:r>
            <a:r>
              <a:rPr lang="en-US" altLang="en-US" dirty="0"/>
              <a:t> are in coulombs (1C is approximately equivalent to            electrons since one electron charge             </a:t>
            </a:r>
            <a:r>
              <a:rPr lang="en-US" altLang="en-US" i="1" dirty="0"/>
              <a:t>e </a:t>
            </a:r>
            <a:r>
              <a:rPr lang="en-US" altLang="en-US" dirty="0"/>
              <a:t>=                         C), the distance </a:t>
            </a:r>
            <a:r>
              <a:rPr lang="en-US" altLang="en-US" i="1" dirty="0"/>
              <a:t>r</a:t>
            </a:r>
            <a:r>
              <a:rPr lang="en-US" altLang="en-US" dirty="0"/>
              <a:t> is in meters, and the force </a:t>
            </a:r>
            <a:r>
              <a:rPr lang="en-US" altLang="en-US" i="1" dirty="0"/>
              <a:t>F </a:t>
            </a:r>
            <a:r>
              <a:rPr lang="en-US" altLang="en-US" dirty="0"/>
              <a:t>is in </a:t>
            </a:r>
            <a:r>
              <a:rPr lang="en-US" altLang="en-US" dirty="0" err="1"/>
              <a:t>Newtons</a:t>
            </a:r>
            <a:r>
              <a:rPr lang="en-US" altLang="en-US" dirty="0"/>
              <a:t> so that:</a:t>
            </a:r>
            <a:endParaRPr lang="el-GR" altLang="en-US" i="1" dirty="0"/>
          </a:p>
        </p:txBody>
      </p:sp>
      <p:graphicFrame>
        <p:nvGraphicFramePr>
          <p:cNvPr id="68613" name="Object 2"/>
          <p:cNvGraphicFramePr>
            <a:graphicFrameLocks noGrp="1" noChangeAspect="1"/>
          </p:cNvGraphicFramePr>
          <p:nvPr>
            <p:ph sz="quarter" idx="2"/>
          </p:nvPr>
        </p:nvGraphicFramePr>
        <p:xfrm>
          <a:off x="3829050" y="1603375"/>
          <a:ext cx="1458913" cy="962025"/>
        </p:xfrm>
        <a:graphic>
          <a:graphicData uri="http://schemas.openxmlformats.org/presentationml/2006/ole">
            <mc:AlternateContent xmlns:mc="http://schemas.openxmlformats.org/markup-compatibility/2006">
              <mc:Choice xmlns:v="urn:schemas-microsoft-com:vml" Requires="v">
                <p:oleObj spid="_x0000_s69194" name="Equation" r:id="rId4" imgW="672808" imgH="444307" progId="Equation.3">
                  <p:embed/>
                </p:oleObj>
              </mc:Choice>
              <mc:Fallback>
                <p:oleObj name="Equation" r:id="rId4" imgW="672808" imgH="444307" progId="Equation.3">
                  <p:embed/>
                  <p:pic>
                    <p:nvPicPr>
                      <p:cNvPr id="0"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29050" y="1603375"/>
                        <a:ext cx="1458913" cy="9620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8614" name="Object 3"/>
          <p:cNvGraphicFramePr>
            <a:graphicFrameLocks noGrp="1" noChangeAspect="1"/>
          </p:cNvGraphicFramePr>
          <p:nvPr>
            <p:ph sz="quarter" idx="3"/>
          </p:nvPr>
        </p:nvGraphicFramePr>
        <p:xfrm>
          <a:off x="3529013" y="3109913"/>
          <a:ext cx="2398712" cy="557212"/>
        </p:xfrm>
        <a:graphic>
          <a:graphicData uri="http://schemas.openxmlformats.org/presentationml/2006/ole">
            <mc:AlternateContent xmlns:mc="http://schemas.openxmlformats.org/markup-compatibility/2006">
              <mc:Choice xmlns:v="urn:schemas-microsoft-com:vml" Requires="v">
                <p:oleObj spid="_x0000_s69195" name="Equation" r:id="rId6" imgW="1803400" imgH="419100" progId="Equation.3">
                  <p:embed/>
                </p:oleObj>
              </mc:Choice>
              <mc:Fallback>
                <p:oleObj name="Equation" r:id="rId6" imgW="1803400" imgH="419100" progId="Equation.3">
                  <p:embed/>
                  <p:pic>
                    <p:nvPicPr>
                      <p:cNvPr id="0" name="Object 3"/>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29013" y="3109913"/>
                        <a:ext cx="2398712" cy="55721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8615" name="Object 4"/>
          <p:cNvGraphicFramePr>
            <a:graphicFrameLocks noGrp="1" noChangeAspect="1"/>
          </p:cNvGraphicFramePr>
          <p:nvPr>
            <p:ph sz="quarter" idx="4"/>
          </p:nvPr>
        </p:nvGraphicFramePr>
        <p:xfrm>
          <a:off x="4011613" y="3846513"/>
          <a:ext cx="1752600" cy="608012"/>
        </p:xfrm>
        <a:graphic>
          <a:graphicData uri="http://schemas.openxmlformats.org/presentationml/2006/ole">
            <mc:AlternateContent xmlns:mc="http://schemas.openxmlformats.org/markup-compatibility/2006">
              <mc:Choice xmlns:v="urn:schemas-microsoft-com:vml" Requires="v">
                <p:oleObj spid="_x0000_s69196" name="Equation" r:id="rId8" imgW="1282700" imgH="444500" progId="Equation.3">
                  <p:embed/>
                </p:oleObj>
              </mc:Choice>
              <mc:Fallback>
                <p:oleObj name="Equation" r:id="rId8" imgW="1282700" imgH="444500" progId="Equation.3">
                  <p:embed/>
                  <p:pic>
                    <p:nvPicPr>
                      <p:cNvPr id="0" name="Object 4"/>
                      <p:cNvPicPr>
                        <a:picLocks noGrp="1"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11613" y="3846513"/>
                        <a:ext cx="1752600" cy="608012"/>
                      </a:xfrm>
                      <a:prstGeom prst="rect">
                        <a:avLst/>
                      </a:prstGeom>
                      <a:solidFill>
                        <a:schemeClr val="bg1"/>
                      </a:solidFill>
                      <a:ln w="9525">
                        <a:solidFill>
                          <a:schemeClr val="accent1"/>
                        </a:solidFill>
                        <a:miter lim="800000"/>
                        <a:headEnd/>
                        <a:tailEnd/>
                      </a:ln>
                    </p:spPr>
                  </p:pic>
                </p:oleObj>
              </mc:Fallback>
            </mc:AlternateContent>
          </a:graphicData>
        </a:graphic>
      </p:graphicFrame>
      <p:graphicFrame>
        <p:nvGraphicFramePr>
          <p:cNvPr id="68616" name="Object 5"/>
          <p:cNvGraphicFramePr>
            <a:graphicFrameLocks noChangeAspect="1"/>
          </p:cNvGraphicFramePr>
          <p:nvPr>
            <p:extLst>
              <p:ext uri="{D42A27DB-BD31-4B8C-83A1-F6EECF244321}">
                <p14:modId xmlns:p14="http://schemas.microsoft.com/office/powerpoint/2010/main" val="1458251515"/>
              </p:ext>
            </p:extLst>
          </p:nvPr>
        </p:nvGraphicFramePr>
        <p:xfrm>
          <a:off x="3876187" y="5004412"/>
          <a:ext cx="2150351" cy="1157286"/>
        </p:xfrm>
        <a:graphic>
          <a:graphicData uri="http://schemas.openxmlformats.org/presentationml/2006/ole">
            <mc:AlternateContent xmlns:mc="http://schemas.openxmlformats.org/markup-compatibility/2006">
              <mc:Choice xmlns:v="urn:schemas-microsoft-com:vml" Requires="v">
                <p:oleObj spid="_x0000_s69197" name="Equation" r:id="rId10" imgW="825142" imgH="444307" progId="Equation.3">
                  <p:embed/>
                </p:oleObj>
              </mc:Choice>
              <mc:Fallback>
                <p:oleObj name="Equation" r:id="rId10" imgW="825142" imgH="444307" progId="Equation.3">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76187" y="5004412"/>
                        <a:ext cx="2150351" cy="1157286"/>
                      </a:xfrm>
                      <a:prstGeom prst="rect">
                        <a:avLst/>
                      </a:prstGeom>
                      <a:solidFill>
                        <a:srgbClr val="FFFF00"/>
                      </a:solidFill>
                      <a:ln>
                        <a:noFill/>
                      </a:ln>
                    </p:spPr>
                  </p:pic>
                </p:oleObj>
              </mc:Fallback>
            </mc:AlternateContent>
          </a:graphicData>
        </a:graphic>
      </p:graphicFrame>
      <p:sp>
        <p:nvSpPr>
          <p:cNvPr id="68617" name="Text Box 20"/>
          <p:cNvSpPr txBox="1">
            <a:spLocks noChangeArrowheads="1"/>
          </p:cNvSpPr>
          <p:nvPr/>
        </p:nvSpPr>
        <p:spPr bwMode="auto">
          <a:xfrm>
            <a:off x="5827713" y="3213100"/>
            <a:ext cx="5921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r>
              <a:rPr lang="en-US" altLang="en-US"/>
              <a:t>F/m</a:t>
            </a:r>
          </a:p>
        </p:txBody>
      </p:sp>
      <p:sp>
        <p:nvSpPr>
          <p:cNvPr id="68618" name="Text Box 21"/>
          <p:cNvSpPr txBox="1">
            <a:spLocks noChangeArrowheads="1"/>
          </p:cNvSpPr>
          <p:nvPr/>
        </p:nvSpPr>
        <p:spPr bwMode="auto">
          <a:xfrm>
            <a:off x="5719763" y="3949700"/>
            <a:ext cx="5921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r>
              <a:rPr lang="en-US" altLang="en-US"/>
              <a:t>m/F</a:t>
            </a:r>
          </a:p>
        </p:txBody>
      </p:sp>
      <p:sp>
        <p:nvSpPr>
          <p:cNvPr id="68619" name="Text Box 22"/>
          <p:cNvSpPr txBox="1">
            <a:spLocks noChangeArrowheads="1"/>
          </p:cNvSpPr>
          <p:nvPr/>
        </p:nvSpPr>
        <p:spPr bwMode="auto">
          <a:xfrm>
            <a:off x="3527425" y="3976688"/>
            <a:ext cx="3952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r>
              <a:rPr lang="en-US" altLang="en-US"/>
              <a:t>or</a:t>
            </a:r>
          </a:p>
        </p:txBody>
      </p:sp>
      <p:sp>
        <p:nvSpPr>
          <p:cNvPr id="4119" name="Line 23"/>
          <p:cNvSpPr>
            <a:spLocks noChangeShapeType="1"/>
          </p:cNvSpPr>
          <p:nvPr/>
        </p:nvSpPr>
        <p:spPr bwMode="auto">
          <a:xfrm>
            <a:off x="3429000" y="2895600"/>
            <a:ext cx="2971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20" name="Line 24"/>
          <p:cNvSpPr>
            <a:spLocks noChangeShapeType="1"/>
          </p:cNvSpPr>
          <p:nvPr/>
        </p:nvSpPr>
        <p:spPr bwMode="auto">
          <a:xfrm>
            <a:off x="3429000" y="4648200"/>
            <a:ext cx="2971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21" name="Line 25"/>
          <p:cNvSpPr>
            <a:spLocks noChangeShapeType="1"/>
          </p:cNvSpPr>
          <p:nvPr/>
        </p:nvSpPr>
        <p:spPr bwMode="auto">
          <a:xfrm>
            <a:off x="6400800" y="2895600"/>
            <a:ext cx="0" cy="1752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22" name="Line 26"/>
          <p:cNvSpPr>
            <a:spLocks noChangeShapeType="1"/>
          </p:cNvSpPr>
          <p:nvPr/>
        </p:nvSpPr>
        <p:spPr bwMode="auto">
          <a:xfrm>
            <a:off x="3429000" y="2895600"/>
            <a:ext cx="0" cy="1752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23" name="Line 27"/>
          <p:cNvSpPr>
            <a:spLocks noChangeShapeType="1"/>
          </p:cNvSpPr>
          <p:nvPr/>
        </p:nvSpPr>
        <p:spPr bwMode="auto">
          <a:xfrm flipH="1">
            <a:off x="6389688" y="3368675"/>
            <a:ext cx="6858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24" name="Text Box 28"/>
          <p:cNvSpPr txBox="1">
            <a:spLocks noChangeArrowheads="1"/>
          </p:cNvSpPr>
          <p:nvPr/>
        </p:nvSpPr>
        <p:spPr bwMode="auto">
          <a:xfrm>
            <a:off x="7056438" y="3170238"/>
            <a:ext cx="1958975"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a:solidFill>
                  <a:srgbClr val="0000FF"/>
                </a:solidFill>
              </a:rPr>
              <a:t>the permittivity </a:t>
            </a:r>
          </a:p>
          <a:p>
            <a:pPr eaLnBrk="1" hangingPunct="1">
              <a:spcBef>
                <a:spcPct val="50000"/>
              </a:spcBef>
            </a:pPr>
            <a:r>
              <a:rPr lang="en-US" altLang="en-US">
                <a:solidFill>
                  <a:srgbClr val="0000FF"/>
                </a:solidFill>
              </a:rPr>
              <a:t>of free space</a:t>
            </a:r>
            <a:r>
              <a:rPr lang="en-US" altLang="en-US"/>
              <a:t> </a:t>
            </a:r>
          </a:p>
        </p:txBody>
      </p:sp>
      <p:sp>
        <p:nvSpPr>
          <p:cNvPr id="68626" name="Text Box 29"/>
          <p:cNvSpPr txBox="1">
            <a:spLocks noChangeArrowheads="1"/>
          </p:cNvSpPr>
          <p:nvPr/>
        </p:nvSpPr>
        <p:spPr bwMode="auto">
          <a:xfrm>
            <a:off x="5003800" y="692150"/>
            <a:ext cx="2571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r>
              <a:rPr lang="en-US" altLang="en-US" sz="900"/>
              <a:t>1</a:t>
            </a:r>
          </a:p>
        </p:txBody>
      </p:sp>
      <p:sp>
        <p:nvSpPr>
          <p:cNvPr id="68627" name="Text Box 30"/>
          <p:cNvSpPr txBox="1">
            <a:spLocks noChangeArrowheads="1"/>
          </p:cNvSpPr>
          <p:nvPr/>
        </p:nvSpPr>
        <p:spPr bwMode="auto">
          <a:xfrm>
            <a:off x="5759450" y="692150"/>
            <a:ext cx="2571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r>
              <a:rPr lang="en-US" altLang="en-US" sz="900"/>
              <a:t>2</a:t>
            </a:r>
          </a:p>
        </p:txBody>
      </p:sp>
      <p:graphicFrame>
        <p:nvGraphicFramePr>
          <p:cNvPr id="68628" name="Object 6"/>
          <p:cNvGraphicFramePr>
            <a:graphicFrameLocks noChangeAspect="1"/>
          </p:cNvGraphicFramePr>
          <p:nvPr/>
        </p:nvGraphicFramePr>
        <p:xfrm>
          <a:off x="1150938" y="1052513"/>
          <a:ext cx="1655762" cy="290512"/>
        </p:xfrm>
        <a:graphic>
          <a:graphicData uri="http://schemas.openxmlformats.org/presentationml/2006/ole">
            <mc:AlternateContent xmlns:mc="http://schemas.openxmlformats.org/markup-compatibility/2006">
              <mc:Choice xmlns:v="urn:schemas-microsoft-com:vml" Requires="v">
                <p:oleObj spid="_x0000_s69198" name="Equation" r:id="rId12" imgW="1155700" imgH="203200" progId="Equation.3">
                  <p:embed/>
                </p:oleObj>
              </mc:Choice>
              <mc:Fallback>
                <p:oleObj name="Equation" r:id="rId12" imgW="1155700" imgH="203200" progId="Equation.3">
                  <p:embed/>
                  <p:pic>
                    <p:nvPicPr>
                      <p:cNvPr id="0"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50938" y="1052513"/>
                        <a:ext cx="1655762"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8629" name="Object 7"/>
          <p:cNvGraphicFramePr>
            <a:graphicFrameLocks noChangeAspect="1"/>
          </p:cNvGraphicFramePr>
          <p:nvPr/>
        </p:nvGraphicFramePr>
        <p:xfrm>
          <a:off x="3635375" y="800100"/>
          <a:ext cx="757238" cy="288925"/>
        </p:xfrm>
        <a:graphic>
          <a:graphicData uri="http://schemas.openxmlformats.org/presentationml/2006/ole">
            <mc:AlternateContent xmlns:mc="http://schemas.openxmlformats.org/markup-compatibility/2006">
              <mc:Choice xmlns:v="urn:schemas-microsoft-com:vml" Requires="v">
                <p:oleObj spid="_x0000_s69199" name="Equation" r:id="rId14" imgW="533169" imgH="203112" progId="Equation.3">
                  <p:embed/>
                </p:oleObj>
              </mc:Choice>
              <mc:Fallback>
                <p:oleObj name="Equation" r:id="rId14" imgW="533169" imgH="203112" progId="Equation.3">
                  <p:embed/>
                  <p:pic>
                    <p:nvPicPr>
                      <p:cNvPr id="0"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635375" y="800100"/>
                        <a:ext cx="757238"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119"/>
                                        </p:tgtEl>
                                        <p:attrNameLst>
                                          <p:attrName>style.visibility</p:attrName>
                                        </p:attrNameLst>
                                      </p:cBhvr>
                                      <p:to>
                                        <p:strVal val="visible"/>
                                      </p:to>
                                    </p:set>
                                    <p:animEffect transition="in" filter="fade">
                                      <p:cBhvr>
                                        <p:cTn id="7" dur="1000"/>
                                        <p:tgtEl>
                                          <p:spTgt spid="4119"/>
                                        </p:tgtEl>
                                      </p:cBhvr>
                                    </p:animEffect>
                                  </p:childTnLst>
                                </p:cTn>
                              </p:par>
                              <p:par>
                                <p:cTn id="8" presetID="10" presetClass="entr" presetSubtype="0" fill="hold" nodeType="withEffect">
                                  <p:stCondLst>
                                    <p:cond delay="0"/>
                                  </p:stCondLst>
                                  <p:childTnLst>
                                    <p:set>
                                      <p:cBhvr>
                                        <p:cTn id="9" dur="1" fill="hold">
                                          <p:stCondLst>
                                            <p:cond delay="0"/>
                                          </p:stCondLst>
                                        </p:cTn>
                                        <p:tgtEl>
                                          <p:spTgt spid="4120"/>
                                        </p:tgtEl>
                                        <p:attrNameLst>
                                          <p:attrName>style.visibility</p:attrName>
                                        </p:attrNameLst>
                                      </p:cBhvr>
                                      <p:to>
                                        <p:strVal val="visible"/>
                                      </p:to>
                                    </p:set>
                                    <p:animEffect transition="in" filter="fade">
                                      <p:cBhvr>
                                        <p:cTn id="10" dur="1000"/>
                                        <p:tgtEl>
                                          <p:spTgt spid="4120"/>
                                        </p:tgtEl>
                                      </p:cBhvr>
                                    </p:animEffect>
                                  </p:childTnLst>
                                </p:cTn>
                              </p:par>
                              <p:par>
                                <p:cTn id="11" presetID="10" presetClass="entr" presetSubtype="0" fill="hold" nodeType="withEffect">
                                  <p:stCondLst>
                                    <p:cond delay="0"/>
                                  </p:stCondLst>
                                  <p:childTnLst>
                                    <p:set>
                                      <p:cBhvr>
                                        <p:cTn id="12" dur="1" fill="hold">
                                          <p:stCondLst>
                                            <p:cond delay="0"/>
                                          </p:stCondLst>
                                        </p:cTn>
                                        <p:tgtEl>
                                          <p:spTgt spid="4121"/>
                                        </p:tgtEl>
                                        <p:attrNameLst>
                                          <p:attrName>style.visibility</p:attrName>
                                        </p:attrNameLst>
                                      </p:cBhvr>
                                      <p:to>
                                        <p:strVal val="visible"/>
                                      </p:to>
                                    </p:set>
                                    <p:animEffect transition="in" filter="fade">
                                      <p:cBhvr>
                                        <p:cTn id="13" dur="1000"/>
                                        <p:tgtEl>
                                          <p:spTgt spid="4121"/>
                                        </p:tgtEl>
                                      </p:cBhvr>
                                    </p:animEffect>
                                  </p:childTnLst>
                                </p:cTn>
                              </p:par>
                              <p:par>
                                <p:cTn id="14" presetID="10" presetClass="entr" presetSubtype="0" fill="hold" nodeType="withEffect">
                                  <p:stCondLst>
                                    <p:cond delay="0"/>
                                  </p:stCondLst>
                                  <p:childTnLst>
                                    <p:set>
                                      <p:cBhvr>
                                        <p:cTn id="15" dur="1" fill="hold">
                                          <p:stCondLst>
                                            <p:cond delay="0"/>
                                          </p:stCondLst>
                                        </p:cTn>
                                        <p:tgtEl>
                                          <p:spTgt spid="4122"/>
                                        </p:tgtEl>
                                        <p:attrNameLst>
                                          <p:attrName>style.visibility</p:attrName>
                                        </p:attrNameLst>
                                      </p:cBhvr>
                                      <p:to>
                                        <p:strVal val="visible"/>
                                      </p:to>
                                    </p:set>
                                    <p:animEffect transition="in" filter="fade">
                                      <p:cBhvr>
                                        <p:cTn id="16" dur="1000"/>
                                        <p:tgtEl>
                                          <p:spTgt spid="4122"/>
                                        </p:tgtEl>
                                      </p:cBhvr>
                                    </p:animEffect>
                                  </p:childTnLst>
                                </p:cTn>
                              </p:par>
                              <p:par>
                                <p:cTn id="17" presetID="10" presetClass="entr" presetSubtype="0" fill="hold" nodeType="withEffect">
                                  <p:stCondLst>
                                    <p:cond delay="0"/>
                                  </p:stCondLst>
                                  <p:childTnLst>
                                    <p:set>
                                      <p:cBhvr>
                                        <p:cTn id="18" dur="1" fill="hold">
                                          <p:stCondLst>
                                            <p:cond delay="0"/>
                                          </p:stCondLst>
                                        </p:cTn>
                                        <p:tgtEl>
                                          <p:spTgt spid="4123"/>
                                        </p:tgtEl>
                                        <p:attrNameLst>
                                          <p:attrName>style.visibility</p:attrName>
                                        </p:attrNameLst>
                                      </p:cBhvr>
                                      <p:to>
                                        <p:strVal val="visible"/>
                                      </p:to>
                                    </p:set>
                                    <p:animEffect transition="in" filter="fade">
                                      <p:cBhvr>
                                        <p:cTn id="19" dur="1000"/>
                                        <p:tgtEl>
                                          <p:spTgt spid="412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124"/>
                                        </p:tgtEl>
                                        <p:attrNameLst>
                                          <p:attrName>style.visibility</p:attrName>
                                        </p:attrNameLst>
                                      </p:cBhvr>
                                      <p:to>
                                        <p:strVal val="visible"/>
                                      </p:to>
                                    </p:set>
                                    <p:animEffect transition="in" filter="fade">
                                      <p:cBhvr>
                                        <p:cTn id="22" dur="1000"/>
                                        <p:tgtEl>
                                          <p:spTgt spid="4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6"/>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fld id="{5A5B153C-92B7-4D17-9589-F8913C904FF5}" type="slidenum">
              <a:rPr lang="en-US" altLang="en-US" sz="1400">
                <a:latin typeface="Arial" panose="020B0604020202020204" pitchFamily="34" charset="0"/>
              </a:rPr>
              <a:pPr eaLnBrk="1" hangingPunct="1"/>
              <a:t>7</a:t>
            </a:fld>
            <a:endParaRPr lang="en-US" altLang="en-US" sz="1400">
              <a:latin typeface="Arial" panose="020B0604020202020204" pitchFamily="34" charset="0"/>
            </a:endParaRPr>
          </a:p>
        </p:txBody>
      </p:sp>
      <p:sp>
        <p:nvSpPr>
          <p:cNvPr id="5124" name="Text Box 4"/>
          <p:cNvSpPr txBox="1">
            <a:spLocks noChangeArrowheads="1"/>
          </p:cNvSpPr>
          <p:nvPr/>
        </p:nvSpPr>
        <p:spPr bwMode="auto">
          <a:xfrm>
            <a:off x="6657975" y="0"/>
            <a:ext cx="2486025" cy="274638"/>
          </a:xfrm>
          <a:prstGeom prst="rect">
            <a:avLst/>
          </a:prstGeom>
          <a:noFill/>
          <a:ln w="9525">
            <a:noFill/>
            <a:miter lim="800000"/>
            <a:headEnd/>
            <a:tailEnd/>
          </a:ln>
          <a:effectLst/>
        </p:spPr>
        <p:txBody>
          <a:bodyPr>
            <a:spAutoFit/>
          </a:bodyPr>
          <a:lstStyle/>
          <a:p>
            <a:pPr algn="r">
              <a:spcBef>
                <a:spcPct val="50000"/>
              </a:spcBef>
              <a:defRPr/>
            </a:pPr>
            <a:r>
              <a:rPr lang="en-US" sz="1200" b="1" u="sng">
                <a:effectLst>
                  <a:outerShdw blurRad="38100" dist="38100" dir="2700000" algn="tl">
                    <a:srgbClr val="DDDDDD"/>
                  </a:outerShdw>
                </a:effectLst>
                <a:latin typeface="Verdana" charset="0"/>
                <a:ea typeface="+mn-ea"/>
              </a:rPr>
              <a:t>Electrostatics</a:t>
            </a:r>
          </a:p>
        </p:txBody>
      </p:sp>
      <p:sp>
        <p:nvSpPr>
          <p:cNvPr id="69636" name="Text Box 5"/>
          <p:cNvSpPr txBox="1">
            <a:spLocks noChangeArrowheads="1"/>
          </p:cNvSpPr>
          <p:nvPr/>
        </p:nvSpPr>
        <p:spPr bwMode="auto">
          <a:xfrm>
            <a:off x="645552" y="234485"/>
            <a:ext cx="852487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sz="2000" b="1" u="sng" dirty="0">
                <a:solidFill>
                  <a:srgbClr val="0000FF"/>
                </a:solidFill>
              </a:rPr>
              <a:t>Electric field intensity</a:t>
            </a:r>
            <a:r>
              <a:rPr lang="en-US" altLang="en-US" sz="2000" b="1" dirty="0"/>
              <a:t> </a:t>
            </a:r>
            <a:r>
              <a:rPr lang="en-US" altLang="en-US" sz="2000" dirty="0"/>
              <a:t>(or electric field strength) is defined as the Coulomb force per unit charge that a very small stationary test charge (</a:t>
            </a:r>
            <a:r>
              <a:rPr lang="en-US" altLang="en-US" sz="2000" b="1" dirty="0">
                <a:solidFill>
                  <a:srgbClr val="C00000"/>
                </a:solidFill>
              </a:rPr>
              <a:t>positive</a:t>
            </a:r>
            <a:r>
              <a:rPr lang="en-US" altLang="en-US" sz="2000" dirty="0"/>
              <a:t>) experiences when it is placed in the electric field: </a:t>
            </a:r>
          </a:p>
        </p:txBody>
      </p:sp>
      <p:sp>
        <p:nvSpPr>
          <p:cNvPr id="69637" name="Text Box 6"/>
          <p:cNvSpPr txBox="1">
            <a:spLocks noChangeArrowheads="1"/>
          </p:cNvSpPr>
          <p:nvPr/>
        </p:nvSpPr>
        <p:spPr bwMode="auto">
          <a:xfrm>
            <a:off x="619125" y="2293938"/>
            <a:ext cx="84804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sz="1800" dirty="0"/>
              <a:t>In practice, the test charge should be small enough not to disturb the field distribution of the source. </a:t>
            </a:r>
          </a:p>
        </p:txBody>
      </p:sp>
      <p:sp>
        <p:nvSpPr>
          <p:cNvPr id="69638" name="Text Box 7"/>
          <p:cNvSpPr txBox="1">
            <a:spLocks noChangeArrowheads="1"/>
          </p:cNvSpPr>
          <p:nvPr/>
        </p:nvSpPr>
        <p:spPr bwMode="auto">
          <a:xfrm>
            <a:off x="619125" y="3048000"/>
            <a:ext cx="85248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sz="2000" b="1" dirty="0">
                <a:solidFill>
                  <a:srgbClr val="0000FF"/>
                </a:solidFill>
              </a:rPr>
              <a:t>For a single point charge Q located at the origin:</a:t>
            </a:r>
          </a:p>
        </p:txBody>
      </p:sp>
      <p:sp>
        <p:nvSpPr>
          <p:cNvPr id="69639" name="Text Box 8"/>
          <p:cNvSpPr txBox="1">
            <a:spLocks noChangeArrowheads="1"/>
          </p:cNvSpPr>
          <p:nvPr/>
        </p:nvSpPr>
        <p:spPr bwMode="auto">
          <a:xfrm>
            <a:off x="663575" y="4575175"/>
            <a:ext cx="8516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sz="1800" dirty="0"/>
              <a:t>where     is a unit vector pointing in the radial direction (</a:t>
            </a:r>
            <a:r>
              <a:rPr lang="en-US" altLang="en-US" sz="1800" b="1" dirty="0"/>
              <a:t>away from the charge</a:t>
            </a:r>
            <a:r>
              <a:rPr lang="en-US" altLang="en-US" sz="1800" dirty="0"/>
              <a:t>). </a:t>
            </a:r>
          </a:p>
        </p:txBody>
      </p:sp>
      <p:graphicFrame>
        <p:nvGraphicFramePr>
          <p:cNvPr id="69640" name="Object 2"/>
          <p:cNvGraphicFramePr>
            <a:graphicFrameLocks noGrp="1" noChangeAspect="1"/>
          </p:cNvGraphicFramePr>
          <p:nvPr>
            <p:ph sz="quarter" idx="2"/>
            <p:extLst>
              <p:ext uri="{D42A27DB-BD31-4B8C-83A1-F6EECF244321}">
                <p14:modId xmlns:p14="http://schemas.microsoft.com/office/powerpoint/2010/main" val="2310868781"/>
              </p:ext>
            </p:extLst>
          </p:nvPr>
        </p:nvGraphicFramePr>
        <p:xfrm>
          <a:off x="2587526" y="1322779"/>
          <a:ext cx="1597124" cy="937821"/>
        </p:xfrm>
        <a:graphic>
          <a:graphicData uri="http://schemas.openxmlformats.org/presentationml/2006/ole">
            <mc:AlternateContent xmlns:mc="http://schemas.openxmlformats.org/markup-compatibility/2006">
              <mc:Choice xmlns:v="urn:schemas-microsoft-com:vml" Requires="v">
                <p:oleObj spid="_x0000_s70402" name="Equation" r:id="rId4" imgW="799753" imgH="469696" progId="Equation.3">
                  <p:embed/>
                </p:oleObj>
              </mc:Choice>
              <mc:Fallback>
                <p:oleObj name="Equation" r:id="rId4" imgW="799753" imgH="469696" progId="Equation.3">
                  <p:embed/>
                  <p:pic>
                    <p:nvPicPr>
                      <p:cNvPr id="0"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87526" y="1322779"/>
                        <a:ext cx="1597124" cy="937821"/>
                      </a:xfrm>
                      <a:prstGeom prst="rect">
                        <a:avLst/>
                      </a:prstGeom>
                      <a:noFill/>
                      <a:ln>
                        <a:noFill/>
                      </a:ln>
                      <a:effectLst/>
                    </p:spPr>
                  </p:pic>
                </p:oleObj>
              </mc:Fallback>
            </mc:AlternateContent>
          </a:graphicData>
        </a:graphic>
      </p:graphicFrame>
      <p:graphicFrame>
        <p:nvGraphicFramePr>
          <p:cNvPr id="69641" name="Object 3"/>
          <p:cNvGraphicFramePr>
            <a:graphicFrameLocks noGrp="1" noChangeAspect="1"/>
          </p:cNvGraphicFramePr>
          <p:nvPr>
            <p:ph sz="quarter" idx="3"/>
          </p:nvPr>
        </p:nvGraphicFramePr>
        <p:xfrm>
          <a:off x="4567238" y="1531938"/>
          <a:ext cx="750887" cy="558800"/>
        </p:xfrm>
        <a:graphic>
          <a:graphicData uri="http://schemas.openxmlformats.org/presentationml/2006/ole">
            <mc:AlternateContent xmlns:mc="http://schemas.openxmlformats.org/markup-compatibility/2006">
              <mc:Choice xmlns:v="urn:schemas-microsoft-com:vml" Requires="v">
                <p:oleObj spid="_x0000_s70403" name="Equation" r:id="rId6" imgW="545626" imgH="406048" progId="Equation.3">
                  <p:embed/>
                </p:oleObj>
              </mc:Choice>
              <mc:Fallback>
                <p:oleObj name="Equation" r:id="rId6" imgW="545626" imgH="406048" progId="Equation.3">
                  <p:embed/>
                  <p:pic>
                    <p:nvPicPr>
                      <p:cNvPr id="0" name="Object 3"/>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67238" y="1531938"/>
                        <a:ext cx="750887"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9642" name="Object 4"/>
          <p:cNvGraphicFramePr>
            <a:graphicFrameLocks noGrp="1" noChangeAspect="1"/>
          </p:cNvGraphicFramePr>
          <p:nvPr>
            <p:ph sz="quarter" idx="4"/>
            <p:extLst>
              <p:ext uri="{D42A27DB-BD31-4B8C-83A1-F6EECF244321}">
                <p14:modId xmlns:p14="http://schemas.microsoft.com/office/powerpoint/2010/main" val="2320576898"/>
              </p:ext>
            </p:extLst>
          </p:nvPr>
        </p:nvGraphicFramePr>
        <p:xfrm>
          <a:off x="2876550" y="3465513"/>
          <a:ext cx="3115078" cy="1076324"/>
        </p:xfrm>
        <a:graphic>
          <a:graphicData uri="http://schemas.openxmlformats.org/presentationml/2006/ole">
            <mc:AlternateContent xmlns:mc="http://schemas.openxmlformats.org/markup-compatibility/2006">
              <mc:Choice xmlns:v="urn:schemas-microsoft-com:vml" Requires="v">
                <p:oleObj spid="_x0000_s70404" name="Equation" r:id="rId8" imgW="1358900" imgH="469900" progId="Equation.3">
                  <p:embed/>
                </p:oleObj>
              </mc:Choice>
              <mc:Fallback>
                <p:oleObj name="Equation" r:id="rId8" imgW="1358900" imgH="469900" progId="Equation.3">
                  <p:embed/>
                  <p:pic>
                    <p:nvPicPr>
                      <p:cNvPr id="0" name="Object 4"/>
                      <p:cNvPicPr>
                        <a:picLocks noGrp="1"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76550" y="3465513"/>
                        <a:ext cx="3115078" cy="1076324"/>
                      </a:xfrm>
                      <a:prstGeom prst="rect">
                        <a:avLst/>
                      </a:prstGeom>
                      <a:solidFill>
                        <a:srgbClr val="FFFF00"/>
                      </a:solidFill>
                      <a:ln>
                        <a:noFill/>
                      </a:ln>
                    </p:spPr>
                  </p:pic>
                </p:oleObj>
              </mc:Fallback>
            </mc:AlternateContent>
          </a:graphicData>
        </a:graphic>
      </p:graphicFrame>
      <p:graphicFrame>
        <p:nvGraphicFramePr>
          <p:cNvPr id="69643" name="Object 5"/>
          <p:cNvGraphicFramePr>
            <a:graphicFrameLocks noChangeAspect="1"/>
          </p:cNvGraphicFramePr>
          <p:nvPr>
            <p:extLst>
              <p:ext uri="{D42A27DB-BD31-4B8C-83A1-F6EECF244321}">
                <p14:modId xmlns:p14="http://schemas.microsoft.com/office/powerpoint/2010/main" val="3583876561"/>
              </p:ext>
            </p:extLst>
          </p:nvPr>
        </p:nvGraphicFramePr>
        <p:xfrm>
          <a:off x="1580356" y="4572000"/>
          <a:ext cx="280988" cy="355600"/>
        </p:xfrm>
        <a:graphic>
          <a:graphicData uri="http://schemas.openxmlformats.org/presentationml/2006/ole">
            <mc:AlternateContent xmlns:mc="http://schemas.openxmlformats.org/markup-compatibility/2006">
              <mc:Choice xmlns:v="urn:schemas-microsoft-com:vml" Requires="v">
                <p:oleObj spid="_x0000_s70405" name="Equation" r:id="rId10" imgW="190417" imgH="241195" progId="Equation.3">
                  <p:embed/>
                </p:oleObj>
              </mc:Choice>
              <mc:Fallback>
                <p:oleObj name="Equation" r:id="rId10" imgW="190417" imgH="241195" progId="Equation.3">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80356" y="4572000"/>
                        <a:ext cx="280988" cy="355600"/>
                      </a:xfrm>
                      <a:prstGeom prst="rect">
                        <a:avLst/>
                      </a:prstGeom>
                      <a:solidFill>
                        <a:srgbClr val="FFFF00"/>
                      </a:solidFill>
                      <a:ln>
                        <a:noFill/>
                      </a:ln>
                      <a:effectLst/>
                    </p:spPr>
                  </p:pic>
                </p:oleObj>
              </mc:Fallback>
            </mc:AlternateContent>
          </a:graphicData>
        </a:graphic>
      </p:graphicFrame>
      <p:sp>
        <p:nvSpPr>
          <p:cNvPr id="69644" name="Text Box 22"/>
          <p:cNvSpPr txBox="1">
            <a:spLocks noChangeArrowheads="1"/>
          </p:cNvSpPr>
          <p:nvPr/>
        </p:nvSpPr>
        <p:spPr bwMode="auto">
          <a:xfrm>
            <a:off x="4246563" y="1643063"/>
            <a:ext cx="2587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r>
              <a:rPr lang="en-US" altLang="en-US"/>
              <a:t>,</a:t>
            </a:r>
          </a:p>
        </p:txBody>
      </p:sp>
      <p:sp>
        <p:nvSpPr>
          <p:cNvPr id="69645" name="Text Box 23"/>
          <p:cNvSpPr txBox="1">
            <a:spLocks noChangeArrowheads="1"/>
          </p:cNvSpPr>
          <p:nvPr/>
        </p:nvSpPr>
        <p:spPr bwMode="auto">
          <a:xfrm>
            <a:off x="635000" y="5253038"/>
            <a:ext cx="8050213"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a:t>     is valid for vacuum and air. For other materials     should be replaced by </a:t>
            </a:r>
          </a:p>
          <a:p>
            <a:pPr eaLnBrk="1" hangingPunct="1">
              <a:spcBef>
                <a:spcPct val="50000"/>
              </a:spcBef>
            </a:pPr>
            <a:r>
              <a:rPr lang="en-US" altLang="en-US"/>
              <a:t>               (typically                   ). </a:t>
            </a:r>
          </a:p>
        </p:txBody>
      </p:sp>
      <p:graphicFrame>
        <p:nvGraphicFramePr>
          <p:cNvPr id="69646" name="Object 6"/>
          <p:cNvGraphicFramePr>
            <a:graphicFrameLocks noChangeAspect="1"/>
          </p:cNvGraphicFramePr>
          <p:nvPr>
            <p:extLst>
              <p:ext uri="{D42A27DB-BD31-4B8C-83A1-F6EECF244321}">
                <p14:modId xmlns:p14="http://schemas.microsoft.com/office/powerpoint/2010/main" val="94895124"/>
              </p:ext>
            </p:extLst>
          </p:nvPr>
        </p:nvGraphicFramePr>
        <p:xfrm>
          <a:off x="779463" y="5205413"/>
          <a:ext cx="285750" cy="366712"/>
        </p:xfrm>
        <a:graphic>
          <a:graphicData uri="http://schemas.openxmlformats.org/presentationml/2006/ole">
            <mc:AlternateContent xmlns:mc="http://schemas.openxmlformats.org/markup-compatibility/2006">
              <mc:Choice xmlns:v="urn:schemas-microsoft-com:vml" Requires="v">
                <p:oleObj spid="_x0000_s70406" name="Equation" r:id="rId12" imgW="177646" imgH="228402" progId="Equation.3">
                  <p:embed/>
                </p:oleObj>
              </mc:Choice>
              <mc:Fallback>
                <p:oleObj name="Equation" r:id="rId12" imgW="177646" imgH="228402" progId="Equation.3">
                  <p:embed/>
                  <p:pic>
                    <p:nvPicPr>
                      <p:cNvPr id="0"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79463" y="5205413"/>
                        <a:ext cx="285750" cy="366712"/>
                      </a:xfrm>
                      <a:prstGeom prst="rect">
                        <a:avLst/>
                      </a:prstGeom>
                      <a:solidFill>
                        <a:srgbClr val="FFFF00"/>
                      </a:solidFill>
                      <a:ln>
                        <a:noFill/>
                      </a:ln>
                      <a:effectLst/>
                    </p:spPr>
                  </p:pic>
                </p:oleObj>
              </mc:Fallback>
            </mc:AlternateContent>
          </a:graphicData>
        </a:graphic>
      </p:graphicFrame>
      <p:graphicFrame>
        <p:nvGraphicFramePr>
          <p:cNvPr id="69647" name="Object 7"/>
          <p:cNvGraphicFramePr>
            <a:graphicFrameLocks noChangeAspect="1"/>
          </p:cNvGraphicFramePr>
          <p:nvPr>
            <p:extLst>
              <p:ext uri="{D42A27DB-BD31-4B8C-83A1-F6EECF244321}">
                <p14:modId xmlns:p14="http://schemas.microsoft.com/office/powerpoint/2010/main" val="3993637012"/>
              </p:ext>
            </p:extLst>
          </p:nvPr>
        </p:nvGraphicFramePr>
        <p:xfrm>
          <a:off x="5954713" y="5224463"/>
          <a:ext cx="293687" cy="377825"/>
        </p:xfrm>
        <a:graphic>
          <a:graphicData uri="http://schemas.openxmlformats.org/presentationml/2006/ole">
            <mc:AlternateContent xmlns:mc="http://schemas.openxmlformats.org/markup-compatibility/2006">
              <mc:Choice xmlns:v="urn:schemas-microsoft-com:vml" Requires="v">
                <p:oleObj spid="_x0000_s70407" name="Equation" r:id="rId14" imgW="177646" imgH="228402" progId="Equation.3">
                  <p:embed/>
                </p:oleObj>
              </mc:Choice>
              <mc:Fallback>
                <p:oleObj name="Equation" r:id="rId14" imgW="177646" imgH="228402" progId="Equation.3">
                  <p:embed/>
                  <p:pic>
                    <p:nvPicPr>
                      <p:cNvPr id="0"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954713" y="5224463"/>
                        <a:ext cx="293687" cy="377825"/>
                      </a:xfrm>
                      <a:prstGeom prst="rect">
                        <a:avLst/>
                      </a:prstGeom>
                      <a:solidFill>
                        <a:srgbClr val="FFFF00"/>
                      </a:solidFill>
                      <a:ln>
                        <a:noFill/>
                      </a:ln>
                      <a:effectLst/>
                    </p:spPr>
                  </p:pic>
                </p:oleObj>
              </mc:Fallback>
            </mc:AlternateContent>
          </a:graphicData>
        </a:graphic>
      </p:graphicFrame>
      <p:graphicFrame>
        <p:nvGraphicFramePr>
          <p:cNvPr id="69648" name="Object 8"/>
          <p:cNvGraphicFramePr>
            <a:graphicFrameLocks noChangeAspect="1"/>
          </p:cNvGraphicFramePr>
          <p:nvPr>
            <p:extLst>
              <p:ext uri="{D42A27DB-BD31-4B8C-83A1-F6EECF244321}">
                <p14:modId xmlns:p14="http://schemas.microsoft.com/office/powerpoint/2010/main" val="1546161108"/>
              </p:ext>
            </p:extLst>
          </p:nvPr>
        </p:nvGraphicFramePr>
        <p:xfrm>
          <a:off x="788988" y="5608638"/>
          <a:ext cx="931862" cy="381000"/>
        </p:xfrm>
        <a:graphic>
          <a:graphicData uri="http://schemas.openxmlformats.org/presentationml/2006/ole">
            <mc:AlternateContent xmlns:mc="http://schemas.openxmlformats.org/markup-compatibility/2006">
              <mc:Choice xmlns:v="urn:schemas-microsoft-com:vml" Requires="v">
                <p:oleObj spid="_x0000_s70408" name="Equation" r:id="rId16" imgW="558800" imgH="228600" progId="Equation.3">
                  <p:embed/>
                </p:oleObj>
              </mc:Choice>
              <mc:Fallback>
                <p:oleObj name="Equation" r:id="rId16" imgW="558800" imgH="228600" progId="Equation.3">
                  <p:embed/>
                  <p:pic>
                    <p:nvPicPr>
                      <p:cNvPr id="0" name="Object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88988" y="5608638"/>
                        <a:ext cx="931862" cy="381000"/>
                      </a:xfrm>
                      <a:prstGeom prst="rect">
                        <a:avLst/>
                      </a:prstGeom>
                      <a:solidFill>
                        <a:srgbClr val="FFFF00"/>
                      </a:solidFill>
                      <a:ln>
                        <a:noFill/>
                      </a:ln>
                      <a:effectLst/>
                    </p:spPr>
                  </p:pic>
                </p:oleObj>
              </mc:Fallback>
            </mc:AlternateContent>
          </a:graphicData>
        </a:graphic>
      </p:graphicFrame>
      <p:graphicFrame>
        <p:nvGraphicFramePr>
          <p:cNvPr id="69649" name="Object 9"/>
          <p:cNvGraphicFramePr>
            <a:graphicFrameLocks noChangeAspect="1"/>
          </p:cNvGraphicFramePr>
          <p:nvPr/>
        </p:nvGraphicFramePr>
        <p:xfrm>
          <a:off x="2738438" y="5635625"/>
          <a:ext cx="1365250" cy="336550"/>
        </p:xfrm>
        <a:graphic>
          <a:graphicData uri="http://schemas.openxmlformats.org/presentationml/2006/ole">
            <mc:AlternateContent xmlns:mc="http://schemas.openxmlformats.org/markup-compatibility/2006">
              <mc:Choice xmlns:v="urn:schemas-microsoft-com:vml" Requires="v">
                <p:oleObj spid="_x0000_s70409" name="Equation" r:id="rId18" imgW="875920" imgH="215806" progId="Equation.3">
                  <p:embed/>
                </p:oleObj>
              </mc:Choice>
              <mc:Fallback>
                <p:oleObj name="Equation" r:id="rId18" imgW="875920" imgH="215806" progId="Equation.3">
                  <p:embed/>
                  <p:pic>
                    <p:nvPicPr>
                      <p:cNvPr id="0" name="Object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738438" y="5635625"/>
                        <a:ext cx="13652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6"/>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fld id="{CA95C1EF-2CF5-446A-A93C-DFAD93B85FE8}" type="slidenum">
              <a:rPr lang="en-US" altLang="en-US" sz="1400">
                <a:latin typeface="Arial" panose="020B0604020202020204" pitchFamily="34" charset="0"/>
              </a:rPr>
              <a:pPr eaLnBrk="1" hangingPunct="1"/>
              <a:t>8</a:t>
            </a:fld>
            <a:endParaRPr lang="en-US" altLang="en-US" sz="1400">
              <a:latin typeface="Arial" panose="020B0604020202020204" pitchFamily="34" charset="0"/>
            </a:endParaRPr>
          </a:p>
        </p:txBody>
      </p:sp>
      <p:sp>
        <p:nvSpPr>
          <p:cNvPr id="6148" name="Text Box 4"/>
          <p:cNvSpPr txBox="1">
            <a:spLocks noChangeArrowheads="1"/>
          </p:cNvSpPr>
          <p:nvPr/>
        </p:nvSpPr>
        <p:spPr bwMode="auto">
          <a:xfrm>
            <a:off x="6657975" y="0"/>
            <a:ext cx="2486025" cy="274638"/>
          </a:xfrm>
          <a:prstGeom prst="rect">
            <a:avLst/>
          </a:prstGeom>
          <a:noFill/>
          <a:ln w="9525">
            <a:noFill/>
            <a:miter lim="800000"/>
            <a:headEnd/>
            <a:tailEnd/>
          </a:ln>
          <a:effectLst/>
        </p:spPr>
        <p:txBody>
          <a:bodyPr>
            <a:spAutoFit/>
          </a:bodyPr>
          <a:lstStyle/>
          <a:p>
            <a:pPr algn="r">
              <a:spcBef>
                <a:spcPct val="50000"/>
              </a:spcBef>
              <a:defRPr/>
            </a:pPr>
            <a:r>
              <a:rPr lang="en-US" sz="1200" b="1" u="sng">
                <a:effectLst>
                  <a:outerShdw blurRad="38100" dist="38100" dir="2700000" algn="tl">
                    <a:srgbClr val="DDDDDD"/>
                  </a:outerShdw>
                </a:effectLst>
                <a:latin typeface="Verdana" charset="0"/>
                <a:ea typeface="+mn-ea"/>
              </a:rPr>
              <a:t>Electrostatics</a:t>
            </a:r>
          </a:p>
        </p:txBody>
      </p:sp>
      <p:sp>
        <p:nvSpPr>
          <p:cNvPr id="70660" name="Text Box 5"/>
          <p:cNvSpPr txBox="1">
            <a:spLocks noChangeArrowheads="1"/>
          </p:cNvSpPr>
          <p:nvPr/>
        </p:nvSpPr>
        <p:spPr bwMode="auto">
          <a:xfrm>
            <a:off x="771525" y="353405"/>
            <a:ext cx="805534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sz="2000" dirty="0"/>
              <a:t>Suppose that there are several charges     located at positions    with respect to the origin. The </a:t>
            </a:r>
            <a:r>
              <a:rPr lang="en-US" altLang="en-US" sz="2000" dirty="0">
                <a:solidFill>
                  <a:srgbClr val="0000FF"/>
                </a:solidFill>
              </a:rPr>
              <a:t>observation point</a:t>
            </a:r>
            <a:r>
              <a:rPr lang="en-US" altLang="en-US" sz="2000" dirty="0"/>
              <a:t> is at position    . The </a:t>
            </a:r>
            <a:r>
              <a:rPr lang="en-US" altLang="en-US" sz="2000" b="1" dirty="0">
                <a:solidFill>
                  <a:srgbClr val="0000FF"/>
                </a:solidFill>
              </a:rPr>
              <a:t>vector distance </a:t>
            </a:r>
            <a:r>
              <a:rPr lang="en-US" altLang="en-US" sz="2000" dirty="0"/>
              <a:t>from the </a:t>
            </a:r>
            <a:r>
              <a:rPr lang="en-US" altLang="en-US" sz="2000" i="1" dirty="0" err="1"/>
              <a:t>i</a:t>
            </a:r>
            <a:r>
              <a:rPr lang="en-US" altLang="en-US" sz="2000" dirty="0" err="1"/>
              <a:t>th</a:t>
            </a:r>
            <a:r>
              <a:rPr lang="en-US" altLang="en-US" sz="2000" dirty="0"/>
              <a:t> charge to the observation point is (         ), and the distance is         .  </a:t>
            </a:r>
          </a:p>
        </p:txBody>
      </p:sp>
      <p:graphicFrame>
        <p:nvGraphicFramePr>
          <p:cNvPr id="70661" name="Object 2"/>
          <p:cNvGraphicFramePr>
            <a:graphicFrameLocks noGrp="1" noChangeAspect="1"/>
          </p:cNvGraphicFramePr>
          <p:nvPr>
            <p:ph sz="quarter" idx="2"/>
            <p:extLst>
              <p:ext uri="{D42A27DB-BD31-4B8C-83A1-F6EECF244321}">
                <p14:modId xmlns:p14="http://schemas.microsoft.com/office/powerpoint/2010/main" val="1343126163"/>
              </p:ext>
            </p:extLst>
          </p:nvPr>
        </p:nvGraphicFramePr>
        <p:xfrm>
          <a:off x="6012160" y="418950"/>
          <a:ext cx="257175" cy="312737"/>
        </p:xfrm>
        <a:graphic>
          <a:graphicData uri="http://schemas.openxmlformats.org/presentationml/2006/ole">
            <mc:AlternateContent xmlns:mc="http://schemas.openxmlformats.org/markup-compatibility/2006">
              <mc:Choice xmlns:v="urn:schemas-microsoft-com:vml" Requires="v">
                <p:oleObj spid="_x0000_s71533" name="Equation" r:id="rId4" imgW="177569" imgH="215619" progId="Equation.3">
                  <p:embed/>
                </p:oleObj>
              </mc:Choice>
              <mc:Fallback>
                <p:oleObj name="Equation" r:id="rId4" imgW="177569" imgH="215619" progId="Equation.3">
                  <p:embed/>
                  <p:pic>
                    <p:nvPicPr>
                      <p:cNvPr id="0"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2160" y="418950"/>
                        <a:ext cx="257175" cy="312737"/>
                      </a:xfrm>
                      <a:prstGeom prst="rect">
                        <a:avLst/>
                      </a:prstGeom>
                      <a:solidFill>
                        <a:srgbClr val="FFFF00"/>
                      </a:solidFill>
                      <a:ln>
                        <a:noFill/>
                      </a:ln>
                      <a:effectLst/>
                    </p:spPr>
                  </p:pic>
                </p:oleObj>
              </mc:Fallback>
            </mc:AlternateContent>
          </a:graphicData>
        </a:graphic>
      </p:graphicFrame>
      <p:graphicFrame>
        <p:nvGraphicFramePr>
          <p:cNvPr id="70662" name="Object 3"/>
          <p:cNvGraphicFramePr>
            <a:graphicFrameLocks noGrp="1" noChangeAspect="1"/>
          </p:cNvGraphicFramePr>
          <p:nvPr>
            <p:ph sz="quarter" idx="3"/>
            <p:extLst>
              <p:ext uri="{D42A27DB-BD31-4B8C-83A1-F6EECF244321}">
                <p14:modId xmlns:p14="http://schemas.microsoft.com/office/powerpoint/2010/main" val="542788655"/>
              </p:ext>
            </p:extLst>
          </p:nvPr>
        </p:nvGraphicFramePr>
        <p:xfrm>
          <a:off x="2096234" y="682626"/>
          <a:ext cx="209550" cy="361950"/>
        </p:xfrm>
        <a:graphic>
          <a:graphicData uri="http://schemas.openxmlformats.org/presentationml/2006/ole">
            <mc:AlternateContent xmlns:mc="http://schemas.openxmlformats.org/markup-compatibility/2006">
              <mc:Choice xmlns:v="urn:schemas-microsoft-com:vml" Requires="v">
                <p:oleObj spid="_x0000_s71534" name="Equation" r:id="rId6" imgW="139639" imgH="241195" progId="Equation.3">
                  <p:embed/>
                </p:oleObj>
              </mc:Choice>
              <mc:Fallback>
                <p:oleObj name="Equation" r:id="rId6" imgW="139639" imgH="241195" progId="Equation.3">
                  <p:embed/>
                  <p:pic>
                    <p:nvPicPr>
                      <p:cNvPr id="0" name="Object 3"/>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96234" y="682626"/>
                        <a:ext cx="209550" cy="361950"/>
                      </a:xfrm>
                      <a:prstGeom prst="rect">
                        <a:avLst/>
                      </a:prstGeom>
                      <a:solidFill>
                        <a:srgbClr val="FFFF00"/>
                      </a:solidFill>
                      <a:ln>
                        <a:noFill/>
                      </a:ln>
                      <a:effectLst/>
                    </p:spPr>
                  </p:pic>
                </p:oleObj>
              </mc:Fallback>
            </mc:AlternateContent>
          </a:graphicData>
        </a:graphic>
      </p:graphicFrame>
      <p:graphicFrame>
        <p:nvGraphicFramePr>
          <p:cNvPr id="70663" name="Object 4"/>
          <p:cNvGraphicFramePr>
            <a:graphicFrameLocks noGrp="1" noChangeAspect="1"/>
          </p:cNvGraphicFramePr>
          <p:nvPr>
            <p:ph sz="quarter" idx="4"/>
            <p:extLst>
              <p:ext uri="{D42A27DB-BD31-4B8C-83A1-F6EECF244321}">
                <p14:modId xmlns:p14="http://schemas.microsoft.com/office/powerpoint/2010/main" val="833946930"/>
              </p:ext>
            </p:extLst>
          </p:nvPr>
        </p:nvGraphicFramePr>
        <p:xfrm>
          <a:off x="2555875" y="993777"/>
          <a:ext cx="184150" cy="293687"/>
        </p:xfrm>
        <a:graphic>
          <a:graphicData uri="http://schemas.openxmlformats.org/presentationml/2006/ole">
            <mc:AlternateContent xmlns:mc="http://schemas.openxmlformats.org/markup-compatibility/2006">
              <mc:Choice xmlns:v="urn:schemas-microsoft-com:vml" Requires="v">
                <p:oleObj spid="_x0000_s71535" name="Equation" r:id="rId8" imgW="126835" imgH="202936" progId="Equation.3">
                  <p:embed/>
                </p:oleObj>
              </mc:Choice>
              <mc:Fallback>
                <p:oleObj name="Equation" r:id="rId8" imgW="126835" imgH="202936" progId="Equation.3">
                  <p:embed/>
                  <p:pic>
                    <p:nvPicPr>
                      <p:cNvPr id="0" name="Object 4"/>
                      <p:cNvPicPr>
                        <a:picLocks noGrp="1"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55875" y="993777"/>
                        <a:ext cx="184150" cy="293687"/>
                      </a:xfrm>
                      <a:prstGeom prst="rect">
                        <a:avLst/>
                      </a:prstGeom>
                      <a:solidFill>
                        <a:srgbClr val="FFFF00"/>
                      </a:solidFill>
                      <a:ln>
                        <a:noFill/>
                      </a:ln>
                      <a:effectLst/>
                    </p:spPr>
                  </p:pic>
                </p:oleObj>
              </mc:Fallback>
            </mc:AlternateContent>
          </a:graphicData>
        </a:graphic>
      </p:graphicFrame>
      <p:graphicFrame>
        <p:nvGraphicFramePr>
          <p:cNvPr id="70664" name="Object 5"/>
          <p:cNvGraphicFramePr>
            <a:graphicFrameLocks noChangeAspect="1"/>
          </p:cNvGraphicFramePr>
          <p:nvPr>
            <p:extLst>
              <p:ext uri="{D42A27DB-BD31-4B8C-83A1-F6EECF244321}">
                <p14:modId xmlns:p14="http://schemas.microsoft.com/office/powerpoint/2010/main" val="1100046496"/>
              </p:ext>
            </p:extLst>
          </p:nvPr>
        </p:nvGraphicFramePr>
        <p:xfrm>
          <a:off x="4175125" y="1310039"/>
          <a:ext cx="560387" cy="342900"/>
        </p:xfrm>
        <a:graphic>
          <a:graphicData uri="http://schemas.openxmlformats.org/presentationml/2006/ole">
            <mc:AlternateContent xmlns:mc="http://schemas.openxmlformats.org/markup-compatibility/2006">
              <mc:Choice xmlns:v="urn:schemas-microsoft-com:vml" Requires="v">
                <p:oleObj spid="_x0000_s71536" name="Equation" r:id="rId10" imgW="393529" imgH="241195" progId="Equation.3">
                  <p:embed/>
                </p:oleObj>
              </mc:Choice>
              <mc:Fallback>
                <p:oleObj name="Equation" r:id="rId10" imgW="393529" imgH="241195" progId="Equation.3">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75125" y="1310039"/>
                        <a:ext cx="560387" cy="342900"/>
                      </a:xfrm>
                      <a:prstGeom prst="rect">
                        <a:avLst/>
                      </a:prstGeom>
                      <a:solidFill>
                        <a:srgbClr val="FFFF00"/>
                      </a:solidFill>
                      <a:ln>
                        <a:noFill/>
                      </a:ln>
                      <a:effectLst/>
                    </p:spPr>
                  </p:pic>
                </p:oleObj>
              </mc:Fallback>
            </mc:AlternateContent>
          </a:graphicData>
        </a:graphic>
      </p:graphicFrame>
      <p:graphicFrame>
        <p:nvGraphicFramePr>
          <p:cNvPr id="70665" name="Object 6"/>
          <p:cNvGraphicFramePr>
            <a:graphicFrameLocks noChangeAspect="1"/>
          </p:cNvGraphicFramePr>
          <p:nvPr>
            <p:extLst>
              <p:ext uri="{D42A27DB-BD31-4B8C-83A1-F6EECF244321}">
                <p14:modId xmlns:p14="http://schemas.microsoft.com/office/powerpoint/2010/main" val="1983730421"/>
              </p:ext>
            </p:extLst>
          </p:nvPr>
        </p:nvGraphicFramePr>
        <p:xfrm>
          <a:off x="7713773" y="1259239"/>
          <a:ext cx="557213" cy="393700"/>
        </p:xfrm>
        <a:graphic>
          <a:graphicData uri="http://schemas.openxmlformats.org/presentationml/2006/ole">
            <mc:AlternateContent xmlns:mc="http://schemas.openxmlformats.org/markup-compatibility/2006">
              <mc:Choice xmlns:v="urn:schemas-microsoft-com:vml" Requires="v">
                <p:oleObj spid="_x0000_s71537" name="Equation" r:id="rId12" imgW="431613" imgH="304668" progId="Equation.3">
                  <p:embed/>
                </p:oleObj>
              </mc:Choice>
              <mc:Fallback>
                <p:oleObj name="Equation" r:id="rId12" imgW="431613" imgH="304668" progId="Equation.3">
                  <p:embed/>
                  <p:pic>
                    <p:nvPicPr>
                      <p:cNvPr id="0"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713773" y="1259239"/>
                        <a:ext cx="557213" cy="393700"/>
                      </a:xfrm>
                      <a:prstGeom prst="rect">
                        <a:avLst/>
                      </a:prstGeom>
                      <a:solidFill>
                        <a:srgbClr val="FFFF00"/>
                      </a:solidFill>
                      <a:ln>
                        <a:noFill/>
                      </a:ln>
                      <a:effectLst/>
                    </p:spPr>
                  </p:pic>
                </p:oleObj>
              </mc:Fallback>
            </mc:AlternateContent>
          </a:graphicData>
        </a:graphic>
      </p:graphicFrame>
      <p:sp>
        <p:nvSpPr>
          <p:cNvPr id="70666" name="Text Box 20"/>
          <p:cNvSpPr txBox="1">
            <a:spLocks noChangeArrowheads="1"/>
          </p:cNvSpPr>
          <p:nvPr/>
        </p:nvSpPr>
        <p:spPr bwMode="auto">
          <a:xfrm>
            <a:off x="5483225" y="2344039"/>
            <a:ext cx="31115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sz="2000" dirty="0"/>
              <a:t>The </a:t>
            </a:r>
            <a:r>
              <a:rPr lang="en-US" altLang="en-US" sz="2000" u="sng" dirty="0">
                <a:solidFill>
                  <a:srgbClr val="0000FF"/>
                </a:solidFill>
              </a:rPr>
              <a:t>total field</a:t>
            </a:r>
            <a:r>
              <a:rPr lang="en-US" altLang="en-US" sz="2000" dirty="0"/>
              <a:t> due to </a:t>
            </a:r>
            <a:r>
              <a:rPr lang="en-US" altLang="en-US" sz="2000" i="1" dirty="0"/>
              <a:t>N</a:t>
            </a:r>
            <a:r>
              <a:rPr lang="en-US" altLang="en-US" sz="2000" dirty="0"/>
              <a:t> charges is</a:t>
            </a:r>
          </a:p>
        </p:txBody>
      </p:sp>
      <p:graphicFrame>
        <p:nvGraphicFramePr>
          <p:cNvPr id="70667" name="Object 7"/>
          <p:cNvGraphicFramePr>
            <a:graphicFrameLocks noChangeAspect="1"/>
          </p:cNvGraphicFramePr>
          <p:nvPr>
            <p:extLst>
              <p:ext uri="{D42A27DB-BD31-4B8C-83A1-F6EECF244321}">
                <p14:modId xmlns:p14="http://schemas.microsoft.com/office/powerpoint/2010/main" val="2085407730"/>
              </p:ext>
            </p:extLst>
          </p:nvPr>
        </p:nvGraphicFramePr>
        <p:xfrm>
          <a:off x="5200650" y="3176973"/>
          <a:ext cx="3422069" cy="1256916"/>
        </p:xfrm>
        <a:graphic>
          <a:graphicData uri="http://schemas.openxmlformats.org/presentationml/2006/ole">
            <mc:AlternateContent xmlns:mc="http://schemas.openxmlformats.org/markup-compatibility/2006">
              <mc:Choice xmlns:v="urn:schemas-microsoft-com:vml" Requires="v">
                <p:oleObj spid="_x0000_s71538" name="Equation" r:id="rId14" imgW="1485255" imgH="545863" progId="Equation.3">
                  <p:embed/>
                </p:oleObj>
              </mc:Choice>
              <mc:Fallback>
                <p:oleObj name="Equation" r:id="rId14" imgW="1485255" imgH="545863" progId="Equation.3">
                  <p:embed/>
                  <p:pic>
                    <p:nvPicPr>
                      <p:cNvPr id="0"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200650" y="3176973"/>
                        <a:ext cx="3422069" cy="1256916"/>
                      </a:xfrm>
                      <a:prstGeom prst="rect">
                        <a:avLst/>
                      </a:prstGeom>
                      <a:solidFill>
                        <a:srgbClr val="FFFF00"/>
                      </a:solidFill>
                      <a:ln>
                        <a:noFill/>
                      </a:ln>
                    </p:spPr>
                  </p:pic>
                </p:oleObj>
              </mc:Fallback>
            </mc:AlternateContent>
          </a:graphicData>
        </a:graphic>
      </p:graphicFrame>
      <p:graphicFrame>
        <p:nvGraphicFramePr>
          <p:cNvPr id="70668" name="Object 8"/>
          <p:cNvGraphicFramePr>
            <a:graphicFrameLocks noChangeAspect="1"/>
          </p:cNvGraphicFramePr>
          <p:nvPr>
            <p:extLst>
              <p:ext uri="{D42A27DB-BD31-4B8C-83A1-F6EECF244321}">
                <p14:modId xmlns:p14="http://schemas.microsoft.com/office/powerpoint/2010/main" val="360065197"/>
              </p:ext>
            </p:extLst>
          </p:nvPr>
        </p:nvGraphicFramePr>
        <p:xfrm>
          <a:off x="5200650" y="4603269"/>
          <a:ext cx="3520411" cy="1191784"/>
        </p:xfrm>
        <a:graphic>
          <a:graphicData uri="http://schemas.openxmlformats.org/presentationml/2006/ole">
            <mc:AlternateContent xmlns:mc="http://schemas.openxmlformats.org/markup-compatibility/2006">
              <mc:Choice xmlns:v="urn:schemas-microsoft-com:vml" Requires="v">
                <p:oleObj spid="_x0000_s71539" name="Equation" r:id="rId16" imgW="1612900" imgH="546100" progId="Equation.3">
                  <p:embed/>
                </p:oleObj>
              </mc:Choice>
              <mc:Fallback>
                <p:oleObj name="Equation" r:id="rId16" imgW="1612900" imgH="546100" progId="Equation.3">
                  <p:embed/>
                  <p:pic>
                    <p:nvPicPr>
                      <p:cNvPr id="0" name="Object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200650" y="4603269"/>
                        <a:ext cx="3520411" cy="1191784"/>
                      </a:xfrm>
                      <a:prstGeom prst="rect">
                        <a:avLst/>
                      </a:prstGeom>
                      <a:noFill/>
                      <a:ln>
                        <a:noFill/>
                      </a:ln>
                      <a:effectLst/>
                    </p:spPr>
                  </p:pic>
                </p:oleObj>
              </mc:Fallback>
            </mc:AlternateContent>
          </a:graphicData>
        </a:graphic>
      </p:graphicFrame>
      <p:graphicFrame>
        <p:nvGraphicFramePr>
          <p:cNvPr id="70669" name="Object 9"/>
          <p:cNvGraphicFramePr>
            <a:graphicFrameLocks noChangeAspect="1"/>
          </p:cNvGraphicFramePr>
          <p:nvPr>
            <p:extLst>
              <p:ext uri="{D42A27DB-BD31-4B8C-83A1-F6EECF244321}">
                <p14:modId xmlns:p14="http://schemas.microsoft.com/office/powerpoint/2010/main" val="869831719"/>
              </p:ext>
            </p:extLst>
          </p:nvPr>
        </p:nvGraphicFramePr>
        <p:xfrm>
          <a:off x="3345491" y="5309944"/>
          <a:ext cx="1752600" cy="1050925"/>
        </p:xfrm>
        <a:graphic>
          <a:graphicData uri="http://schemas.openxmlformats.org/presentationml/2006/ole">
            <mc:AlternateContent xmlns:mc="http://schemas.openxmlformats.org/markup-compatibility/2006">
              <mc:Choice xmlns:v="urn:schemas-microsoft-com:vml" Requires="v">
                <p:oleObj spid="_x0000_s71540" name="Equation" r:id="rId18" imgW="762000" imgH="457200" progId="Equation.3">
                  <p:embed/>
                </p:oleObj>
              </mc:Choice>
              <mc:Fallback>
                <p:oleObj name="Equation" r:id="rId18" imgW="762000" imgH="457200" progId="Equation.3">
                  <p:embed/>
                  <p:pic>
                    <p:nvPicPr>
                      <p:cNvPr id="0" name="Object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345491" y="5309944"/>
                        <a:ext cx="1752600" cy="10509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0670" name="Picture 29" descr="pg61 copy"/>
          <p:cNvPicPr>
            <a:picLocks noGrp="1" noChangeAspect="1" noChangeArrowheads="1"/>
          </p:cNvPicPr>
          <p:nvPr>
            <p:ph sz="quarter" idx="1"/>
          </p:nvPr>
        </p:nvPicPr>
        <p:blipFill>
          <a:blip r:embed="rId20">
            <a:extLst>
              <a:ext uri="{28A0092B-C50C-407E-A947-70E740481C1C}">
                <a14:useLocalDpi xmlns:a14="http://schemas.microsoft.com/office/drawing/2010/main" val="0"/>
              </a:ext>
            </a:extLst>
          </a:blip>
          <a:srcRect/>
          <a:stretch>
            <a:fillRect/>
          </a:stretch>
        </p:blipFill>
        <p:spPr bwMode="auto">
          <a:xfrm>
            <a:off x="719138" y="2312988"/>
            <a:ext cx="4392612" cy="2771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0671" name="Object 10"/>
          <p:cNvGraphicFramePr>
            <a:graphicFrameLocks noChangeAspect="1"/>
          </p:cNvGraphicFramePr>
          <p:nvPr/>
        </p:nvGraphicFramePr>
        <p:xfrm>
          <a:off x="3203575" y="2924175"/>
          <a:ext cx="649288" cy="334963"/>
        </p:xfrm>
        <a:graphic>
          <a:graphicData uri="http://schemas.openxmlformats.org/presentationml/2006/ole">
            <mc:AlternateContent xmlns:mc="http://schemas.openxmlformats.org/markup-compatibility/2006">
              <mc:Choice xmlns:v="urn:schemas-microsoft-com:vml" Requires="v">
                <p:oleObj spid="_x0000_s71541" name="Equation" r:id="rId21" imgW="418918" imgH="215806" progId="Equation.3">
                  <p:embed/>
                </p:oleObj>
              </mc:Choice>
              <mc:Fallback>
                <p:oleObj name="Equation" r:id="rId21" imgW="418918" imgH="215806" progId="Equation.3">
                  <p:embed/>
                  <p:pic>
                    <p:nvPicPr>
                      <p:cNvPr id="0" name="Object 10"/>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203575" y="2924175"/>
                        <a:ext cx="649288" cy="33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77" name="Line 33"/>
          <p:cNvSpPr>
            <a:spLocks noChangeShapeType="1"/>
          </p:cNvSpPr>
          <p:nvPr/>
        </p:nvSpPr>
        <p:spPr bwMode="auto">
          <a:xfrm flipH="1">
            <a:off x="2555875" y="2276475"/>
            <a:ext cx="468313" cy="72072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78" name="Line 34"/>
          <p:cNvSpPr>
            <a:spLocks noChangeShapeType="1"/>
          </p:cNvSpPr>
          <p:nvPr/>
        </p:nvSpPr>
        <p:spPr bwMode="auto">
          <a:xfrm flipV="1">
            <a:off x="3203575" y="3752850"/>
            <a:ext cx="684213" cy="1008063"/>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79" name="Line 35"/>
          <p:cNvSpPr>
            <a:spLocks noChangeShapeType="1"/>
          </p:cNvSpPr>
          <p:nvPr/>
        </p:nvSpPr>
        <p:spPr bwMode="auto">
          <a:xfrm flipH="1">
            <a:off x="2879725" y="4760913"/>
            <a:ext cx="3238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80" name="Text Box 36"/>
          <p:cNvSpPr txBox="1">
            <a:spLocks noChangeArrowheads="1"/>
          </p:cNvSpPr>
          <p:nvPr/>
        </p:nvSpPr>
        <p:spPr bwMode="auto">
          <a:xfrm>
            <a:off x="3238500" y="2027814"/>
            <a:ext cx="18732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sz="2000" u="sng" dirty="0">
                <a:solidFill>
                  <a:srgbClr val="0000FF"/>
                </a:solidFill>
              </a:rPr>
              <a:t>Source point</a:t>
            </a:r>
          </a:p>
        </p:txBody>
      </p:sp>
      <p:sp>
        <p:nvSpPr>
          <p:cNvPr id="6181" name="Line 37"/>
          <p:cNvSpPr>
            <a:spLocks noChangeShapeType="1"/>
          </p:cNvSpPr>
          <p:nvPr/>
        </p:nvSpPr>
        <p:spPr bwMode="auto">
          <a:xfrm>
            <a:off x="3024188" y="2276475"/>
            <a:ext cx="25241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82" name="Text Box 38"/>
          <p:cNvSpPr txBox="1">
            <a:spLocks noChangeArrowheads="1"/>
          </p:cNvSpPr>
          <p:nvPr/>
        </p:nvSpPr>
        <p:spPr bwMode="auto">
          <a:xfrm>
            <a:off x="1246189" y="4608627"/>
            <a:ext cx="175418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ts val="0"/>
              </a:spcBef>
            </a:pPr>
            <a:r>
              <a:rPr lang="en-US" altLang="en-US" sz="2000" u="sng" dirty="0">
                <a:solidFill>
                  <a:srgbClr val="0000FF"/>
                </a:solidFill>
              </a:rPr>
              <a:t>Observation </a:t>
            </a:r>
          </a:p>
          <a:p>
            <a:pPr eaLnBrk="1" hangingPunct="1">
              <a:spcBef>
                <a:spcPts val="0"/>
              </a:spcBef>
            </a:pPr>
            <a:r>
              <a:rPr lang="en-US" altLang="en-US" sz="2000" u="sng" dirty="0">
                <a:solidFill>
                  <a:srgbClr val="0000FF"/>
                </a:solidFill>
              </a:rPr>
              <a:t>(field) point</a:t>
            </a:r>
          </a:p>
        </p:txBody>
      </p:sp>
      <p:sp>
        <p:nvSpPr>
          <p:cNvPr id="2" name="TextBox 1"/>
          <p:cNvSpPr txBox="1"/>
          <p:nvPr/>
        </p:nvSpPr>
        <p:spPr>
          <a:xfrm>
            <a:off x="7848364" y="3609020"/>
            <a:ext cx="144016" cy="338554"/>
          </a:xfrm>
          <a:prstGeom prst="rect">
            <a:avLst/>
          </a:prstGeom>
          <a:noFill/>
          <a:ln w="28575">
            <a:solidFill>
              <a:srgbClr val="C00000"/>
            </a:solidFill>
          </a:ln>
        </p:spPr>
        <p:txBody>
          <a:bodyPr wrap="square" rtlCol="0">
            <a:spAutoFit/>
          </a:bodyPr>
          <a:lstStyle/>
          <a:p>
            <a:endParaRPr lang="en-US" dirty="0"/>
          </a:p>
        </p:txBody>
      </p:sp>
      <p:sp>
        <p:nvSpPr>
          <p:cNvPr id="3" name="TextBox 2"/>
          <p:cNvSpPr txBox="1"/>
          <p:nvPr/>
        </p:nvSpPr>
        <p:spPr>
          <a:xfrm>
            <a:off x="7346670" y="4961960"/>
            <a:ext cx="183728" cy="338554"/>
          </a:xfrm>
          <a:prstGeom prst="rect">
            <a:avLst/>
          </a:prstGeom>
          <a:noFill/>
          <a:ln w="28575">
            <a:solidFill>
              <a:srgbClr val="C00000"/>
            </a:solidFill>
          </a:ln>
        </p:spPr>
        <p:txBody>
          <a:bodyPr wrap="square" rtlCol="0">
            <a:spAutoFit/>
          </a:bodyPr>
          <a:lstStyle/>
          <a:p>
            <a:endParaRPr lang="en-US" dirty="0"/>
          </a:p>
        </p:txBody>
      </p:sp>
      <p:sp>
        <p:nvSpPr>
          <p:cNvPr id="4" name="TextBox 3"/>
          <p:cNvSpPr txBox="1"/>
          <p:nvPr/>
        </p:nvSpPr>
        <p:spPr>
          <a:xfrm>
            <a:off x="3150394" y="2924175"/>
            <a:ext cx="702469" cy="338554"/>
          </a:xfrm>
          <a:prstGeom prst="rect">
            <a:avLst/>
          </a:prstGeom>
          <a:noFill/>
          <a:ln w="28575">
            <a:solidFill>
              <a:srgbClr val="C00000"/>
            </a:solidFill>
          </a:ln>
        </p:spPr>
        <p:txBody>
          <a:bodyPr wrap="square" rtlCol="0">
            <a:spAutoFit/>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181"/>
                                        </p:tgtEl>
                                        <p:attrNameLst>
                                          <p:attrName>style.visibility</p:attrName>
                                        </p:attrNameLst>
                                      </p:cBhvr>
                                      <p:to>
                                        <p:strVal val="visible"/>
                                      </p:to>
                                    </p:set>
                                    <p:animEffect transition="in" filter="fade">
                                      <p:cBhvr>
                                        <p:cTn id="7" dur="1000"/>
                                        <p:tgtEl>
                                          <p:spTgt spid="6181"/>
                                        </p:tgtEl>
                                      </p:cBhvr>
                                    </p:animEffect>
                                  </p:childTnLst>
                                </p:cTn>
                              </p:par>
                              <p:par>
                                <p:cTn id="8" presetID="10" presetClass="entr" presetSubtype="0" fill="hold" nodeType="withEffect">
                                  <p:stCondLst>
                                    <p:cond delay="0"/>
                                  </p:stCondLst>
                                  <p:childTnLst>
                                    <p:set>
                                      <p:cBhvr>
                                        <p:cTn id="9" dur="1" fill="hold">
                                          <p:stCondLst>
                                            <p:cond delay="0"/>
                                          </p:stCondLst>
                                        </p:cTn>
                                        <p:tgtEl>
                                          <p:spTgt spid="6177"/>
                                        </p:tgtEl>
                                        <p:attrNameLst>
                                          <p:attrName>style.visibility</p:attrName>
                                        </p:attrNameLst>
                                      </p:cBhvr>
                                      <p:to>
                                        <p:strVal val="visible"/>
                                      </p:to>
                                    </p:set>
                                    <p:animEffect transition="in" filter="fade">
                                      <p:cBhvr>
                                        <p:cTn id="10" dur="1000"/>
                                        <p:tgtEl>
                                          <p:spTgt spid="617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180"/>
                                        </p:tgtEl>
                                        <p:attrNameLst>
                                          <p:attrName>style.visibility</p:attrName>
                                        </p:attrNameLst>
                                      </p:cBhvr>
                                      <p:to>
                                        <p:strVal val="visible"/>
                                      </p:to>
                                    </p:set>
                                    <p:animEffect transition="in" filter="fade">
                                      <p:cBhvr>
                                        <p:cTn id="13" dur="1000"/>
                                        <p:tgtEl>
                                          <p:spTgt spid="618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182"/>
                                        </p:tgtEl>
                                        <p:attrNameLst>
                                          <p:attrName>style.visibility</p:attrName>
                                        </p:attrNameLst>
                                      </p:cBhvr>
                                      <p:to>
                                        <p:strVal val="visible"/>
                                      </p:to>
                                    </p:set>
                                    <p:animEffect transition="in" filter="fade">
                                      <p:cBhvr>
                                        <p:cTn id="18" dur="1000"/>
                                        <p:tgtEl>
                                          <p:spTgt spid="6182"/>
                                        </p:tgtEl>
                                      </p:cBhvr>
                                    </p:animEffect>
                                  </p:childTnLst>
                                </p:cTn>
                              </p:par>
                              <p:par>
                                <p:cTn id="19" presetID="10" presetClass="entr" presetSubtype="0" fill="hold" nodeType="withEffect">
                                  <p:stCondLst>
                                    <p:cond delay="0"/>
                                  </p:stCondLst>
                                  <p:childTnLst>
                                    <p:set>
                                      <p:cBhvr>
                                        <p:cTn id="20" dur="1" fill="hold">
                                          <p:stCondLst>
                                            <p:cond delay="0"/>
                                          </p:stCondLst>
                                        </p:cTn>
                                        <p:tgtEl>
                                          <p:spTgt spid="6178"/>
                                        </p:tgtEl>
                                        <p:attrNameLst>
                                          <p:attrName>style.visibility</p:attrName>
                                        </p:attrNameLst>
                                      </p:cBhvr>
                                      <p:to>
                                        <p:strVal val="visible"/>
                                      </p:to>
                                    </p:set>
                                    <p:animEffect transition="in" filter="fade">
                                      <p:cBhvr>
                                        <p:cTn id="21" dur="1000"/>
                                        <p:tgtEl>
                                          <p:spTgt spid="6178"/>
                                        </p:tgtEl>
                                      </p:cBhvr>
                                    </p:animEffect>
                                  </p:childTnLst>
                                </p:cTn>
                              </p:par>
                              <p:par>
                                <p:cTn id="22" presetID="10" presetClass="entr" presetSubtype="0" fill="hold" nodeType="withEffect">
                                  <p:stCondLst>
                                    <p:cond delay="0"/>
                                  </p:stCondLst>
                                  <p:childTnLst>
                                    <p:set>
                                      <p:cBhvr>
                                        <p:cTn id="23" dur="1" fill="hold">
                                          <p:stCondLst>
                                            <p:cond delay="0"/>
                                          </p:stCondLst>
                                        </p:cTn>
                                        <p:tgtEl>
                                          <p:spTgt spid="6179"/>
                                        </p:tgtEl>
                                        <p:attrNameLst>
                                          <p:attrName>style.visibility</p:attrName>
                                        </p:attrNameLst>
                                      </p:cBhvr>
                                      <p:to>
                                        <p:strVal val="visible"/>
                                      </p:to>
                                    </p:set>
                                    <p:animEffect transition="in" filter="fade">
                                      <p:cBhvr>
                                        <p:cTn id="24" dur="1000"/>
                                        <p:tgtEl>
                                          <p:spTgt spid="6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80" grpId="0"/>
      <p:bldP spid="618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6"/>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fld id="{224CCE31-37EE-4CBF-AAE7-19B01206001A}" type="slidenum">
              <a:rPr lang="en-US" altLang="en-US" sz="1400">
                <a:latin typeface="Arial" panose="020B0604020202020204" pitchFamily="34" charset="0"/>
              </a:rPr>
              <a:pPr eaLnBrk="1" hangingPunct="1"/>
              <a:t>9</a:t>
            </a:fld>
            <a:endParaRPr lang="en-US" altLang="en-US" sz="1400">
              <a:latin typeface="Arial" panose="020B0604020202020204" pitchFamily="34" charset="0"/>
            </a:endParaRPr>
          </a:p>
        </p:txBody>
      </p:sp>
      <p:sp>
        <p:nvSpPr>
          <p:cNvPr id="7172" name="Text Box 4"/>
          <p:cNvSpPr txBox="1">
            <a:spLocks noChangeArrowheads="1"/>
          </p:cNvSpPr>
          <p:nvPr/>
        </p:nvSpPr>
        <p:spPr bwMode="auto">
          <a:xfrm>
            <a:off x="6657975" y="0"/>
            <a:ext cx="2486025" cy="274638"/>
          </a:xfrm>
          <a:prstGeom prst="rect">
            <a:avLst/>
          </a:prstGeom>
          <a:noFill/>
          <a:ln w="9525">
            <a:noFill/>
            <a:miter lim="800000"/>
            <a:headEnd/>
            <a:tailEnd/>
          </a:ln>
          <a:effectLst/>
        </p:spPr>
        <p:txBody>
          <a:bodyPr>
            <a:spAutoFit/>
          </a:bodyPr>
          <a:lstStyle/>
          <a:p>
            <a:pPr algn="r">
              <a:spcBef>
                <a:spcPct val="50000"/>
              </a:spcBef>
              <a:defRPr/>
            </a:pPr>
            <a:r>
              <a:rPr lang="en-US" sz="1200" b="1" u="sng">
                <a:effectLst>
                  <a:outerShdw blurRad="38100" dist="38100" dir="2700000" algn="tl">
                    <a:srgbClr val="DDDDDD"/>
                  </a:outerShdw>
                </a:effectLst>
                <a:latin typeface="Verdana" charset="0"/>
                <a:ea typeface="+mn-ea"/>
              </a:rPr>
              <a:t>Electrostatics</a:t>
            </a:r>
          </a:p>
        </p:txBody>
      </p:sp>
      <p:sp>
        <p:nvSpPr>
          <p:cNvPr id="71684" name="Text Box 8"/>
          <p:cNvSpPr txBox="1">
            <a:spLocks noChangeArrowheads="1"/>
          </p:cNvSpPr>
          <p:nvPr/>
        </p:nvSpPr>
        <p:spPr bwMode="auto">
          <a:xfrm>
            <a:off x="571500" y="3929953"/>
            <a:ext cx="85709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sz="1800" dirty="0"/>
              <a:t>                                                      Thus,    has only an </a:t>
            </a:r>
            <a:r>
              <a:rPr lang="en-US" altLang="en-US" sz="1800" u="sng" dirty="0">
                <a:solidFill>
                  <a:srgbClr val="0000FF"/>
                </a:solidFill>
              </a:rPr>
              <a:t>x component:</a:t>
            </a:r>
            <a:r>
              <a:rPr lang="en-US" altLang="en-US" sz="1800" u="sng" dirty="0"/>
              <a:t> </a:t>
            </a:r>
            <a:endParaRPr lang="en-US" altLang="en-US" sz="1800" dirty="0"/>
          </a:p>
        </p:txBody>
      </p:sp>
      <p:sp>
        <p:nvSpPr>
          <p:cNvPr id="71685" name="Text Box 9"/>
          <p:cNvSpPr txBox="1">
            <a:spLocks noChangeArrowheads="1"/>
          </p:cNvSpPr>
          <p:nvPr/>
        </p:nvSpPr>
        <p:spPr bwMode="auto">
          <a:xfrm>
            <a:off x="600075" y="115888"/>
            <a:ext cx="8543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pPr>
            <a:r>
              <a:rPr lang="en-US" altLang="en-US" sz="1800" u="sng">
                <a:solidFill>
                  <a:srgbClr val="0000FF"/>
                </a:solidFill>
              </a:rPr>
              <a:t>Example</a:t>
            </a:r>
            <a:r>
              <a:rPr lang="en-US" altLang="en-US" sz="1800" u="sng"/>
              <a:t>:</a:t>
            </a:r>
            <a:r>
              <a:rPr lang="en-US" altLang="en-US" sz="1800"/>
              <a:t> Find the electric field at P due to </a:t>
            </a:r>
            <a:r>
              <a:rPr lang="en-US" altLang="en-US" sz="1800" b="1">
                <a:solidFill>
                  <a:srgbClr val="C00000"/>
                </a:solidFill>
              </a:rPr>
              <a:t>+Q and –Q</a:t>
            </a:r>
            <a:r>
              <a:rPr lang="en-US" altLang="en-US" sz="1800"/>
              <a:t>. </a:t>
            </a:r>
          </a:p>
        </p:txBody>
      </p:sp>
      <p:graphicFrame>
        <p:nvGraphicFramePr>
          <p:cNvPr id="71686" name="Object 4"/>
          <p:cNvGraphicFramePr>
            <a:graphicFrameLocks noGrp="1" noChangeAspect="1"/>
          </p:cNvGraphicFramePr>
          <p:nvPr>
            <p:ph sz="quarter" idx="4"/>
            <p:extLst>
              <p:ext uri="{D42A27DB-BD31-4B8C-83A1-F6EECF244321}">
                <p14:modId xmlns:p14="http://schemas.microsoft.com/office/powerpoint/2010/main" val="3636287940"/>
              </p:ext>
            </p:extLst>
          </p:nvPr>
        </p:nvGraphicFramePr>
        <p:xfrm>
          <a:off x="5684837" y="3915921"/>
          <a:ext cx="223837" cy="298450"/>
        </p:xfrm>
        <a:graphic>
          <a:graphicData uri="http://schemas.openxmlformats.org/presentationml/2006/ole">
            <mc:AlternateContent xmlns:mc="http://schemas.openxmlformats.org/markup-compatibility/2006">
              <mc:Choice xmlns:v="urn:schemas-microsoft-com:vml" Requires="v">
                <p:oleObj spid="_x0000_s72388" name="Equation" r:id="rId4" imgW="152268" imgH="203024" progId="Equation.3">
                  <p:embed/>
                </p:oleObj>
              </mc:Choice>
              <mc:Fallback>
                <p:oleObj name="Equation" r:id="rId4" imgW="152268" imgH="203024" progId="Equation.3">
                  <p:embed/>
                  <p:pic>
                    <p:nvPicPr>
                      <p:cNvPr id="0" name="Object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84837" y="3915921"/>
                        <a:ext cx="223837" cy="298450"/>
                      </a:xfrm>
                      <a:prstGeom prst="rect">
                        <a:avLst/>
                      </a:prstGeom>
                      <a:solidFill>
                        <a:srgbClr val="FFFF00"/>
                      </a:solidFill>
                      <a:ln>
                        <a:noFill/>
                      </a:ln>
                      <a:effectLst/>
                    </p:spPr>
                  </p:pic>
                </p:oleObj>
              </mc:Fallback>
            </mc:AlternateContent>
          </a:graphicData>
        </a:graphic>
      </p:graphicFrame>
      <p:graphicFrame>
        <p:nvGraphicFramePr>
          <p:cNvPr id="71687" name="Object 5"/>
          <p:cNvGraphicFramePr>
            <a:graphicFrameLocks noChangeAspect="1"/>
          </p:cNvGraphicFramePr>
          <p:nvPr/>
        </p:nvGraphicFramePr>
        <p:xfrm>
          <a:off x="600075" y="4508500"/>
          <a:ext cx="6138863" cy="842963"/>
        </p:xfrm>
        <a:graphic>
          <a:graphicData uri="http://schemas.openxmlformats.org/presentationml/2006/ole">
            <mc:AlternateContent xmlns:mc="http://schemas.openxmlformats.org/markup-compatibility/2006">
              <mc:Choice xmlns:v="urn:schemas-microsoft-com:vml" Requires="v">
                <p:oleObj spid="_x0000_s72389" name="Equation" r:id="rId6" imgW="3886200" imgH="533400" progId="Equation.3">
                  <p:embed/>
                </p:oleObj>
              </mc:Choice>
              <mc:Fallback>
                <p:oleObj name="Equation" r:id="rId6" imgW="3886200" imgH="53340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0075" y="4508500"/>
                        <a:ext cx="6138863" cy="842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688" name="Object 6"/>
          <p:cNvGraphicFramePr>
            <a:graphicFrameLocks noChangeAspect="1"/>
          </p:cNvGraphicFramePr>
          <p:nvPr/>
        </p:nvGraphicFramePr>
        <p:xfrm>
          <a:off x="1008063" y="5373688"/>
          <a:ext cx="1968500" cy="715962"/>
        </p:xfrm>
        <a:graphic>
          <a:graphicData uri="http://schemas.openxmlformats.org/presentationml/2006/ole">
            <mc:AlternateContent xmlns:mc="http://schemas.openxmlformats.org/markup-compatibility/2006">
              <mc:Choice xmlns:v="urn:schemas-microsoft-com:vml" Requires="v">
                <p:oleObj spid="_x0000_s72390" name="Equation" r:id="rId8" imgW="1257300" imgH="457200" progId="Equation.3">
                  <p:embed/>
                </p:oleObj>
              </mc:Choice>
              <mc:Fallback>
                <p:oleObj name="Equation" r:id="rId8" imgW="1257300" imgH="457200" progId="Equation.3">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08063" y="5373688"/>
                        <a:ext cx="19685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689" name="Object 7"/>
          <p:cNvGraphicFramePr>
            <a:graphicFrameLocks noChangeAspect="1"/>
          </p:cNvGraphicFramePr>
          <p:nvPr>
            <p:extLst>
              <p:ext uri="{D42A27DB-BD31-4B8C-83A1-F6EECF244321}">
                <p14:modId xmlns:p14="http://schemas.microsoft.com/office/powerpoint/2010/main" val="1941340558"/>
              </p:ext>
            </p:extLst>
          </p:nvPr>
        </p:nvGraphicFramePr>
        <p:xfrm>
          <a:off x="7156450" y="4666456"/>
          <a:ext cx="1352550" cy="469900"/>
        </p:xfrm>
        <a:graphic>
          <a:graphicData uri="http://schemas.openxmlformats.org/presentationml/2006/ole">
            <mc:AlternateContent xmlns:mc="http://schemas.openxmlformats.org/markup-compatibility/2006">
              <mc:Choice xmlns:v="urn:schemas-microsoft-com:vml" Requires="v">
                <p:oleObj spid="_x0000_s72391" name="Equation" r:id="rId10" imgW="660400" imgH="228600" progId="Equation.3">
                  <p:embed/>
                </p:oleObj>
              </mc:Choice>
              <mc:Fallback>
                <p:oleObj name="Equation" r:id="rId10" imgW="660400" imgH="228600" progId="Equation.3">
                  <p:embed/>
                  <p:pic>
                    <p:nvPicPr>
                      <p:cNvPr id="0"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56450" y="4666456"/>
                        <a:ext cx="1352550" cy="4699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1690" name="Object 8"/>
          <p:cNvGraphicFramePr>
            <a:graphicFrameLocks noChangeAspect="1"/>
          </p:cNvGraphicFramePr>
          <p:nvPr>
            <p:extLst>
              <p:ext uri="{D42A27DB-BD31-4B8C-83A1-F6EECF244321}">
                <p14:modId xmlns:p14="http://schemas.microsoft.com/office/powerpoint/2010/main" val="592611219"/>
              </p:ext>
            </p:extLst>
          </p:nvPr>
        </p:nvGraphicFramePr>
        <p:xfrm>
          <a:off x="3584034" y="5496859"/>
          <a:ext cx="5019676" cy="836612"/>
        </p:xfrm>
        <a:graphic>
          <a:graphicData uri="http://schemas.openxmlformats.org/presentationml/2006/ole">
            <mc:AlternateContent xmlns:mc="http://schemas.openxmlformats.org/markup-compatibility/2006">
              <mc:Choice xmlns:v="urn:schemas-microsoft-com:vml" Requires="v">
                <p:oleObj spid="_x0000_s72392" name="Equation" r:id="rId12" imgW="2743200" imgH="457200" progId="Equation.3">
                  <p:embed/>
                </p:oleObj>
              </mc:Choice>
              <mc:Fallback>
                <p:oleObj name="Equation" r:id="rId12" imgW="2743200" imgH="457200" progId="Equation.3">
                  <p:embed/>
                  <p:pic>
                    <p:nvPicPr>
                      <p:cNvPr id="0" name="Object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84034" y="5496859"/>
                        <a:ext cx="5019676" cy="836612"/>
                      </a:xfrm>
                      <a:prstGeom prst="rect">
                        <a:avLst/>
                      </a:prstGeom>
                      <a:solidFill>
                        <a:srgbClr val="FFFF00"/>
                      </a:solidFill>
                      <a:ln>
                        <a:noFill/>
                      </a:ln>
                    </p:spPr>
                  </p:pic>
                </p:oleObj>
              </mc:Fallback>
            </mc:AlternateContent>
          </a:graphicData>
        </a:graphic>
      </p:graphicFrame>
      <p:pic>
        <p:nvPicPr>
          <p:cNvPr id="71691" name="Picture 38" descr="pg62 copy"/>
          <p:cNvPicPr>
            <a:picLocks noGrp="1" noChangeAspect="1" noChangeArrowheads="1"/>
          </p:cNvPicPr>
          <p:nvPr>
            <p:ph sz="quarter" idx="1"/>
          </p:nvPr>
        </p:nvPicPr>
        <p:blipFill>
          <a:blip r:embed="rId14">
            <a:extLst>
              <a:ext uri="{28A0092B-C50C-407E-A947-70E740481C1C}">
                <a14:useLocalDpi xmlns:a14="http://schemas.microsoft.com/office/drawing/2010/main" val="0"/>
              </a:ext>
            </a:extLst>
          </a:blip>
          <a:srcRect/>
          <a:stretch>
            <a:fillRect/>
          </a:stretch>
        </p:blipFill>
        <p:spPr bwMode="auto">
          <a:xfrm>
            <a:off x="906463" y="632498"/>
            <a:ext cx="4140200" cy="3735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92" name="TextBox 1"/>
          <p:cNvSpPr txBox="1">
            <a:spLocks noChangeArrowheads="1"/>
          </p:cNvSpPr>
          <p:nvPr/>
        </p:nvSpPr>
        <p:spPr bwMode="auto">
          <a:xfrm>
            <a:off x="5154793" y="814292"/>
            <a:ext cx="4012637" cy="2846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Verdana" panose="020B0604030504040204" pitchFamily="34" charset="0"/>
                <a:ea typeface="MS PGothic" panose="020B0600070205080204" pitchFamily="34" charset="-128"/>
              </a:defRPr>
            </a:lvl1pPr>
            <a:lvl2pPr marL="742950" indent="-2857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eaLnBrk="0" hangingPunct="0">
              <a:defRPr sz="1600">
                <a:solidFill>
                  <a:schemeClr val="tx1"/>
                </a:solidFill>
                <a:latin typeface="Verdana" panose="020B0604030504040204" pitchFamily="34" charset="0"/>
                <a:ea typeface="MS PGothic" panose="020B0600070205080204" pitchFamily="34" charset="-128"/>
              </a:defRPr>
            </a:lvl3pPr>
            <a:lvl4pPr marL="1600200" indent="-228600" eaLnBrk="0" hangingPunct="0">
              <a:defRPr sz="1600">
                <a:solidFill>
                  <a:schemeClr val="tx1"/>
                </a:solidFill>
                <a:latin typeface="Verdana" panose="020B0604030504040204" pitchFamily="34" charset="0"/>
                <a:ea typeface="MS PGothic" panose="020B0600070205080204" pitchFamily="34" charset="-128"/>
              </a:defRPr>
            </a:lvl4pPr>
            <a:lvl5pPr marL="2057400" indent="-228600" eaLnBrk="0" hangingPunct="0">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spcBef>
                <a:spcPts val="600"/>
              </a:spcBef>
            </a:pPr>
            <a:r>
              <a:rPr lang="en-US" altLang="en-US" sz="1800" dirty="0">
                <a:solidFill>
                  <a:srgbClr val="000000"/>
                </a:solidFill>
              </a:rPr>
              <a:t>The vector from Q to P lies </a:t>
            </a:r>
          </a:p>
          <a:p>
            <a:pPr eaLnBrk="1" hangingPunct="1">
              <a:spcBef>
                <a:spcPts val="600"/>
              </a:spcBef>
            </a:pPr>
            <a:r>
              <a:rPr lang="en-US" altLang="en-US" sz="1800" dirty="0">
                <a:solidFill>
                  <a:srgbClr val="000000"/>
                </a:solidFill>
              </a:rPr>
              <a:t>in the </a:t>
            </a:r>
            <a:r>
              <a:rPr lang="en-US" altLang="en-US" sz="1800" dirty="0">
                <a:solidFill>
                  <a:srgbClr val="0000FF"/>
                </a:solidFill>
              </a:rPr>
              <a:t>x-y plane</a:t>
            </a:r>
            <a:r>
              <a:rPr lang="en-US" altLang="en-US" sz="1800" dirty="0">
                <a:solidFill>
                  <a:srgbClr val="000000"/>
                </a:solidFill>
              </a:rPr>
              <a:t>. </a:t>
            </a:r>
          </a:p>
          <a:p>
            <a:pPr eaLnBrk="1" hangingPunct="1">
              <a:spcBef>
                <a:spcPts val="600"/>
              </a:spcBef>
            </a:pPr>
            <a:r>
              <a:rPr lang="en-US" altLang="en-US" sz="1800" dirty="0">
                <a:solidFill>
                  <a:srgbClr val="000000"/>
                </a:solidFill>
              </a:rPr>
              <a:t>Therefore,     (the </a:t>
            </a:r>
            <a:r>
              <a:rPr lang="en-US" altLang="en-US" sz="1800" u="sng" dirty="0">
                <a:solidFill>
                  <a:srgbClr val="0000FF"/>
                </a:solidFill>
              </a:rPr>
              <a:t>z component</a:t>
            </a:r>
            <a:r>
              <a:rPr lang="en-US" altLang="en-US" sz="1800" dirty="0">
                <a:solidFill>
                  <a:srgbClr val="000000"/>
                </a:solidFill>
              </a:rPr>
              <a:t>  </a:t>
            </a:r>
          </a:p>
          <a:p>
            <a:pPr eaLnBrk="1" hangingPunct="1">
              <a:spcBef>
                <a:spcPts val="600"/>
              </a:spcBef>
            </a:pPr>
            <a:r>
              <a:rPr lang="en-US" altLang="en-US" sz="1800" dirty="0">
                <a:solidFill>
                  <a:srgbClr val="000000"/>
                </a:solidFill>
              </a:rPr>
              <a:t>of    ) vanishes at P.</a:t>
            </a:r>
          </a:p>
          <a:p>
            <a:pPr eaLnBrk="1" hangingPunct="1">
              <a:spcBef>
                <a:spcPts val="600"/>
              </a:spcBef>
            </a:pPr>
            <a:endParaRPr lang="en-US" altLang="en-US" sz="1800" dirty="0">
              <a:solidFill>
                <a:srgbClr val="000000"/>
              </a:solidFill>
            </a:endParaRPr>
          </a:p>
          <a:p>
            <a:pPr eaLnBrk="1" hangingPunct="1">
              <a:spcBef>
                <a:spcPts val="600"/>
              </a:spcBef>
            </a:pPr>
            <a:r>
              <a:rPr lang="en-US" altLang="en-US" sz="1800" u="sng" dirty="0">
                <a:solidFill>
                  <a:srgbClr val="0000FF"/>
                </a:solidFill>
              </a:rPr>
              <a:t>y components</a:t>
            </a:r>
            <a:r>
              <a:rPr lang="en-US" altLang="en-US" sz="1800" dirty="0">
                <a:solidFill>
                  <a:srgbClr val="000000"/>
                </a:solidFill>
              </a:rPr>
              <a:t> due to Q and –Q </a:t>
            </a:r>
          </a:p>
          <a:p>
            <a:pPr eaLnBrk="1" hangingPunct="1">
              <a:spcBef>
                <a:spcPts val="600"/>
              </a:spcBef>
            </a:pPr>
            <a:r>
              <a:rPr lang="en-US" altLang="en-US" sz="1800" dirty="0">
                <a:solidFill>
                  <a:srgbClr val="000000"/>
                </a:solidFill>
              </a:rPr>
              <a:t>are equal and opposite and </a:t>
            </a:r>
          </a:p>
          <a:p>
            <a:pPr eaLnBrk="1" hangingPunct="1">
              <a:spcBef>
                <a:spcPts val="600"/>
              </a:spcBef>
            </a:pPr>
            <a:r>
              <a:rPr lang="en-US" altLang="en-US" sz="1800" dirty="0">
                <a:solidFill>
                  <a:srgbClr val="000000"/>
                </a:solidFill>
              </a:rPr>
              <a:t>therefore add to zero. </a:t>
            </a:r>
            <a:endParaRPr lang="en-US" altLang="en-US" dirty="0">
              <a:solidFill>
                <a:srgbClr val="000000"/>
              </a:solidFill>
            </a:endParaRPr>
          </a:p>
        </p:txBody>
      </p:sp>
      <p:graphicFrame>
        <p:nvGraphicFramePr>
          <p:cNvPr id="71693" name="Object 2"/>
          <p:cNvGraphicFramePr>
            <a:graphicFrameLocks noGrp="1" noChangeAspect="1"/>
          </p:cNvGraphicFramePr>
          <p:nvPr>
            <p:extLst>
              <p:ext uri="{D42A27DB-BD31-4B8C-83A1-F6EECF244321}">
                <p14:modId xmlns:p14="http://schemas.microsoft.com/office/powerpoint/2010/main" val="234159321"/>
              </p:ext>
            </p:extLst>
          </p:nvPr>
        </p:nvGraphicFramePr>
        <p:xfrm>
          <a:off x="5564503" y="1873749"/>
          <a:ext cx="217487" cy="288925"/>
        </p:xfrm>
        <a:graphic>
          <a:graphicData uri="http://schemas.openxmlformats.org/presentationml/2006/ole">
            <mc:AlternateContent xmlns:mc="http://schemas.openxmlformats.org/markup-compatibility/2006">
              <mc:Choice xmlns:v="urn:schemas-microsoft-com:vml" Requires="v">
                <p:oleObj spid="_x0000_s72393" name="Equation" r:id="rId15" imgW="152268" imgH="203024" progId="Equation.3">
                  <p:embed/>
                </p:oleObj>
              </mc:Choice>
              <mc:Fallback>
                <p:oleObj name="Equation" r:id="rId15" imgW="152268" imgH="203024" progId="Equation.3">
                  <p:embed/>
                  <p:pic>
                    <p:nvPicPr>
                      <p:cNvPr id="0" name="Object 2"/>
                      <p:cNvPicPr>
                        <a:picLocks noGrp="1"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564503" y="1873749"/>
                        <a:ext cx="217487" cy="288925"/>
                      </a:xfrm>
                      <a:prstGeom prst="rect">
                        <a:avLst/>
                      </a:prstGeom>
                      <a:solidFill>
                        <a:srgbClr val="FFFF00"/>
                      </a:solidFill>
                      <a:ln>
                        <a:noFill/>
                      </a:ln>
                      <a:effectLst/>
                    </p:spPr>
                  </p:pic>
                </p:oleObj>
              </mc:Fallback>
            </mc:AlternateContent>
          </a:graphicData>
        </a:graphic>
      </p:graphicFrame>
      <p:graphicFrame>
        <p:nvGraphicFramePr>
          <p:cNvPr id="71694" name="Object 4"/>
          <p:cNvGraphicFramePr>
            <a:graphicFrameLocks noGrp="1" noChangeAspect="1"/>
          </p:cNvGraphicFramePr>
          <p:nvPr>
            <p:extLst>
              <p:ext uri="{D42A27DB-BD31-4B8C-83A1-F6EECF244321}">
                <p14:modId xmlns:p14="http://schemas.microsoft.com/office/powerpoint/2010/main" val="3890716342"/>
              </p:ext>
            </p:extLst>
          </p:nvPr>
        </p:nvGraphicFramePr>
        <p:xfrm>
          <a:off x="6510337" y="1491916"/>
          <a:ext cx="295275" cy="323850"/>
        </p:xfrm>
        <a:graphic>
          <a:graphicData uri="http://schemas.openxmlformats.org/presentationml/2006/ole">
            <mc:AlternateContent xmlns:mc="http://schemas.openxmlformats.org/markup-compatibility/2006">
              <mc:Choice xmlns:v="urn:schemas-microsoft-com:vml" Requires="v">
                <p:oleObj spid="_x0000_s72394" name="Equation" r:id="rId17" imgW="203024" imgH="215713" progId="Equation.3">
                  <p:embed/>
                </p:oleObj>
              </mc:Choice>
              <mc:Fallback>
                <p:oleObj name="Equation" r:id="rId17" imgW="203024" imgH="215713" progId="Equation.3">
                  <p:embed/>
                  <p:pic>
                    <p:nvPicPr>
                      <p:cNvPr id="0" name="Object 4"/>
                      <p:cNvPicPr>
                        <a:picLocks noGrp="1"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510337" y="1491916"/>
                        <a:ext cx="295275" cy="323850"/>
                      </a:xfrm>
                      <a:prstGeom prst="rect">
                        <a:avLst/>
                      </a:prstGeom>
                      <a:solidFill>
                        <a:srgbClr val="FFFF00"/>
                      </a:solidFill>
                      <a:ln>
                        <a:noFill/>
                      </a:ln>
                    </p:spPr>
                  </p:pic>
                </p:oleObj>
              </mc:Fallback>
            </mc:AlternateContent>
          </a:graphicData>
        </a:graphic>
      </p:graphicFrame>
      <p:sp>
        <p:nvSpPr>
          <p:cNvPr id="2" name="TextBox 1"/>
          <p:cNvSpPr txBox="1"/>
          <p:nvPr/>
        </p:nvSpPr>
        <p:spPr>
          <a:xfrm>
            <a:off x="3383868" y="998610"/>
            <a:ext cx="684076" cy="338554"/>
          </a:xfrm>
          <a:prstGeom prst="rect">
            <a:avLst/>
          </a:prstGeom>
          <a:noFill/>
          <a:ln w="28575">
            <a:solidFill>
              <a:srgbClr val="0000FF"/>
            </a:solidFill>
          </a:ln>
        </p:spPr>
        <p:txBody>
          <a:bodyPr wrap="square" rtlCol="0">
            <a:spAutoFit/>
          </a:bodyPr>
          <a:lstStyle/>
          <a:p>
            <a:endParaRPr lang="en-US" dirty="0"/>
          </a:p>
        </p:txBody>
      </p:sp>
      <p:sp>
        <p:nvSpPr>
          <p:cNvPr id="3" name="TextBox 2"/>
          <p:cNvSpPr txBox="1"/>
          <p:nvPr/>
        </p:nvSpPr>
        <p:spPr>
          <a:xfrm>
            <a:off x="2123728" y="2303462"/>
            <a:ext cx="288032" cy="338554"/>
          </a:xfrm>
          <a:prstGeom prst="rect">
            <a:avLst/>
          </a:prstGeom>
          <a:noFill/>
          <a:ln w="28575">
            <a:solidFill>
              <a:srgbClr val="C00000"/>
            </a:solidFill>
          </a:ln>
        </p:spPr>
        <p:txBody>
          <a:bodyPr wrap="square" rtlCol="0">
            <a:spAutoFit/>
          </a:bodyPr>
          <a:lstStyle/>
          <a:p>
            <a:endParaRPr lang="en-US" dirty="0"/>
          </a:p>
        </p:txBody>
      </p:sp>
      <p:sp>
        <p:nvSpPr>
          <p:cNvPr id="4" name="TextBox 3"/>
          <p:cNvSpPr txBox="1"/>
          <p:nvPr/>
        </p:nvSpPr>
        <p:spPr>
          <a:xfrm>
            <a:off x="3527884" y="2303462"/>
            <a:ext cx="198022" cy="338554"/>
          </a:xfrm>
          <a:prstGeom prst="rect">
            <a:avLst/>
          </a:prstGeom>
          <a:noFill/>
          <a:ln w="28575">
            <a:solidFill>
              <a:srgbClr val="C00000"/>
            </a:solidFill>
          </a:ln>
        </p:spPr>
        <p:txBody>
          <a:bodyPr wrap="square" rtlCol="0">
            <a:spAutoFit/>
          </a:bodyPr>
          <a:lstStyle/>
          <a:p>
            <a:endParaRPr lang="en-US" dirty="0"/>
          </a:p>
        </p:txBody>
      </p:sp>
      <p:sp>
        <p:nvSpPr>
          <p:cNvPr id="5" name="TextBox 4"/>
          <p:cNvSpPr txBox="1"/>
          <p:nvPr/>
        </p:nvSpPr>
        <p:spPr>
          <a:xfrm>
            <a:off x="3131840" y="1793459"/>
            <a:ext cx="342038" cy="276999"/>
          </a:xfrm>
          <a:prstGeom prst="rect">
            <a:avLst/>
          </a:prstGeom>
          <a:solidFill>
            <a:srgbClr val="FFFF00"/>
          </a:solidFill>
        </p:spPr>
        <p:txBody>
          <a:bodyPr wrap="square" rtlCol="0">
            <a:spAutoFit/>
          </a:bodyPr>
          <a:lstStyle/>
          <a:p>
            <a:r>
              <a:rPr lang="en-US" sz="1200" b="1" dirty="0"/>
              <a:t>d</a:t>
            </a:r>
          </a:p>
        </p:txBody>
      </p:sp>
      <p:sp>
        <p:nvSpPr>
          <p:cNvPr id="6" name="TextBox 5"/>
          <p:cNvSpPr txBox="1"/>
          <p:nvPr/>
        </p:nvSpPr>
        <p:spPr>
          <a:xfrm>
            <a:off x="2502310" y="2579974"/>
            <a:ext cx="215838" cy="276999"/>
          </a:xfrm>
          <a:prstGeom prst="rect">
            <a:avLst/>
          </a:prstGeom>
          <a:solidFill>
            <a:srgbClr val="FFFF00"/>
          </a:solidFill>
        </p:spPr>
        <p:txBody>
          <a:bodyPr wrap="square" rtlCol="0">
            <a:spAutoFit/>
          </a:bodyPr>
          <a:lstStyle/>
          <a:p>
            <a:r>
              <a:rPr lang="en-US" sz="1200" b="1" dirty="0"/>
              <a:t>b</a:t>
            </a:r>
          </a:p>
        </p:txBody>
      </p:sp>
      <p:sp>
        <p:nvSpPr>
          <p:cNvPr id="7" name="TextBox 6"/>
          <p:cNvSpPr txBox="1"/>
          <p:nvPr/>
        </p:nvSpPr>
        <p:spPr>
          <a:xfrm>
            <a:off x="3185964" y="2579975"/>
            <a:ext cx="233790" cy="276999"/>
          </a:xfrm>
          <a:prstGeom prst="rect">
            <a:avLst/>
          </a:prstGeom>
          <a:solidFill>
            <a:srgbClr val="FFFF00"/>
          </a:solidFill>
        </p:spPr>
        <p:txBody>
          <a:bodyPr wrap="square" rtlCol="0">
            <a:spAutoFit/>
          </a:bodyPr>
          <a:lstStyle/>
          <a:p>
            <a:r>
              <a:rPr lang="en-US" sz="1200" b="1" dirty="0"/>
              <a:t>b</a:t>
            </a:r>
          </a:p>
        </p:txBody>
      </p:sp>
      <p:sp>
        <p:nvSpPr>
          <p:cNvPr id="9" name="TextBox 8"/>
          <p:cNvSpPr txBox="1"/>
          <p:nvPr/>
        </p:nvSpPr>
        <p:spPr>
          <a:xfrm>
            <a:off x="600075" y="3476186"/>
            <a:ext cx="4471105" cy="400110"/>
          </a:xfrm>
          <a:prstGeom prst="rect">
            <a:avLst/>
          </a:prstGeom>
          <a:solidFill>
            <a:schemeClr val="accent5"/>
          </a:solidFill>
        </p:spPr>
        <p:txBody>
          <a:bodyPr wrap="square" rtlCol="0">
            <a:spAutoFit/>
          </a:bodyPr>
          <a:lstStyle/>
          <a:p>
            <a:r>
              <a:rPr lang="en-US" sz="2000" dirty="0"/>
              <a:t>cos</a:t>
            </a:r>
            <a:r>
              <a:rPr lang="el-GR" sz="2000" dirty="0"/>
              <a:t>θ</a:t>
            </a:r>
            <a:r>
              <a:rPr lang="en-US" sz="2000" dirty="0"/>
              <a:t>=-cos(180</a:t>
            </a:r>
            <a:r>
              <a:rPr lang="en-US" sz="2000" baseline="30000" dirty="0"/>
              <a:t>o</a:t>
            </a:r>
            <a:r>
              <a:rPr lang="en-US" sz="2000" dirty="0"/>
              <a:t>-</a:t>
            </a:r>
            <a:r>
              <a:rPr lang="el-GR" sz="2000" dirty="0"/>
              <a:t>θ</a:t>
            </a:r>
            <a:r>
              <a:rPr lang="en-US" sz="2000" dirty="0"/>
              <a:t>)=-b/(b</a:t>
            </a:r>
            <a:r>
              <a:rPr lang="en-US" sz="2000" baseline="30000" dirty="0"/>
              <a:t>2</a:t>
            </a:r>
            <a:r>
              <a:rPr lang="en-US" sz="2000" dirty="0"/>
              <a:t>+d</a:t>
            </a:r>
            <a:r>
              <a:rPr lang="en-US" sz="2000" baseline="30000" dirty="0"/>
              <a:t>2</a:t>
            </a:r>
            <a:r>
              <a:rPr lang="en-US" sz="2000" dirty="0"/>
              <a:t>)</a:t>
            </a:r>
            <a:r>
              <a:rPr lang="en-US" sz="2000" baseline="30000" dirty="0"/>
              <a:t>1/2</a:t>
            </a:r>
          </a:p>
        </p:txBody>
      </p:sp>
      <p:sp>
        <p:nvSpPr>
          <p:cNvPr id="10" name="TextBox 9"/>
          <p:cNvSpPr txBox="1"/>
          <p:nvPr/>
        </p:nvSpPr>
        <p:spPr>
          <a:xfrm>
            <a:off x="2802943" y="5638165"/>
            <a:ext cx="160805" cy="338554"/>
          </a:xfrm>
          <a:prstGeom prst="rect">
            <a:avLst/>
          </a:prstGeom>
          <a:noFill/>
          <a:ln w="19050">
            <a:solidFill>
              <a:srgbClr val="C00000"/>
            </a:solidFill>
          </a:ln>
        </p:spPr>
        <p:txBody>
          <a:bodyPr wrap="square" rtlCol="0">
            <a:spAutoFit/>
          </a:bodyPr>
          <a:lstStyle/>
          <a:p>
            <a:endParaRPr lang="en-US" dirty="0"/>
          </a:p>
        </p:txBody>
      </p:sp>
      <p:sp>
        <p:nvSpPr>
          <p:cNvPr id="8" name="TextBox 7">
            <a:extLst>
              <a:ext uri="{FF2B5EF4-FFF2-40B4-BE49-F238E27FC236}">
                <a16:creationId xmlns:a16="http://schemas.microsoft.com/office/drawing/2014/main" id="{997B5E0A-812E-433C-BF47-26F8BFB38311}"/>
              </a:ext>
            </a:extLst>
          </p:cNvPr>
          <p:cNvSpPr txBox="1"/>
          <p:nvPr/>
        </p:nvSpPr>
        <p:spPr>
          <a:xfrm>
            <a:off x="1205626" y="4599494"/>
            <a:ext cx="1836204" cy="540807"/>
          </a:xfrm>
          <a:prstGeom prst="rect">
            <a:avLst/>
          </a:prstGeom>
          <a:noFill/>
          <a:ln w="38100">
            <a:solidFill>
              <a:srgbClr val="0000FF"/>
            </a:solidFill>
          </a:ln>
        </p:spPr>
        <p:txBody>
          <a:bodyPr wrap="square" rtlCol="0">
            <a:spAutoFit/>
          </a:bodyPr>
          <a:lstStyle/>
          <a:p>
            <a:endParaRPr lang="en-US" dirty="0"/>
          </a:p>
        </p:txBody>
      </p:sp>
      <p:sp>
        <p:nvSpPr>
          <p:cNvPr id="11" name="Line 66">
            <a:extLst>
              <a:ext uri="{FF2B5EF4-FFF2-40B4-BE49-F238E27FC236}">
                <a16:creationId xmlns:a16="http://schemas.microsoft.com/office/drawing/2014/main" id="{6D148E15-B39C-41C7-8C34-97E9F417E2E4}"/>
              </a:ext>
            </a:extLst>
          </p:cNvPr>
          <p:cNvSpPr>
            <a:spLocks noChangeShapeType="1"/>
          </p:cNvSpPr>
          <p:nvPr/>
        </p:nvSpPr>
        <p:spPr bwMode="auto">
          <a:xfrm flipH="1">
            <a:off x="2666286" y="3876297"/>
            <a:ext cx="1329650" cy="913686"/>
          </a:xfrm>
          <a:prstGeom prst="line">
            <a:avLst/>
          </a:prstGeom>
          <a:noFill/>
          <a:ln w="38100">
            <a:solidFill>
              <a:srgbClr val="C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342900" marR="0" indent="-34290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342900" marR="0" indent="-34290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1" u="none" strike="noStrike" cap="none" normalizeH="0" baseline="0">
            <a:ln>
              <a:noFill/>
            </a:ln>
            <a:solidFill>
              <a:schemeClr val="tx1"/>
            </a:solidFill>
            <a:effectLst/>
            <a:latin typeface="Verdan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1" u="none" strike="noStrike" cap="none" normalizeH="0" baseline="0">
            <a:ln>
              <a:noFill/>
            </a:ln>
            <a:solidFill>
              <a:schemeClr val="tx1"/>
            </a:solidFill>
            <a:effectLst/>
            <a:latin typeface="Verdana"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1" u="none" strike="noStrike" cap="none" normalizeH="0" baseline="0">
            <a:ln>
              <a:noFill/>
            </a:ln>
            <a:solidFill>
              <a:schemeClr val="tx1"/>
            </a:solidFill>
            <a:effectLst/>
            <a:latin typeface="Verdan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1" u="none" strike="noStrike" cap="none" normalizeH="0" baseline="0">
            <a:ln>
              <a:noFill/>
            </a:ln>
            <a:solidFill>
              <a:schemeClr val="tx1"/>
            </a:solidFill>
            <a:effectLst/>
            <a:latin typeface="Verdana"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13226</TotalTime>
  <Words>4370</Words>
  <Application>Microsoft Office PowerPoint</Application>
  <PresentationFormat>On-screen Show (4:3)</PresentationFormat>
  <Paragraphs>574</Paragraphs>
  <Slides>53</Slides>
  <Notes>36</Notes>
  <HiddenSlides>0</HiddenSlides>
  <MMClips>1</MMClips>
  <ScaleCrop>false</ScaleCrop>
  <HeadingPairs>
    <vt:vector size="8" baseType="variant">
      <vt:variant>
        <vt:lpstr>Fonts Used</vt:lpstr>
      </vt:variant>
      <vt:variant>
        <vt:i4>14</vt:i4>
      </vt:variant>
      <vt:variant>
        <vt:lpstr>Theme</vt:lpstr>
      </vt:variant>
      <vt:variant>
        <vt:i4>10</vt:i4>
      </vt:variant>
      <vt:variant>
        <vt:lpstr>Embedded OLE Servers</vt:lpstr>
      </vt:variant>
      <vt:variant>
        <vt:i4>1</vt:i4>
      </vt:variant>
      <vt:variant>
        <vt:lpstr>Slide Titles</vt:lpstr>
      </vt:variant>
      <vt:variant>
        <vt:i4>53</vt:i4>
      </vt:variant>
    </vt:vector>
  </HeadingPairs>
  <TitlesOfParts>
    <vt:vector size="78" baseType="lpstr">
      <vt:lpstr>MS PGothic</vt:lpstr>
      <vt:lpstr>MS PGothic</vt:lpstr>
      <vt:lpstr>宋体</vt:lpstr>
      <vt:lpstr>宋体</vt:lpstr>
      <vt:lpstr>Arial</vt:lpstr>
      <vt:lpstr>Calibri</vt:lpstr>
      <vt:lpstr>Calibri Light</vt:lpstr>
      <vt:lpstr>Cambria Math</vt:lpstr>
      <vt:lpstr>CG Times</vt:lpstr>
      <vt:lpstr>Segoe UI</vt:lpstr>
      <vt:lpstr>Symbol</vt:lpstr>
      <vt:lpstr>Times New Roman</vt:lpstr>
      <vt:lpstr>Verdana</vt:lpstr>
      <vt:lpstr>Wingdings</vt:lpstr>
      <vt:lpstr>Default Design</vt:lpstr>
      <vt:lpstr>1_Default Design</vt:lpstr>
      <vt:lpstr>3_Default Design</vt:lpstr>
      <vt:lpstr>4_Default Design</vt:lpstr>
      <vt:lpstr>7_Office Theme</vt:lpstr>
      <vt:lpstr>12_Office Theme</vt:lpstr>
      <vt:lpstr>13_Office Theme</vt:lpstr>
      <vt:lpstr>4_Office Theme</vt:lpstr>
      <vt:lpstr>2_Default Design</vt:lpstr>
      <vt:lpstr>Office Theme</vt:lpstr>
      <vt:lpstr>Equation</vt:lpstr>
      <vt:lpstr>PowerPoint Presentation</vt:lpstr>
      <vt:lpstr>PowerPoint Presentation</vt:lpstr>
      <vt:lpstr> READING ASSIGNMENT FOR SECTION 3  (Electrostatics)     Textbook (Ulaby and Ravaioli): In Ch. 4, Sections 4.2-4.6, 4.9-4.11, Chapter 4 Summary (pp. 225-226) Examples: 4-1 to 4-9 and 4-11 to 4-13 Exercises: 4-1 to 4-15, 4-18, and 4-19  Course Packet (Lecture Slides, http://www.rakov.ece.ufl.edu/teaching/3472.html): Electrostatics  HA3 (take-home Test 3) will be given on Oct. 19 (M) between 1 and 2 p.m.; HW3 is to be turned in via Canvas not later than Oct. 21 (W), 11:45 a.m. </vt:lpstr>
      <vt:lpstr>Three approaches to finding electric fields from known sources (discrete or continuous charge distributions)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Gauss’ Law </vt:lpstr>
      <vt:lpstr>Three approaches to finding electric fields from known sources (discrete or continuous charge distributions)</vt:lpstr>
      <vt:lpstr>PowerPoint Presentation</vt:lpstr>
      <vt:lpstr>PowerPoint Presentation</vt:lpstr>
      <vt:lpstr>PowerPoint Presentation</vt:lpstr>
      <vt:lpstr>PowerPoint Presentation</vt:lpstr>
      <vt:lpstr>Corona discharge from barbed wire</vt:lpstr>
      <vt:lpstr>Corona discharge from trees</vt:lpstr>
      <vt:lpstr>St. Elmo’s fire (corona) on a ship</vt:lpstr>
      <vt:lpstr>Corona from a human hand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Three approaches to finding electric fields from known sources (discrete or continuous charge distributions)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Hezly &amp; 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Rakov, Vladimir A.</dc:creator>
  <cp:lastModifiedBy>Rakov, Vladimir A.</cp:lastModifiedBy>
  <cp:revision>445</cp:revision>
  <dcterms:created xsi:type="dcterms:W3CDTF">2010-09-27T22:24:58Z</dcterms:created>
  <dcterms:modified xsi:type="dcterms:W3CDTF">2020-11-04T19:31:56Z</dcterms:modified>
</cp:coreProperties>
</file>